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43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433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</p:sldIdLst>
  <p:sldSz cx="16256000" cy="9144000"/>
  <p:notesSz cx="16256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main 1: Attacks, Threats, and  Vulnerabilities" id="{EE9D6E2B-BA96-4230-8CFD-4B678261A97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434"/>
          </p14:sldIdLst>
        </p14:section>
        <p14:section name="Threat Actors and Threat" id="{08E0BFC5-28AF-4A44-A760-B5CDDCDA19DF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433"/>
          </p14:sldIdLst>
        </p14:section>
        <p14:section name="Performing Security Assessments" id="{7850C34B-A8C0-463B-812A-540C3D06E94C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Identifying Social Engineering and  Malware" id="{D47A26EB-44F9-498F-9163-A76E2B1D87A8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80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presProps" Target="pres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376" y="4258436"/>
            <a:ext cx="13293597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0320" y="2442609"/>
            <a:ext cx="8362315" cy="5750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6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ia.kasperskycontenthub.com/wp-content/uploads/sItes/43/2019/1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spc="170" dirty="0">
                <a:latin typeface="Trebuchet MS"/>
                <a:cs typeface="Trebuchet MS"/>
              </a:rPr>
              <a:t>Com</a:t>
            </a:r>
            <a:r>
              <a:rPr spc="135" dirty="0">
                <a:latin typeface="Trebuchet MS"/>
                <a:cs typeface="Trebuchet MS"/>
              </a:rPr>
              <a:t>p</a:t>
            </a:r>
            <a:r>
              <a:rPr spc="55" dirty="0">
                <a:latin typeface="Trebuchet MS"/>
                <a:cs typeface="Trebuchet MS"/>
              </a:rPr>
              <a:t>TI</a:t>
            </a:r>
            <a:r>
              <a:rPr spc="85" dirty="0">
                <a:latin typeface="Trebuchet MS"/>
                <a:cs typeface="Trebuchet MS"/>
              </a:rPr>
              <a:t>A</a:t>
            </a:r>
            <a:r>
              <a:rPr spc="-80" dirty="0">
                <a:latin typeface="Trebuchet MS"/>
                <a:cs typeface="Trebuchet MS"/>
              </a:rPr>
              <a:t> </a:t>
            </a:r>
            <a:r>
              <a:rPr spc="65" dirty="0">
                <a:latin typeface="Trebuchet MS"/>
                <a:cs typeface="Trebuchet MS"/>
              </a:rPr>
              <a:t>Security+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70" dirty="0">
                <a:latin typeface="Trebuchet MS"/>
                <a:cs typeface="Trebuchet MS"/>
              </a:rPr>
              <a:t>Certificatio</a:t>
            </a:r>
            <a:r>
              <a:rPr spc="100" dirty="0">
                <a:latin typeface="Trebuchet MS"/>
                <a:cs typeface="Trebuchet MS"/>
              </a:rPr>
              <a:t>n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130" dirty="0">
                <a:latin typeface="Trebuchet MS"/>
                <a:cs typeface="Trebuchet MS"/>
              </a:rPr>
              <a:t>-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14" dirty="0">
                <a:latin typeface="Trebuchet MS"/>
                <a:cs typeface="Trebuchet MS"/>
              </a:rPr>
              <a:t>SY</a:t>
            </a:r>
            <a:r>
              <a:rPr spc="140" dirty="0">
                <a:latin typeface="Trebuchet MS"/>
                <a:cs typeface="Trebuchet MS"/>
              </a:rPr>
              <a:t>O</a:t>
            </a:r>
            <a:r>
              <a:rPr spc="-130" dirty="0">
                <a:latin typeface="Trebuchet MS"/>
                <a:cs typeface="Trebuchet MS"/>
              </a:rPr>
              <a:t>-</a:t>
            </a:r>
            <a:r>
              <a:rPr spc="-40" dirty="0">
                <a:latin typeface="Trebuchet MS"/>
                <a:cs typeface="Trebuchet MS"/>
              </a:rPr>
              <a:t>601  </a:t>
            </a:r>
            <a:r>
              <a:rPr spc="140" dirty="0">
                <a:latin typeface="Trebuchet MS"/>
                <a:cs typeface="Trebuchet MS"/>
              </a:rPr>
              <a:t>Exam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85" dirty="0">
                <a:latin typeface="Trebuchet MS"/>
                <a:cs typeface="Trebuchet MS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9888" y="306451"/>
            <a:ext cx="839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Responsibilities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376" y="760476"/>
            <a:ext cx="117363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40026" y="3300729"/>
            <a:ext cx="10310495" cy="1409065"/>
            <a:chOff x="2240026" y="3300729"/>
            <a:chExt cx="10310495" cy="1409065"/>
          </a:xfrm>
        </p:grpSpPr>
        <p:sp>
          <p:nvSpPr>
            <p:cNvPr id="5" name="object 5"/>
            <p:cNvSpPr/>
            <p:nvPr/>
          </p:nvSpPr>
          <p:spPr>
            <a:xfrm>
              <a:off x="2246376" y="3307079"/>
              <a:ext cx="10297795" cy="1396365"/>
            </a:xfrm>
            <a:custGeom>
              <a:avLst/>
              <a:gdLst/>
              <a:ahLst/>
              <a:cxnLst/>
              <a:rect l="l" t="t" r="r" b="b"/>
              <a:pathLst>
                <a:path w="10297795" h="1396364">
                  <a:moveTo>
                    <a:pt x="10065004" y="0"/>
                  </a:moveTo>
                  <a:lnTo>
                    <a:pt x="232663" y="0"/>
                  </a:lnTo>
                  <a:lnTo>
                    <a:pt x="185766" y="4725"/>
                  </a:lnTo>
                  <a:lnTo>
                    <a:pt x="142089" y="18280"/>
                  </a:lnTo>
                  <a:lnTo>
                    <a:pt x="102567" y="39728"/>
                  </a:lnTo>
                  <a:lnTo>
                    <a:pt x="68135" y="68135"/>
                  </a:lnTo>
                  <a:lnTo>
                    <a:pt x="39728" y="102567"/>
                  </a:lnTo>
                  <a:lnTo>
                    <a:pt x="18280" y="142089"/>
                  </a:lnTo>
                  <a:lnTo>
                    <a:pt x="4725" y="185766"/>
                  </a:lnTo>
                  <a:lnTo>
                    <a:pt x="0" y="232664"/>
                  </a:lnTo>
                  <a:lnTo>
                    <a:pt x="0" y="1163320"/>
                  </a:lnTo>
                  <a:lnTo>
                    <a:pt x="4725" y="1210217"/>
                  </a:lnTo>
                  <a:lnTo>
                    <a:pt x="18280" y="1253894"/>
                  </a:lnTo>
                  <a:lnTo>
                    <a:pt x="39728" y="1293416"/>
                  </a:lnTo>
                  <a:lnTo>
                    <a:pt x="68135" y="1327848"/>
                  </a:lnTo>
                  <a:lnTo>
                    <a:pt x="102567" y="1356255"/>
                  </a:lnTo>
                  <a:lnTo>
                    <a:pt x="142089" y="1377703"/>
                  </a:lnTo>
                  <a:lnTo>
                    <a:pt x="185766" y="1391258"/>
                  </a:lnTo>
                  <a:lnTo>
                    <a:pt x="232663" y="1395984"/>
                  </a:lnTo>
                  <a:lnTo>
                    <a:pt x="10065004" y="1395984"/>
                  </a:lnTo>
                  <a:lnTo>
                    <a:pt x="10111901" y="1391258"/>
                  </a:lnTo>
                  <a:lnTo>
                    <a:pt x="10155578" y="1377703"/>
                  </a:lnTo>
                  <a:lnTo>
                    <a:pt x="10195100" y="1356255"/>
                  </a:lnTo>
                  <a:lnTo>
                    <a:pt x="10229532" y="1327848"/>
                  </a:lnTo>
                  <a:lnTo>
                    <a:pt x="10257939" y="1293416"/>
                  </a:lnTo>
                  <a:lnTo>
                    <a:pt x="10279387" y="1253894"/>
                  </a:lnTo>
                  <a:lnTo>
                    <a:pt x="10292942" y="1210217"/>
                  </a:lnTo>
                  <a:lnTo>
                    <a:pt x="10297668" y="1163320"/>
                  </a:lnTo>
                  <a:lnTo>
                    <a:pt x="10297668" y="232664"/>
                  </a:lnTo>
                  <a:lnTo>
                    <a:pt x="10292942" y="185766"/>
                  </a:lnTo>
                  <a:lnTo>
                    <a:pt x="10279387" y="142089"/>
                  </a:lnTo>
                  <a:lnTo>
                    <a:pt x="10257939" y="102567"/>
                  </a:lnTo>
                  <a:lnTo>
                    <a:pt x="10229532" y="68135"/>
                  </a:lnTo>
                  <a:lnTo>
                    <a:pt x="10195100" y="39728"/>
                  </a:lnTo>
                  <a:lnTo>
                    <a:pt x="10155578" y="18280"/>
                  </a:lnTo>
                  <a:lnTo>
                    <a:pt x="10111901" y="4725"/>
                  </a:lnTo>
                  <a:lnTo>
                    <a:pt x="1006500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46376" y="3307079"/>
              <a:ext cx="10297795" cy="1396365"/>
            </a:xfrm>
            <a:custGeom>
              <a:avLst/>
              <a:gdLst/>
              <a:ahLst/>
              <a:cxnLst/>
              <a:rect l="l" t="t" r="r" b="b"/>
              <a:pathLst>
                <a:path w="10297795" h="1396364">
                  <a:moveTo>
                    <a:pt x="0" y="232664"/>
                  </a:moveTo>
                  <a:lnTo>
                    <a:pt x="4725" y="185766"/>
                  </a:lnTo>
                  <a:lnTo>
                    <a:pt x="18280" y="142089"/>
                  </a:lnTo>
                  <a:lnTo>
                    <a:pt x="39728" y="102567"/>
                  </a:lnTo>
                  <a:lnTo>
                    <a:pt x="68135" y="68135"/>
                  </a:lnTo>
                  <a:lnTo>
                    <a:pt x="102567" y="39728"/>
                  </a:lnTo>
                  <a:lnTo>
                    <a:pt x="142089" y="18280"/>
                  </a:lnTo>
                  <a:lnTo>
                    <a:pt x="185766" y="4725"/>
                  </a:lnTo>
                  <a:lnTo>
                    <a:pt x="232663" y="0"/>
                  </a:lnTo>
                  <a:lnTo>
                    <a:pt x="10065004" y="0"/>
                  </a:lnTo>
                  <a:lnTo>
                    <a:pt x="10111901" y="4725"/>
                  </a:lnTo>
                  <a:lnTo>
                    <a:pt x="10155578" y="18280"/>
                  </a:lnTo>
                  <a:lnTo>
                    <a:pt x="10195100" y="39728"/>
                  </a:lnTo>
                  <a:lnTo>
                    <a:pt x="10229532" y="68135"/>
                  </a:lnTo>
                  <a:lnTo>
                    <a:pt x="10257939" y="102567"/>
                  </a:lnTo>
                  <a:lnTo>
                    <a:pt x="10279387" y="142089"/>
                  </a:lnTo>
                  <a:lnTo>
                    <a:pt x="10292942" y="185766"/>
                  </a:lnTo>
                  <a:lnTo>
                    <a:pt x="10297668" y="232664"/>
                  </a:lnTo>
                  <a:lnTo>
                    <a:pt x="10297668" y="1163320"/>
                  </a:lnTo>
                  <a:lnTo>
                    <a:pt x="10292942" y="1210217"/>
                  </a:lnTo>
                  <a:lnTo>
                    <a:pt x="10279387" y="1253894"/>
                  </a:lnTo>
                  <a:lnTo>
                    <a:pt x="10257939" y="1293416"/>
                  </a:lnTo>
                  <a:lnTo>
                    <a:pt x="10229532" y="1327848"/>
                  </a:lnTo>
                  <a:lnTo>
                    <a:pt x="10195100" y="1356255"/>
                  </a:lnTo>
                  <a:lnTo>
                    <a:pt x="10155578" y="1377703"/>
                  </a:lnTo>
                  <a:lnTo>
                    <a:pt x="10111901" y="1391258"/>
                  </a:lnTo>
                  <a:lnTo>
                    <a:pt x="10065004" y="1395984"/>
                  </a:lnTo>
                  <a:lnTo>
                    <a:pt x="232663" y="1395984"/>
                  </a:lnTo>
                  <a:lnTo>
                    <a:pt x="185766" y="1391258"/>
                  </a:lnTo>
                  <a:lnTo>
                    <a:pt x="142089" y="1377703"/>
                  </a:lnTo>
                  <a:lnTo>
                    <a:pt x="102567" y="1356255"/>
                  </a:lnTo>
                  <a:lnTo>
                    <a:pt x="68135" y="1327848"/>
                  </a:lnTo>
                  <a:lnTo>
                    <a:pt x="39728" y="1293416"/>
                  </a:lnTo>
                  <a:lnTo>
                    <a:pt x="18280" y="1253894"/>
                  </a:lnTo>
                  <a:lnTo>
                    <a:pt x="4725" y="1210217"/>
                  </a:lnTo>
                  <a:lnTo>
                    <a:pt x="0" y="1163320"/>
                  </a:lnTo>
                  <a:lnTo>
                    <a:pt x="0" y="232664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42335" y="3569487"/>
            <a:ext cx="942721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Officer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(ISSO)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must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comply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policy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applicable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legislations.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59453" y="5327650"/>
            <a:ext cx="10229850" cy="1341755"/>
            <a:chOff x="3759453" y="5327650"/>
            <a:chExt cx="10229850" cy="1341755"/>
          </a:xfrm>
        </p:grpSpPr>
        <p:sp>
          <p:nvSpPr>
            <p:cNvPr id="9" name="object 9"/>
            <p:cNvSpPr/>
            <p:nvPr/>
          </p:nvSpPr>
          <p:spPr>
            <a:xfrm>
              <a:off x="3765803" y="5334000"/>
              <a:ext cx="10217150" cy="1329055"/>
            </a:xfrm>
            <a:custGeom>
              <a:avLst/>
              <a:gdLst/>
              <a:ahLst/>
              <a:cxnLst/>
              <a:rect l="l" t="t" r="r" b="b"/>
              <a:pathLst>
                <a:path w="10217150" h="1329054">
                  <a:moveTo>
                    <a:pt x="9995408" y="0"/>
                  </a:moveTo>
                  <a:lnTo>
                    <a:pt x="221487" y="0"/>
                  </a:lnTo>
                  <a:lnTo>
                    <a:pt x="176857" y="4500"/>
                  </a:lnTo>
                  <a:lnTo>
                    <a:pt x="135284" y="17408"/>
                  </a:lnTo>
                  <a:lnTo>
                    <a:pt x="97662" y="37832"/>
                  </a:lnTo>
                  <a:lnTo>
                    <a:pt x="64881" y="64881"/>
                  </a:lnTo>
                  <a:lnTo>
                    <a:pt x="37832" y="97662"/>
                  </a:lnTo>
                  <a:lnTo>
                    <a:pt x="17408" y="135284"/>
                  </a:lnTo>
                  <a:lnTo>
                    <a:pt x="4500" y="176857"/>
                  </a:lnTo>
                  <a:lnTo>
                    <a:pt x="0" y="221487"/>
                  </a:lnTo>
                  <a:lnTo>
                    <a:pt x="0" y="1107439"/>
                  </a:lnTo>
                  <a:lnTo>
                    <a:pt x="4500" y="1152070"/>
                  </a:lnTo>
                  <a:lnTo>
                    <a:pt x="17408" y="1193643"/>
                  </a:lnTo>
                  <a:lnTo>
                    <a:pt x="37832" y="1231265"/>
                  </a:lnTo>
                  <a:lnTo>
                    <a:pt x="64881" y="1264046"/>
                  </a:lnTo>
                  <a:lnTo>
                    <a:pt x="97662" y="1291095"/>
                  </a:lnTo>
                  <a:lnTo>
                    <a:pt x="135284" y="1311519"/>
                  </a:lnTo>
                  <a:lnTo>
                    <a:pt x="176857" y="1324427"/>
                  </a:lnTo>
                  <a:lnTo>
                    <a:pt x="221487" y="1328927"/>
                  </a:lnTo>
                  <a:lnTo>
                    <a:pt x="9995408" y="1328927"/>
                  </a:lnTo>
                  <a:lnTo>
                    <a:pt x="10040038" y="1324427"/>
                  </a:lnTo>
                  <a:lnTo>
                    <a:pt x="10081611" y="1311519"/>
                  </a:lnTo>
                  <a:lnTo>
                    <a:pt x="10119233" y="1291095"/>
                  </a:lnTo>
                  <a:lnTo>
                    <a:pt x="10152014" y="1264046"/>
                  </a:lnTo>
                  <a:lnTo>
                    <a:pt x="10179063" y="1231265"/>
                  </a:lnTo>
                  <a:lnTo>
                    <a:pt x="10199487" y="1193643"/>
                  </a:lnTo>
                  <a:lnTo>
                    <a:pt x="10212395" y="1152070"/>
                  </a:lnTo>
                  <a:lnTo>
                    <a:pt x="10216896" y="1107439"/>
                  </a:lnTo>
                  <a:lnTo>
                    <a:pt x="10216896" y="221487"/>
                  </a:lnTo>
                  <a:lnTo>
                    <a:pt x="10212395" y="176857"/>
                  </a:lnTo>
                  <a:lnTo>
                    <a:pt x="10199487" y="135284"/>
                  </a:lnTo>
                  <a:lnTo>
                    <a:pt x="10179063" y="97662"/>
                  </a:lnTo>
                  <a:lnTo>
                    <a:pt x="10152014" y="64881"/>
                  </a:lnTo>
                  <a:lnTo>
                    <a:pt x="10119233" y="37832"/>
                  </a:lnTo>
                  <a:lnTo>
                    <a:pt x="10081611" y="17408"/>
                  </a:lnTo>
                  <a:lnTo>
                    <a:pt x="10040038" y="4500"/>
                  </a:lnTo>
                  <a:lnTo>
                    <a:pt x="999540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5803" y="5334000"/>
              <a:ext cx="10217150" cy="1329055"/>
            </a:xfrm>
            <a:custGeom>
              <a:avLst/>
              <a:gdLst/>
              <a:ahLst/>
              <a:cxnLst/>
              <a:rect l="l" t="t" r="r" b="b"/>
              <a:pathLst>
                <a:path w="10217150" h="1329054">
                  <a:moveTo>
                    <a:pt x="0" y="221487"/>
                  </a:moveTo>
                  <a:lnTo>
                    <a:pt x="4500" y="176857"/>
                  </a:lnTo>
                  <a:lnTo>
                    <a:pt x="17408" y="135284"/>
                  </a:lnTo>
                  <a:lnTo>
                    <a:pt x="37832" y="97662"/>
                  </a:lnTo>
                  <a:lnTo>
                    <a:pt x="64881" y="64881"/>
                  </a:lnTo>
                  <a:lnTo>
                    <a:pt x="97662" y="37832"/>
                  </a:lnTo>
                  <a:lnTo>
                    <a:pt x="135284" y="17408"/>
                  </a:lnTo>
                  <a:lnTo>
                    <a:pt x="176857" y="4500"/>
                  </a:lnTo>
                  <a:lnTo>
                    <a:pt x="221487" y="0"/>
                  </a:lnTo>
                  <a:lnTo>
                    <a:pt x="9995408" y="0"/>
                  </a:lnTo>
                  <a:lnTo>
                    <a:pt x="10040038" y="4500"/>
                  </a:lnTo>
                  <a:lnTo>
                    <a:pt x="10081611" y="17408"/>
                  </a:lnTo>
                  <a:lnTo>
                    <a:pt x="10119233" y="37832"/>
                  </a:lnTo>
                  <a:lnTo>
                    <a:pt x="10152014" y="64881"/>
                  </a:lnTo>
                  <a:lnTo>
                    <a:pt x="10179063" y="97662"/>
                  </a:lnTo>
                  <a:lnTo>
                    <a:pt x="10199487" y="135284"/>
                  </a:lnTo>
                  <a:lnTo>
                    <a:pt x="10212395" y="176857"/>
                  </a:lnTo>
                  <a:lnTo>
                    <a:pt x="10216896" y="221487"/>
                  </a:lnTo>
                  <a:lnTo>
                    <a:pt x="10216896" y="1107439"/>
                  </a:lnTo>
                  <a:lnTo>
                    <a:pt x="10212395" y="1152070"/>
                  </a:lnTo>
                  <a:lnTo>
                    <a:pt x="10199487" y="1193643"/>
                  </a:lnTo>
                  <a:lnTo>
                    <a:pt x="10179063" y="1231265"/>
                  </a:lnTo>
                  <a:lnTo>
                    <a:pt x="10152014" y="1264046"/>
                  </a:lnTo>
                  <a:lnTo>
                    <a:pt x="10119233" y="1291095"/>
                  </a:lnTo>
                  <a:lnTo>
                    <a:pt x="10081611" y="1311519"/>
                  </a:lnTo>
                  <a:lnTo>
                    <a:pt x="10040038" y="1324427"/>
                  </a:lnTo>
                  <a:lnTo>
                    <a:pt x="9995408" y="1328927"/>
                  </a:lnTo>
                  <a:lnTo>
                    <a:pt x="221487" y="1328927"/>
                  </a:lnTo>
                  <a:lnTo>
                    <a:pt x="176857" y="1324427"/>
                  </a:lnTo>
                  <a:lnTo>
                    <a:pt x="135284" y="1311519"/>
                  </a:lnTo>
                  <a:lnTo>
                    <a:pt x="97662" y="1291095"/>
                  </a:lnTo>
                  <a:lnTo>
                    <a:pt x="64881" y="1264046"/>
                  </a:lnTo>
                  <a:lnTo>
                    <a:pt x="37832" y="1231265"/>
                  </a:lnTo>
                  <a:lnTo>
                    <a:pt x="17408" y="1193643"/>
                  </a:lnTo>
                  <a:lnTo>
                    <a:pt x="4500" y="1152070"/>
                  </a:lnTo>
                  <a:lnTo>
                    <a:pt x="0" y="1107439"/>
                  </a:lnTo>
                  <a:lnTo>
                    <a:pt x="0" y="221487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58461" y="5564276"/>
            <a:ext cx="92538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employees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share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certain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level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responsibility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toward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systems.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97028" y="3393947"/>
            <a:ext cx="1219199" cy="1220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1032" y="5320284"/>
            <a:ext cx="1546859" cy="148894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0" y="306451"/>
            <a:ext cx="5385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Weak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Network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Configurations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9976" y="760476"/>
            <a:ext cx="76672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40096" y="2150364"/>
            <a:ext cx="5576570" cy="1066800"/>
          </a:xfrm>
          <a:custGeom>
            <a:avLst/>
            <a:gdLst/>
            <a:ahLst/>
            <a:cxnLst/>
            <a:rect l="l" t="t" r="r" b="b"/>
            <a:pathLst>
              <a:path w="5576570" h="1066800">
                <a:moveTo>
                  <a:pt x="5398515" y="0"/>
                </a:moveTo>
                <a:lnTo>
                  <a:pt x="177800" y="0"/>
                </a:lnTo>
                <a:lnTo>
                  <a:pt x="130542" y="6352"/>
                </a:lnTo>
                <a:lnTo>
                  <a:pt x="88072" y="24280"/>
                </a:lnTo>
                <a:lnTo>
                  <a:pt x="52085" y="52085"/>
                </a:lnTo>
                <a:lnTo>
                  <a:pt x="24280" y="88072"/>
                </a:lnTo>
                <a:lnTo>
                  <a:pt x="6352" y="130542"/>
                </a:lnTo>
                <a:lnTo>
                  <a:pt x="0" y="177800"/>
                </a:lnTo>
                <a:lnTo>
                  <a:pt x="0" y="888999"/>
                </a:lnTo>
                <a:lnTo>
                  <a:pt x="6352" y="936257"/>
                </a:lnTo>
                <a:lnTo>
                  <a:pt x="24280" y="978727"/>
                </a:lnTo>
                <a:lnTo>
                  <a:pt x="52085" y="1014714"/>
                </a:lnTo>
                <a:lnTo>
                  <a:pt x="88072" y="1042519"/>
                </a:lnTo>
                <a:lnTo>
                  <a:pt x="130542" y="1060447"/>
                </a:lnTo>
                <a:lnTo>
                  <a:pt x="177800" y="1066799"/>
                </a:lnTo>
                <a:lnTo>
                  <a:pt x="5398515" y="1066799"/>
                </a:lnTo>
                <a:lnTo>
                  <a:pt x="5445773" y="1060447"/>
                </a:lnTo>
                <a:lnTo>
                  <a:pt x="5488243" y="1042519"/>
                </a:lnTo>
                <a:lnTo>
                  <a:pt x="5524230" y="1014714"/>
                </a:lnTo>
                <a:lnTo>
                  <a:pt x="5552035" y="978727"/>
                </a:lnTo>
                <a:lnTo>
                  <a:pt x="5569963" y="936257"/>
                </a:lnTo>
                <a:lnTo>
                  <a:pt x="5576315" y="888999"/>
                </a:lnTo>
                <a:lnTo>
                  <a:pt x="5576315" y="177800"/>
                </a:lnTo>
                <a:lnTo>
                  <a:pt x="5569963" y="130542"/>
                </a:lnTo>
                <a:lnTo>
                  <a:pt x="5552035" y="88072"/>
                </a:lnTo>
                <a:lnTo>
                  <a:pt x="5524230" y="52085"/>
                </a:lnTo>
                <a:lnTo>
                  <a:pt x="5488243" y="24280"/>
                </a:lnTo>
                <a:lnTo>
                  <a:pt x="5445773" y="6352"/>
                </a:lnTo>
                <a:lnTo>
                  <a:pt x="539851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23354" y="2487929"/>
            <a:ext cx="2209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Weak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18753" y="3652837"/>
            <a:ext cx="12416790" cy="1251585"/>
            <a:chOff x="2218753" y="3652837"/>
            <a:chExt cx="12416790" cy="1251585"/>
          </a:xfrm>
        </p:grpSpPr>
        <p:sp>
          <p:nvSpPr>
            <p:cNvPr id="7" name="object 7"/>
            <p:cNvSpPr/>
            <p:nvPr/>
          </p:nvSpPr>
          <p:spPr>
            <a:xfrm>
              <a:off x="2467356" y="3933443"/>
              <a:ext cx="634365" cy="707390"/>
            </a:xfrm>
            <a:custGeom>
              <a:avLst/>
              <a:gdLst/>
              <a:ahLst/>
              <a:cxnLst/>
              <a:rect l="l" t="t" r="r" b="b"/>
              <a:pathLst>
                <a:path w="634364" h="707389">
                  <a:moveTo>
                    <a:pt x="316992" y="0"/>
                  </a:moveTo>
                  <a:lnTo>
                    <a:pt x="270135" y="3832"/>
                  </a:lnTo>
                  <a:lnTo>
                    <a:pt x="225417" y="14965"/>
                  </a:lnTo>
                  <a:lnTo>
                    <a:pt x="183328" y="32852"/>
                  </a:lnTo>
                  <a:lnTo>
                    <a:pt x="144358" y="56947"/>
                  </a:lnTo>
                  <a:lnTo>
                    <a:pt x="108996" y="86705"/>
                  </a:lnTo>
                  <a:lnTo>
                    <a:pt x="77731" y="121578"/>
                  </a:lnTo>
                  <a:lnTo>
                    <a:pt x="51053" y="161021"/>
                  </a:lnTo>
                  <a:lnTo>
                    <a:pt x="29451" y="204488"/>
                  </a:lnTo>
                  <a:lnTo>
                    <a:pt x="13416" y="251432"/>
                  </a:lnTo>
                  <a:lnTo>
                    <a:pt x="3435" y="301307"/>
                  </a:lnTo>
                  <a:lnTo>
                    <a:pt x="0" y="353567"/>
                  </a:lnTo>
                  <a:lnTo>
                    <a:pt x="3435" y="405828"/>
                  </a:lnTo>
                  <a:lnTo>
                    <a:pt x="13416" y="455703"/>
                  </a:lnTo>
                  <a:lnTo>
                    <a:pt x="29451" y="502647"/>
                  </a:lnTo>
                  <a:lnTo>
                    <a:pt x="51053" y="546114"/>
                  </a:lnTo>
                  <a:lnTo>
                    <a:pt x="77731" y="585557"/>
                  </a:lnTo>
                  <a:lnTo>
                    <a:pt x="108996" y="620430"/>
                  </a:lnTo>
                  <a:lnTo>
                    <a:pt x="144358" y="650188"/>
                  </a:lnTo>
                  <a:lnTo>
                    <a:pt x="183328" y="674283"/>
                  </a:lnTo>
                  <a:lnTo>
                    <a:pt x="225417" y="692170"/>
                  </a:lnTo>
                  <a:lnTo>
                    <a:pt x="270135" y="703303"/>
                  </a:lnTo>
                  <a:lnTo>
                    <a:pt x="316992" y="707135"/>
                  </a:lnTo>
                  <a:lnTo>
                    <a:pt x="363848" y="703303"/>
                  </a:lnTo>
                  <a:lnTo>
                    <a:pt x="408566" y="692170"/>
                  </a:lnTo>
                  <a:lnTo>
                    <a:pt x="450655" y="674283"/>
                  </a:lnTo>
                  <a:lnTo>
                    <a:pt x="489625" y="650188"/>
                  </a:lnTo>
                  <a:lnTo>
                    <a:pt x="524987" y="620430"/>
                  </a:lnTo>
                  <a:lnTo>
                    <a:pt x="556252" y="585557"/>
                  </a:lnTo>
                  <a:lnTo>
                    <a:pt x="582930" y="546114"/>
                  </a:lnTo>
                  <a:lnTo>
                    <a:pt x="604532" y="502647"/>
                  </a:lnTo>
                  <a:lnTo>
                    <a:pt x="620567" y="455703"/>
                  </a:lnTo>
                  <a:lnTo>
                    <a:pt x="630548" y="405828"/>
                  </a:lnTo>
                  <a:lnTo>
                    <a:pt x="633983" y="353567"/>
                  </a:lnTo>
                  <a:lnTo>
                    <a:pt x="630548" y="301307"/>
                  </a:lnTo>
                  <a:lnTo>
                    <a:pt x="620567" y="251432"/>
                  </a:lnTo>
                  <a:lnTo>
                    <a:pt x="604532" y="204488"/>
                  </a:lnTo>
                  <a:lnTo>
                    <a:pt x="582930" y="161021"/>
                  </a:lnTo>
                  <a:lnTo>
                    <a:pt x="556252" y="121578"/>
                  </a:lnTo>
                  <a:lnTo>
                    <a:pt x="524987" y="86705"/>
                  </a:lnTo>
                  <a:lnTo>
                    <a:pt x="489625" y="56947"/>
                  </a:lnTo>
                  <a:lnTo>
                    <a:pt x="450655" y="32852"/>
                  </a:lnTo>
                  <a:lnTo>
                    <a:pt x="408566" y="14965"/>
                  </a:lnTo>
                  <a:lnTo>
                    <a:pt x="363848" y="383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1908" y="4323587"/>
              <a:ext cx="437515" cy="490855"/>
            </a:xfrm>
            <a:custGeom>
              <a:avLst/>
              <a:gdLst/>
              <a:ahLst/>
              <a:cxnLst/>
              <a:rect l="l" t="t" r="r" b="b"/>
              <a:pathLst>
                <a:path w="437514" h="490854">
                  <a:moveTo>
                    <a:pt x="72517" y="0"/>
                  </a:moveTo>
                  <a:lnTo>
                    <a:pt x="0" y="0"/>
                  </a:lnTo>
                  <a:lnTo>
                    <a:pt x="5327" y="51726"/>
                  </a:lnTo>
                  <a:lnTo>
                    <a:pt x="15060" y="101790"/>
                  </a:lnTo>
                  <a:lnTo>
                    <a:pt x="28968" y="149949"/>
                  </a:lnTo>
                  <a:lnTo>
                    <a:pt x="46819" y="195959"/>
                  </a:lnTo>
                  <a:lnTo>
                    <a:pt x="68382" y="239578"/>
                  </a:lnTo>
                  <a:lnTo>
                    <a:pt x="93427" y="280562"/>
                  </a:lnTo>
                  <a:lnTo>
                    <a:pt x="121722" y="318668"/>
                  </a:lnTo>
                  <a:lnTo>
                    <a:pt x="153037" y="353652"/>
                  </a:lnTo>
                  <a:lnTo>
                    <a:pt x="187141" y="385273"/>
                  </a:lnTo>
                  <a:lnTo>
                    <a:pt x="223802" y="413286"/>
                  </a:lnTo>
                  <a:lnTo>
                    <a:pt x="262789" y="437448"/>
                  </a:lnTo>
                  <a:lnTo>
                    <a:pt x="303873" y="457516"/>
                  </a:lnTo>
                  <a:lnTo>
                    <a:pt x="346821" y="473248"/>
                  </a:lnTo>
                  <a:lnTo>
                    <a:pt x="391403" y="484399"/>
                  </a:lnTo>
                  <a:lnTo>
                    <a:pt x="437388" y="490727"/>
                  </a:lnTo>
                  <a:lnTo>
                    <a:pt x="437388" y="409701"/>
                  </a:lnTo>
                  <a:lnTo>
                    <a:pt x="393187" y="402573"/>
                  </a:lnTo>
                  <a:lnTo>
                    <a:pt x="350682" y="390293"/>
                  </a:lnTo>
                  <a:lnTo>
                    <a:pt x="310144" y="373160"/>
                  </a:lnTo>
                  <a:lnTo>
                    <a:pt x="271843" y="351468"/>
                  </a:lnTo>
                  <a:lnTo>
                    <a:pt x="236051" y="325514"/>
                  </a:lnTo>
                  <a:lnTo>
                    <a:pt x="203038" y="295595"/>
                  </a:lnTo>
                  <a:lnTo>
                    <a:pt x="173074" y="262006"/>
                  </a:lnTo>
                  <a:lnTo>
                    <a:pt x="146432" y="225044"/>
                  </a:lnTo>
                  <a:lnTo>
                    <a:pt x="123382" y="185004"/>
                  </a:lnTo>
                  <a:lnTo>
                    <a:pt x="104194" y="142184"/>
                  </a:lnTo>
                  <a:lnTo>
                    <a:pt x="89140" y="96879"/>
                  </a:lnTo>
                  <a:lnTo>
                    <a:pt x="78491" y="49385"/>
                  </a:lnTo>
                  <a:lnTo>
                    <a:pt x="7251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6352" y="3758184"/>
              <a:ext cx="439420" cy="492759"/>
            </a:xfrm>
            <a:custGeom>
              <a:avLst/>
              <a:gdLst/>
              <a:ahLst/>
              <a:cxnLst/>
              <a:rect l="l" t="t" r="r" b="b"/>
              <a:pathLst>
                <a:path w="439420" h="492760">
                  <a:moveTo>
                    <a:pt x="0" y="0"/>
                  </a:moveTo>
                  <a:lnTo>
                    <a:pt x="0" y="81279"/>
                  </a:lnTo>
                  <a:lnTo>
                    <a:pt x="44346" y="87995"/>
                  </a:lnTo>
                  <a:lnTo>
                    <a:pt x="86995" y="100017"/>
                  </a:lnTo>
                  <a:lnTo>
                    <a:pt x="127675" y="117030"/>
                  </a:lnTo>
                  <a:lnTo>
                    <a:pt x="166111" y="138720"/>
                  </a:lnTo>
                  <a:lnTo>
                    <a:pt x="202033" y="164769"/>
                  </a:lnTo>
                  <a:lnTo>
                    <a:pt x="235166" y="194863"/>
                  </a:lnTo>
                  <a:lnTo>
                    <a:pt x="265239" y="228685"/>
                  </a:lnTo>
                  <a:lnTo>
                    <a:pt x="291979" y="265921"/>
                  </a:lnTo>
                  <a:lnTo>
                    <a:pt x="315113" y="306254"/>
                  </a:lnTo>
                  <a:lnTo>
                    <a:pt x="334369" y="349370"/>
                  </a:lnTo>
                  <a:lnTo>
                    <a:pt x="349474" y="394951"/>
                  </a:lnTo>
                  <a:lnTo>
                    <a:pt x="360155" y="442684"/>
                  </a:lnTo>
                  <a:lnTo>
                    <a:pt x="366141" y="492251"/>
                  </a:lnTo>
                  <a:lnTo>
                    <a:pt x="438912" y="492251"/>
                  </a:lnTo>
                  <a:lnTo>
                    <a:pt x="433552" y="440352"/>
                  </a:lnTo>
                  <a:lnTo>
                    <a:pt x="423774" y="390126"/>
                  </a:lnTo>
                  <a:lnTo>
                    <a:pt x="409809" y="341814"/>
                  </a:lnTo>
                  <a:lnTo>
                    <a:pt x="391890" y="295662"/>
                  </a:lnTo>
                  <a:lnTo>
                    <a:pt x="370247" y="251911"/>
                  </a:lnTo>
                  <a:lnTo>
                    <a:pt x="345112" y="210805"/>
                  </a:lnTo>
                  <a:lnTo>
                    <a:pt x="316718" y="172588"/>
                  </a:lnTo>
                  <a:lnTo>
                    <a:pt x="285295" y="137501"/>
                  </a:lnTo>
                  <a:lnTo>
                    <a:pt x="251075" y="105789"/>
                  </a:lnTo>
                  <a:lnTo>
                    <a:pt x="214291" y="77695"/>
                  </a:lnTo>
                  <a:lnTo>
                    <a:pt x="175173" y="53462"/>
                  </a:lnTo>
                  <a:lnTo>
                    <a:pt x="133953" y="33332"/>
                  </a:lnTo>
                  <a:lnTo>
                    <a:pt x="90863" y="17550"/>
                  </a:lnTo>
                  <a:lnTo>
                    <a:pt x="46135" y="6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1908" y="3758183"/>
              <a:ext cx="943610" cy="1056640"/>
            </a:xfrm>
            <a:custGeom>
              <a:avLst/>
              <a:gdLst/>
              <a:ahLst/>
              <a:cxnLst/>
              <a:rect l="l" t="t" r="r" b="b"/>
              <a:pathLst>
                <a:path w="943610" h="1056639">
                  <a:moveTo>
                    <a:pt x="437388" y="0"/>
                  </a:moveTo>
                  <a:lnTo>
                    <a:pt x="391401" y="6362"/>
                  </a:lnTo>
                  <a:lnTo>
                    <a:pt x="346811" y="17551"/>
                  </a:lnTo>
                  <a:lnTo>
                    <a:pt x="303872" y="33337"/>
                  </a:lnTo>
                  <a:lnTo>
                    <a:pt x="262788" y="53467"/>
                  </a:lnTo>
                  <a:lnTo>
                    <a:pt x="223799" y="77698"/>
                  </a:lnTo>
                  <a:lnTo>
                    <a:pt x="187134" y="105791"/>
                  </a:lnTo>
                  <a:lnTo>
                    <a:pt x="153035" y="137502"/>
                  </a:lnTo>
                  <a:lnTo>
                    <a:pt x="121716" y="172593"/>
                  </a:lnTo>
                  <a:lnTo>
                    <a:pt x="93421" y="210807"/>
                  </a:lnTo>
                  <a:lnTo>
                    <a:pt x="68376" y="251917"/>
                  </a:lnTo>
                  <a:lnTo>
                    <a:pt x="46812" y="295668"/>
                  </a:lnTo>
                  <a:lnTo>
                    <a:pt x="28956" y="341820"/>
                  </a:lnTo>
                  <a:lnTo>
                    <a:pt x="15049" y="390131"/>
                  </a:lnTo>
                  <a:lnTo>
                    <a:pt x="5321" y="440359"/>
                  </a:lnTo>
                  <a:lnTo>
                    <a:pt x="0" y="492252"/>
                  </a:lnTo>
                  <a:lnTo>
                    <a:pt x="72517" y="492252"/>
                  </a:lnTo>
                  <a:lnTo>
                    <a:pt x="78486" y="442696"/>
                  </a:lnTo>
                  <a:lnTo>
                    <a:pt x="89128" y="394957"/>
                  </a:lnTo>
                  <a:lnTo>
                    <a:pt x="104190" y="349377"/>
                  </a:lnTo>
                  <a:lnTo>
                    <a:pt x="123380" y="306260"/>
                  </a:lnTo>
                  <a:lnTo>
                    <a:pt x="146431" y="265925"/>
                  </a:lnTo>
                  <a:lnTo>
                    <a:pt x="173062" y="228688"/>
                  </a:lnTo>
                  <a:lnTo>
                    <a:pt x="203034" y="194868"/>
                  </a:lnTo>
                  <a:lnTo>
                    <a:pt x="236042" y="164769"/>
                  </a:lnTo>
                  <a:lnTo>
                    <a:pt x="271843" y="138722"/>
                  </a:lnTo>
                  <a:lnTo>
                    <a:pt x="310134" y="117043"/>
                  </a:lnTo>
                  <a:lnTo>
                    <a:pt x="350672" y="100025"/>
                  </a:lnTo>
                  <a:lnTo>
                    <a:pt x="393179" y="87998"/>
                  </a:lnTo>
                  <a:lnTo>
                    <a:pt x="437388" y="81280"/>
                  </a:lnTo>
                  <a:lnTo>
                    <a:pt x="437388" y="0"/>
                  </a:lnTo>
                  <a:close/>
                </a:path>
                <a:path w="943610" h="1056639">
                  <a:moveTo>
                    <a:pt x="943356" y="565404"/>
                  </a:moveTo>
                  <a:lnTo>
                    <a:pt x="870585" y="565404"/>
                  </a:lnTo>
                  <a:lnTo>
                    <a:pt x="864590" y="614794"/>
                  </a:lnTo>
                  <a:lnTo>
                    <a:pt x="853909" y="662292"/>
                  </a:lnTo>
                  <a:lnTo>
                    <a:pt x="838809" y="707593"/>
                  </a:lnTo>
                  <a:lnTo>
                    <a:pt x="819556" y="750417"/>
                  </a:lnTo>
                  <a:lnTo>
                    <a:pt x="796417" y="790460"/>
                  </a:lnTo>
                  <a:lnTo>
                    <a:pt x="769683" y="827417"/>
                  </a:lnTo>
                  <a:lnTo>
                    <a:pt x="739609" y="861009"/>
                  </a:lnTo>
                  <a:lnTo>
                    <a:pt x="706475" y="890930"/>
                  </a:lnTo>
                  <a:lnTo>
                    <a:pt x="670547" y="916876"/>
                  </a:lnTo>
                  <a:lnTo>
                    <a:pt x="632117" y="938568"/>
                  </a:lnTo>
                  <a:lnTo>
                    <a:pt x="591439" y="955700"/>
                  </a:lnTo>
                  <a:lnTo>
                    <a:pt x="548779" y="967981"/>
                  </a:lnTo>
                  <a:lnTo>
                    <a:pt x="504444" y="975106"/>
                  </a:lnTo>
                  <a:lnTo>
                    <a:pt x="504444" y="1056132"/>
                  </a:lnTo>
                  <a:lnTo>
                    <a:pt x="550570" y="1049807"/>
                  </a:lnTo>
                  <a:lnTo>
                    <a:pt x="595299" y="1038656"/>
                  </a:lnTo>
                  <a:lnTo>
                    <a:pt x="638390" y="1022921"/>
                  </a:lnTo>
                  <a:lnTo>
                    <a:pt x="679615" y="1002855"/>
                  </a:lnTo>
                  <a:lnTo>
                    <a:pt x="718731" y="978700"/>
                  </a:lnTo>
                  <a:lnTo>
                    <a:pt x="755510" y="950683"/>
                  </a:lnTo>
                  <a:lnTo>
                    <a:pt x="789736" y="919060"/>
                  </a:lnTo>
                  <a:lnTo>
                    <a:pt x="821156" y="884072"/>
                  </a:lnTo>
                  <a:lnTo>
                    <a:pt x="849553" y="845972"/>
                  </a:lnTo>
                  <a:lnTo>
                    <a:pt x="874687" y="804989"/>
                  </a:lnTo>
                  <a:lnTo>
                    <a:pt x="896327" y="761365"/>
                  </a:lnTo>
                  <a:lnTo>
                    <a:pt x="914247" y="715365"/>
                  </a:lnTo>
                  <a:lnTo>
                    <a:pt x="928217" y="667207"/>
                  </a:lnTo>
                  <a:lnTo>
                    <a:pt x="937983" y="617131"/>
                  </a:lnTo>
                  <a:lnTo>
                    <a:pt x="943356" y="56540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3516" y="3657600"/>
              <a:ext cx="12407265" cy="1242060"/>
            </a:xfrm>
            <a:custGeom>
              <a:avLst/>
              <a:gdLst/>
              <a:ahLst/>
              <a:cxnLst/>
              <a:rect l="l" t="t" r="r" b="b"/>
              <a:pathLst>
                <a:path w="12407265" h="1242060">
                  <a:moveTo>
                    <a:pt x="0" y="207010"/>
                  </a:moveTo>
                  <a:lnTo>
                    <a:pt x="5468" y="159553"/>
                  </a:lnTo>
                  <a:lnTo>
                    <a:pt x="21045" y="115984"/>
                  </a:lnTo>
                  <a:lnTo>
                    <a:pt x="45486" y="77547"/>
                  </a:lnTo>
                  <a:lnTo>
                    <a:pt x="77547" y="45486"/>
                  </a:lnTo>
                  <a:lnTo>
                    <a:pt x="115984" y="21045"/>
                  </a:lnTo>
                  <a:lnTo>
                    <a:pt x="159553" y="5468"/>
                  </a:lnTo>
                  <a:lnTo>
                    <a:pt x="207009" y="0"/>
                  </a:lnTo>
                  <a:lnTo>
                    <a:pt x="12199874" y="0"/>
                  </a:lnTo>
                  <a:lnTo>
                    <a:pt x="12247330" y="5468"/>
                  </a:lnTo>
                  <a:lnTo>
                    <a:pt x="12290899" y="21045"/>
                  </a:lnTo>
                  <a:lnTo>
                    <a:pt x="12329336" y="45486"/>
                  </a:lnTo>
                  <a:lnTo>
                    <a:pt x="12361397" y="77547"/>
                  </a:lnTo>
                  <a:lnTo>
                    <a:pt x="12385838" y="115984"/>
                  </a:lnTo>
                  <a:lnTo>
                    <a:pt x="12401415" y="159553"/>
                  </a:lnTo>
                  <a:lnTo>
                    <a:pt x="12406884" y="207010"/>
                  </a:lnTo>
                  <a:lnTo>
                    <a:pt x="12406884" y="1035050"/>
                  </a:lnTo>
                  <a:lnTo>
                    <a:pt x="12401415" y="1082506"/>
                  </a:lnTo>
                  <a:lnTo>
                    <a:pt x="12385838" y="1126075"/>
                  </a:lnTo>
                  <a:lnTo>
                    <a:pt x="12361397" y="1164512"/>
                  </a:lnTo>
                  <a:lnTo>
                    <a:pt x="12329336" y="1196573"/>
                  </a:lnTo>
                  <a:lnTo>
                    <a:pt x="12290899" y="1221014"/>
                  </a:lnTo>
                  <a:lnTo>
                    <a:pt x="12247330" y="1236591"/>
                  </a:lnTo>
                  <a:lnTo>
                    <a:pt x="12199874" y="1242060"/>
                  </a:lnTo>
                  <a:lnTo>
                    <a:pt x="207009" y="1242060"/>
                  </a:lnTo>
                  <a:lnTo>
                    <a:pt x="159553" y="1236591"/>
                  </a:lnTo>
                  <a:lnTo>
                    <a:pt x="115984" y="1221014"/>
                  </a:lnTo>
                  <a:lnTo>
                    <a:pt x="77547" y="1196573"/>
                  </a:lnTo>
                  <a:lnTo>
                    <a:pt x="45486" y="1164512"/>
                  </a:lnTo>
                  <a:lnTo>
                    <a:pt x="21045" y="1126075"/>
                  </a:lnTo>
                  <a:lnTo>
                    <a:pt x="5468" y="1082506"/>
                  </a:lnTo>
                  <a:lnTo>
                    <a:pt x="0" y="1035050"/>
                  </a:lnTo>
                  <a:lnTo>
                    <a:pt x="0" y="20701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07104" y="3916172"/>
            <a:ext cx="108578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7770" marR="5080" indent="-1195705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results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transport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encryption.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Since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distribution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cipher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87340" y="5311140"/>
            <a:ext cx="5576570" cy="1066800"/>
          </a:xfrm>
          <a:custGeom>
            <a:avLst/>
            <a:gdLst/>
            <a:ahLst/>
            <a:cxnLst/>
            <a:rect l="l" t="t" r="r" b="b"/>
            <a:pathLst>
              <a:path w="5576570" h="1066800">
                <a:moveTo>
                  <a:pt x="5398516" y="0"/>
                </a:moveTo>
                <a:lnTo>
                  <a:pt x="177800" y="0"/>
                </a:lnTo>
                <a:lnTo>
                  <a:pt x="130542" y="6352"/>
                </a:lnTo>
                <a:lnTo>
                  <a:pt x="88072" y="24280"/>
                </a:lnTo>
                <a:lnTo>
                  <a:pt x="52085" y="52085"/>
                </a:lnTo>
                <a:lnTo>
                  <a:pt x="24280" y="88072"/>
                </a:lnTo>
                <a:lnTo>
                  <a:pt x="6352" y="130542"/>
                </a:lnTo>
                <a:lnTo>
                  <a:pt x="0" y="177800"/>
                </a:lnTo>
                <a:lnTo>
                  <a:pt x="0" y="889000"/>
                </a:lnTo>
                <a:lnTo>
                  <a:pt x="6352" y="936257"/>
                </a:lnTo>
                <a:lnTo>
                  <a:pt x="24280" y="978727"/>
                </a:lnTo>
                <a:lnTo>
                  <a:pt x="52085" y="1014714"/>
                </a:lnTo>
                <a:lnTo>
                  <a:pt x="88072" y="1042519"/>
                </a:lnTo>
                <a:lnTo>
                  <a:pt x="130542" y="1060447"/>
                </a:lnTo>
                <a:lnTo>
                  <a:pt x="177800" y="1066800"/>
                </a:lnTo>
                <a:lnTo>
                  <a:pt x="5398516" y="1066800"/>
                </a:lnTo>
                <a:lnTo>
                  <a:pt x="5445773" y="1060447"/>
                </a:lnTo>
                <a:lnTo>
                  <a:pt x="5488243" y="1042519"/>
                </a:lnTo>
                <a:lnTo>
                  <a:pt x="5524230" y="1014714"/>
                </a:lnTo>
                <a:lnTo>
                  <a:pt x="5552035" y="978727"/>
                </a:lnTo>
                <a:lnTo>
                  <a:pt x="5569963" y="936257"/>
                </a:lnTo>
                <a:lnTo>
                  <a:pt x="5576316" y="889000"/>
                </a:lnTo>
                <a:lnTo>
                  <a:pt x="5576316" y="177800"/>
                </a:lnTo>
                <a:lnTo>
                  <a:pt x="5569963" y="130542"/>
                </a:lnTo>
                <a:lnTo>
                  <a:pt x="5552035" y="88072"/>
                </a:lnTo>
                <a:lnTo>
                  <a:pt x="5524230" y="52085"/>
                </a:lnTo>
                <a:lnTo>
                  <a:pt x="5488243" y="24280"/>
                </a:lnTo>
                <a:lnTo>
                  <a:pt x="5445773" y="6352"/>
                </a:lnTo>
                <a:lnTo>
                  <a:pt x="53985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62747" y="5649595"/>
            <a:ext cx="824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30361" y="6813613"/>
            <a:ext cx="12416790" cy="1251585"/>
            <a:chOff x="2130361" y="6813613"/>
            <a:chExt cx="12416790" cy="1251585"/>
          </a:xfrm>
        </p:grpSpPr>
        <p:sp>
          <p:nvSpPr>
            <p:cNvPr id="16" name="object 16"/>
            <p:cNvSpPr/>
            <p:nvPr/>
          </p:nvSpPr>
          <p:spPr>
            <a:xfrm>
              <a:off x="2378963" y="7094220"/>
              <a:ext cx="634365" cy="707390"/>
            </a:xfrm>
            <a:custGeom>
              <a:avLst/>
              <a:gdLst/>
              <a:ahLst/>
              <a:cxnLst/>
              <a:rect l="l" t="t" r="r" b="b"/>
              <a:pathLst>
                <a:path w="634364" h="707390">
                  <a:moveTo>
                    <a:pt x="316992" y="0"/>
                  </a:moveTo>
                  <a:lnTo>
                    <a:pt x="270135" y="3832"/>
                  </a:lnTo>
                  <a:lnTo>
                    <a:pt x="225417" y="14965"/>
                  </a:lnTo>
                  <a:lnTo>
                    <a:pt x="183328" y="32852"/>
                  </a:lnTo>
                  <a:lnTo>
                    <a:pt x="144358" y="56947"/>
                  </a:lnTo>
                  <a:lnTo>
                    <a:pt x="108996" y="86705"/>
                  </a:lnTo>
                  <a:lnTo>
                    <a:pt x="77731" y="121578"/>
                  </a:lnTo>
                  <a:lnTo>
                    <a:pt x="51053" y="161021"/>
                  </a:lnTo>
                  <a:lnTo>
                    <a:pt x="29451" y="204488"/>
                  </a:lnTo>
                  <a:lnTo>
                    <a:pt x="13416" y="251432"/>
                  </a:lnTo>
                  <a:lnTo>
                    <a:pt x="3435" y="301307"/>
                  </a:lnTo>
                  <a:lnTo>
                    <a:pt x="0" y="353567"/>
                  </a:lnTo>
                  <a:lnTo>
                    <a:pt x="3435" y="405828"/>
                  </a:lnTo>
                  <a:lnTo>
                    <a:pt x="13416" y="455703"/>
                  </a:lnTo>
                  <a:lnTo>
                    <a:pt x="29451" y="502647"/>
                  </a:lnTo>
                  <a:lnTo>
                    <a:pt x="51053" y="546114"/>
                  </a:lnTo>
                  <a:lnTo>
                    <a:pt x="77731" y="585557"/>
                  </a:lnTo>
                  <a:lnTo>
                    <a:pt x="108996" y="620430"/>
                  </a:lnTo>
                  <a:lnTo>
                    <a:pt x="144358" y="650188"/>
                  </a:lnTo>
                  <a:lnTo>
                    <a:pt x="183328" y="674283"/>
                  </a:lnTo>
                  <a:lnTo>
                    <a:pt x="225417" y="692170"/>
                  </a:lnTo>
                  <a:lnTo>
                    <a:pt x="270135" y="703303"/>
                  </a:lnTo>
                  <a:lnTo>
                    <a:pt x="316992" y="707135"/>
                  </a:lnTo>
                  <a:lnTo>
                    <a:pt x="363848" y="703303"/>
                  </a:lnTo>
                  <a:lnTo>
                    <a:pt x="408566" y="692170"/>
                  </a:lnTo>
                  <a:lnTo>
                    <a:pt x="450655" y="674283"/>
                  </a:lnTo>
                  <a:lnTo>
                    <a:pt x="489625" y="650188"/>
                  </a:lnTo>
                  <a:lnTo>
                    <a:pt x="524987" y="620430"/>
                  </a:lnTo>
                  <a:lnTo>
                    <a:pt x="556252" y="585557"/>
                  </a:lnTo>
                  <a:lnTo>
                    <a:pt x="582930" y="546114"/>
                  </a:lnTo>
                  <a:lnTo>
                    <a:pt x="604532" y="502647"/>
                  </a:lnTo>
                  <a:lnTo>
                    <a:pt x="620567" y="455703"/>
                  </a:lnTo>
                  <a:lnTo>
                    <a:pt x="630548" y="405828"/>
                  </a:lnTo>
                  <a:lnTo>
                    <a:pt x="633984" y="353567"/>
                  </a:lnTo>
                  <a:lnTo>
                    <a:pt x="630548" y="301307"/>
                  </a:lnTo>
                  <a:lnTo>
                    <a:pt x="620567" y="251432"/>
                  </a:lnTo>
                  <a:lnTo>
                    <a:pt x="604532" y="204488"/>
                  </a:lnTo>
                  <a:lnTo>
                    <a:pt x="582930" y="161021"/>
                  </a:lnTo>
                  <a:lnTo>
                    <a:pt x="556252" y="121578"/>
                  </a:lnTo>
                  <a:lnTo>
                    <a:pt x="524987" y="86705"/>
                  </a:lnTo>
                  <a:lnTo>
                    <a:pt x="489625" y="56947"/>
                  </a:lnTo>
                  <a:lnTo>
                    <a:pt x="450655" y="32852"/>
                  </a:lnTo>
                  <a:lnTo>
                    <a:pt x="408566" y="14965"/>
                  </a:lnTo>
                  <a:lnTo>
                    <a:pt x="363848" y="3832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23515" y="7484364"/>
              <a:ext cx="437515" cy="490855"/>
            </a:xfrm>
            <a:custGeom>
              <a:avLst/>
              <a:gdLst/>
              <a:ahLst/>
              <a:cxnLst/>
              <a:rect l="l" t="t" r="r" b="b"/>
              <a:pathLst>
                <a:path w="437514" h="490854">
                  <a:moveTo>
                    <a:pt x="72516" y="0"/>
                  </a:moveTo>
                  <a:lnTo>
                    <a:pt x="0" y="0"/>
                  </a:lnTo>
                  <a:lnTo>
                    <a:pt x="5327" y="51726"/>
                  </a:lnTo>
                  <a:lnTo>
                    <a:pt x="15060" y="101789"/>
                  </a:lnTo>
                  <a:lnTo>
                    <a:pt x="28968" y="149946"/>
                  </a:lnTo>
                  <a:lnTo>
                    <a:pt x="46819" y="195955"/>
                  </a:lnTo>
                  <a:lnTo>
                    <a:pt x="68382" y="239572"/>
                  </a:lnTo>
                  <a:lnTo>
                    <a:pt x="93427" y="280554"/>
                  </a:lnTo>
                  <a:lnTo>
                    <a:pt x="121722" y="318659"/>
                  </a:lnTo>
                  <a:lnTo>
                    <a:pt x="153037" y="353642"/>
                  </a:lnTo>
                  <a:lnTo>
                    <a:pt x="187141" y="385262"/>
                  </a:lnTo>
                  <a:lnTo>
                    <a:pt x="223802" y="413274"/>
                  </a:lnTo>
                  <a:lnTo>
                    <a:pt x="262789" y="437437"/>
                  </a:lnTo>
                  <a:lnTo>
                    <a:pt x="303873" y="457507"/>
                  </a:lnTo>
                  <a:lnTo>
                    <a:pt x="346821" y="473240"/>
                  </a:lnTo>
                  <a:lnTo>
                    <a:pt x="391403" y="484395"/>
                  </a:lnTo>
                  <a:lnTo>
                    <a:pt x="437388" y="490728"/>
                  </a:lnTo>
                  <a:lnTo>
                    <a:pt x="437388" y="409651"/>
                  </a:lnTo>
                  <a:lnTo>
                    <a:pt x="393187" y="402543"/>
                  </a:lnTo>
                  <a:lnTo>
                    <a:pt x="350682" y="390279"/>
                  </a:lnTo>
                  <a:lnTo>
                    <a:pt x="310144" y="373158"/>
                  </a:lnTo>
                  <a:lnTo>
                    <a:pt x="271843" y="351474"/>
                  </a:lnTo>
                  <a:lnTo>
                    <a:pt x="236051" y="325525"/>
                  </a:lnTo>
                  <a:lnTo>
                    <a:pt x="203038" y="295607"/>
                  </a:lnTo>
                  <a:lnTo>
                    <a:pt x="173074" y="262019"/>
                  </a:lnTo>
                  <a:lnTo>
                    <a:pt x="146432" y="225055"/>
                  </a:lnTo>
                  <a:lnTo>
                    <a:pt x="123382" y="185013"/>
                  </a:lnTo>
                  <a:lnTo>
                    <a:pt x="104194" y="142190"/>
                  </a:lnTo>
                  <a:lnTo>
                    <a:pt x="89140" y="96882"/>
                  </a:lnTo>
                  <a:lnTo>
                    <a:pt x="78491" y="49386"/>
                  </a:lnTo>
                  <a:lnTo>
                    <a:pt x="725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27959" y="6918960"/>
              <a:ext cx="439420" cy="492759"/>
            </a:xfrm>
            <a:custGeom>
              <a:avLst/>
              <a:gdLst/>
              <a:ahLst/>
              <a:cxnLst/>
              <a:rect l="l" t="t" r="r" b="b"/>
              <a:pathLst>
                <a:path w="439419" h="492759">
                  <a:moveTo>
                    <a:pt x="0" y="0"/>
                  </a:moveTo>
                  <a:lnTo>
                    <a:pt x="0" y="81280"/>
                  </a:lnTo>
                  <a:lnTo>
                    <a:pt x="44346" y="87995"/>
                  </a:lnTo>
                  <a:lnTo>
                    <a:pt x="86995" y="100017"/>
                  </a:lnTo>
                  <a:lnTo>
                    <a:pt x="127675" y="117030"/>
                  </a:lnTo>
                  <a:lnTo>
                    <a:pt x="166111" y="138720"/>
                  </a:lnTo>
                  <a:lnTo>
                    <a:pt x="202033" y="164769"/>
                  </a:lnTo>
                  <a:lnTo>
                    <a:pt x="235166" y="194863"/>
                  </a:lnTo>
                  <a:lnTo>
                    <a:pt x="265239" y="228685"/>
                  </a:lnTo>
                  <a:lnTo>
                    <a:pt x="291979" y="265921"/>
                  </a:lnTo>
                  <a:lnTo>
                    <a:pt x="315113" y="306254"/>
                  </a:lnTo>
                  <a:lnTo>
                    <a:pt x="334369" y="349370"/>
                  </a:lnTo>
                  <a:lnTo>
                    <a:pt x="349474" y="394951"/>
                  </a:lnTo>
                  <a:lnTo>
                    <a:pt x="360155" y="442684"/>
                  </a:lnTo>
                  <a:lnTo>
                    <a:pt x="366140" y="492252"/>
                  </a:lnTo>
                  <a:lnTo>
                    <a:pt x="438912" y="492252"/>
                  </a:lnTo>
                  <a:lnTo>
                    <a:pt x="433552" y="440352"/>
                  </a:lnTo>
                  <a:lnTo>
                    <a:pt x="423774" y="390126"/>
                  </a:lnTo>
                  <a:lnTo>
                    <a:pt x="409809" y="341814"/>
                  </a:lnTo>
                  <a:lnTo>
                    <a:pt x="391890" y="295662"/>
                  </a:lnTo>
                  <a:lnTo>
                    <a:pt x="370247" y="251911"/>
                  </a:lnTo>
                  <a:lnTo>
                    <a:pt x="345112" y="210805"/>
                  </a:lnTo>
                  <a:lnTo>
                    <a:pt x="316718" y="172588"/>
                  </a:lnTo>
                  <a:lnTo>
                    <a:pt x="285295" y="137501"/>
                  </a:lnTo>
                  <a:lnTo>
                    <a:pt x="251075" y="105789"/>
                  </a:lnTo>
                  <a:lnTo>
                    <a:pt x="214291" y="77695"/>
                  </a:lnTo>
                  <a:lnTo>
                    <a:pt x="175173" y="53462"/>
                  </a:lnTo>
                  <a:lnTo>
                    <a:pt x="133953" y="33332"/>
                  </a:lnTo>
                  <a:lnTo>
                    <a:pt x="90863" y="17550"/>
                  </a:lnTo>
                  <a:lnTo>
                    <a:pt x="46135" y="6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23516" y="6918959"/>
              <a:ext cx="943610" cy="1056640"/>
            </a:xfrm>
            <a:custGeom>
              <a:avLst/>
              <a:gdLst/>
              <a:ahLst/>
              <a:cxnLst/>
              <a:rect l="l" t="t" r="r" b="b"/>
              <a:pathLst>
                <a:path w="943610" h="1056640">
                  <a:moveTo>
                    <a:pt x="437388" y="0"/>
                  </a:moveTo>
                  <a:lnTo>
                    <a:pt x="391401" y="6362"/>
                  </a:lnTo>
                  <a:lnTo>
                    <a:pt x="346811" y="17551"/>
                  </a:lnTo>
                  <a:lnTo>
                    <a:pt x="303872" y="33337"/>
                  </a:lnTo>
                  <a:lnTo>
                    <a:pt x="262788" y="53467"/>
                  </a:lnTo>
                  <a:lnTo>
                    <a:pt x="223799" y="77698"/>
                  </a:lnTo>
                  <a:lnTo>
                    <a:pt x="187134" y="105791"/>
                  </a:lnTo>
                  <a:lnTo>
                    <a:pt x="153035" y="137502"/>
                  </a:lnTo>
                  <a:lnTo>
                    <a:pt x="121716" y="172593"/>
                  </a:lnTo>
                  <a:lnTo>
                    <a:pt x="93421" y="210807"/>
                  </a:lnTo>
                  <a:lnTo>
                    <a:pt x="68376" y="251917"/>
                  </a:lnTo>
                  <a:lnTo>
                    <a:pt x="46812" y="295668"/>
                  </a:lnTo>
                  <a:lnTo>
                    <a:pt x="28956" y="341820"/>
                  </a:lnTo>
                  <a:lnTo>
                    <a:pt x="15049" y="390131"/>
                  </a:lnTo>
                  <a:lnTo>
                    <a:pt x="5321" y="440359"/>
                  </a:lnTo>
                  <a:lnTo>
                    <a:pt x="0" y="492252"/>
                  </a:lnTo>
                  <a:lnTo>
                    <a:pt x="72517" y="492252"/>
                  </a:lnTo>
                  <a:lnTo>
                    <a:pt x="78486" y="442696"/>
                  </a:lnTo>
                  <a:lnTo>
                    <a:pt x="89128" y="394957"/>
                  </a:lnTo>
                  <a:lnTo>
                    <a:pt x="104190" y="349377"/>
                  </a:lnTo>
                  <a:lnTo>
                    <a:pt x="123380" y="306260"/>
                  </a:lnTo>
                  <a:lnTo>
                    <a:pt x="146431" y="265925"/>
                  </a:lnTo>
                  <a:lnTo>
                    <a:pt x="173062" y="228688"/>
                  </a:lnTo>
                  <a:lnTo>
                    <a:pt x="203034" y="194868"/>
                  </a:lnTo>
                  <a:lnTo>
                    <a:pt x="236042" y="164769"/>
                  </a:lnTo>
                  <a:lnTo>
                    <a:pt x="271843" y="138722"/>
                  </a:lnTo>
                  <a:lnTo>
                    <a:pt x="310134" y="117043"/>
                  </a:lnTo>
                  <a:lnTo>
                    <a:pt x="350672" y="100025"/>
                  </a:lnTo>
                  <a:lnTo>
                    <a:pt x="393179" y="87998"/>
                  </a:lnTo>
                  <a:lnTo>
                    <a:pt x="437388" y="81280"/>
                  </a:lnTo>
                  <a:lnTo>
                    <a:pt x="437388" y="0"/>
                  </a:lnTo>
                  <a:close/>
                </a:path>
                <a:path w="943610" h="1056640">
                  <a:moveTo>
                    <a:pt x="943356" y="565404"/>
                  </a:moveTo>
                  <a:lnTo>
                    <a:pt x="870585" y="565404"/>
                  </a:lnTo>
                  <a:lnTo>
                    <a:pt x="864590" y="614794"/>
                  </a:lnTo>
                  <a:lnTo>
                    <a:pt x="853909" y="662292"/>
                  </a:lnTo>
                  <a:lnTo>
                    <a:pt x="838809" y="707605"/>
                  </a:lnTo>
                  <a:lnTo>
                    <a:pt x="819556" y="750417"/>
                  </a:lnTo>
                  <a:lnTo>
                    <a:pt x="796417" y="790460"/>
                  </a:lnTo>
                  <a:lnTo>
                    <a:pt x="769683" y="827430"/>
                  </a:lnTo>
                  <a:lnTo>
                    <a:pt x="739609" y="861021"/>
                  </a:lnTo>
                  <a:lnTo>
                    <a:pt x="706475" y="890930"/>
                  </a:lnTo>
                  <a:lnTo>
                    <a:pt x="670547" y="916889"/>
                  </a:lnTo>
                  <a:lnTo>
                    <a:pt x="632117" y="938568"/>
                  </a:lnTo>
                  <a:lnTo>
                    <a:pt x="591439" y="955687"/>
                  </a:lnTo>
                  <a:lnTo>
                    <a:pt x="548779" y="967955"/>
                  </a:lnTo>
                  <a:lnTo>
                    <a:pt x="504444" y="975055"/>
                  </a:lnTo>
                  <a:lnTo>
                    <a:pt x="504444" y="1056132"/>
                  </a:lnTo>
                  <a:lnTo>
                    <a:pt x="550570" y="1049807"/>
                  </a:lnTo>
                  <a:lnTo>
                    <a:pt x="595299" y="1038656"/>
                  </a:lnTo>
                  <a:lnTo>
                    <a:pt x="638390" y="1022921"/>
                  </a:lnTo>
                  <a:lnTo>
                    <a:pt x="679615" y="1002842"/>
                  </a:lnTo>
                  <a:lnTo>
                    <a:pt x="718731" y="978687"/>
                  </a:lnTo>
                  <a:lnTo>
                    <a:pt x="755510" y="950671"/>
                  </a:lnTo>
                  <a:lnTo>
                    <a:pt x="789736" y="919048"/>
                  </a:lnTo>
                  <a:lnTo>
                    <a:pt x="821156" y="884072"/>
                  </a:lnTo>
                  <a:lnTo>
                    <a:pt x="849553" y="845959"/>
                  </a:lnTo>
                  <a:lnTo>
                    <a:pt x="874687" y="804976"/>
                  </a:lnTo>
                  <a:lnTo>
                    <a:pt x="896327" y="761365"/>
                  </a:lnTo>
                  <a:lnTo>
                    <a:pt x="914247" y="715352"/>
                  </a:lnTo>
                  <a:lnTo>
                    <a:pt x="928217" y="667194"/>
                  </a:lnTo>
                  <a:lnTo>
                    <a:pt x="937983" y="617131"/>
                  </a:lnTo>
                  <a:lnTo>
                    <a:pt x="943356" y="56540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123" y="6818376"/>
              <a:ext cx="12407265" cy="1242060"/>
            </a:xfrm>
            <a:custGeom>
              <a:avLst/>
              <a:gdLst/>
              <a:ahLst/>
              <a:cxnLst/>
              <a:rect l="l" t="t" r="r" b="b"/>
              <a:pathLst>
                <a:path w="12407265" h="1242059">
                  <a:moveTo>
                    <a:pt x="0" y="207010"/>
                  </a:moveTo>
                  <a:lnTo>
                    <a:pt x="5468" y="159553"/>
                  </a:lnTo>
                  <a:lnTo>
                    <a:pt x="21045" y="115984"/>
                  </a:lnTo>
                  <a:lnTo>
                    <a:pt x="45486" y="77547"/>
                  </a:lnTo>
                  <a:lnTo>
                    <a:pt x="77547" y="45486"/>
                  </a:lnTo>
                  <a:lnTo>
                    <a:pt x="115984" y="21045"/>
                  </a:lnTo>
                  <a:lnTo>
                    <a:pt x="159553" y="5468"/>
                  </a:lnTo>
                  <a:lnTo>
                    <a:pt x="207009" y="0"/>
                  </a:lnTo>
                  <a:lnTo>
                    <a:pt x="12199874" y="0"/>
                  </a:lnTo>
                  <a:lnTo>
                    <a:pt x="12247330" y="5468"/>
                  </a:lnTo>
                  <a:lnTo>
                    <a:pt x="12290899" y="21045"/>
                  </a:lnTo>
                  <a:lnTo>
                    <a:pt x="12329336" y="45486"/>
                  </a:lnTo>
                  <a:lnTo>
                    <a:pt x="12361397" y="77547"/>
                  </a:lnTo>
                  <a:lnTo>
                    <a:pt x="12385838" y="115984"/>
                  </a:lnTo>
                  <a:lnTo>
                    <a:pt x="12401415" y="159553"/>
                  </a:lnTo>
                  <a:lnTo>
                    <a:pt x="12406884" y="207010"/>
                  </a:lnTo>
                  <a:lnTo>
                    <a:pt x="12406884" y="1035050"/>
                  </a:lnTo>
                  <a:lnTo>
                    <a:pt x="12401415" y="1082514"/>
                  </a:lnTo>
                  <a:lnTo>
                    <a:pt x="12385838" y="1126086"/>
                  </a:lnTo>
                  <a:lnTo>
                    <a:pt x="12361397" y="1164522"/>
                  </a:lnTo>
                  <a:lnTo>
                    <a:pt x="12329336" y="1196581"/>
                  </a:lnTo>
                  <a:lnTo>
                    <a:pt x="12290899" y="1221018"/>
                  </a:lnTo>
                  <a:lnTo>
                    <a:pt x="12247330" y="1236592"/>
                  </a:lnTo>
                  <a:lnTo>
                    <a:pt x="12199874" y="1242060"/>
                  </a:lnTo>
                  <a:lnTo>
                    <a:pt x="207009" y="1242060"/>
                  </a:lnTo>
                  <a:lnTo>
                    <a:pt x="159553" y="1236592"/>
                  </a:lnTo>
                  <a:lnTo>
                    <a:pt x="115984" y="1221018"/>
                  </a:lnTo>
                  <a:lnTo>
                    <a:pt x="77547" y="1196581"/>
                  </a:lnTo>
                  <a:lnTo>
                    <a:pt x="45486" y="1164522"/>
                  </a:lnTo>
                  <a:lnTo>
                    <a:pt x="21045" y="1126086"/>
                  </a:lnTo>
                  <a:lnTo>
                    <a:pt x="5468" y="1082514"/>
                  </a:lnTo>
                  <a:lnTo>
                    <a:pt x="0" y="1035050"/>
                  </a:lnTo>
                  <a:lnTo>
                    <a:pt x="0" y="20701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72280" y="7247001"/>
            <a:ext cx="10003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Error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messages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thrown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reveals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0" y="306451"/>
            <a:ext cx="5385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Weak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Network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Configurations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0540" y="760476"/>
            <a:ext cx="77403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64660" y="1933193"/>
            <a:ext cx="8798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Generic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hardening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meet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role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07333" y="2918764"/>
            <a:ext cx="1704339" cy="1721485"/>
            <a:chOff x="3407333" y="2918764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3407333" y="2918764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67710" y="307926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4"/>
                  </a:lnTo>
                  <a:lnTo>
                    <a:pt x="559741" y="14135"/>
                  </a:lnTo>
                  <a:lnTo>
                    <a:pt x="515649" y="24677"/>
                  </a:lnTo>
                  <a:lnTo>
                    <a:pt x="472521" y="37997"/>
                  </a:lnTo>
                  <a:lnTo>
                    <a:pt x="430480" y="54015"/>
                  </a:lnTo>
                  <a:lnTo>
                    <a:pt x="389648" y="72647"/>
                  </a:lnTo>
                  <a:lnTo>
                    <a:pt x="350150" y="93814"/>
                  </a:lnTo>
                  <a:lnTo>
                    <a:pt x="312107" y="117432"/>
                  </a:lnTo>
                  <a:lnTo>
                    <a:pt x="275642" y="143420"/>
                  </a:lnTo>
                  <a:lnTo>
                    <a:pt x="240878" y="171696"/>
                  </a:lnTo>
                  <a:lnTo>
                    <a:pt x="207938" y="202179"/>
                  </a:lnTo>
                  <a:lnTo>
                    <a:pt x="176945" y="234786"/>
                  </a:lnTo>
                  <a:lnTo>
                    <a:pt x="148021" y="269437"/>
                  </a:lnTo>
                  <a:lnTo>
                    <a:pt x="121289" y="306048"/>
                  </a:lnTo>
                  <a:lnTo>
                    <a:pt x="96873" y="344540"/>
                  </a:lnTo>
                  <a:lnTo>
                    <a:pt x="74894" y="384829"/>
                  </a:lnTo>
                  <a:lnTo>
                    <a:pt x="55476" y="426834"/>
                  </a:lnTo>
                  <a:lnTo>
                    <a:pt x="38742" y="470474"/>
                  </a:lnTo>
                  <a:lnTo>
                    <a:pt x="24814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27" y="1394152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3"/>
                  </a:lnTo>
                  <a:lnTo>
                    <a:pt x="969520" y="1346105"/>
                  </a:lnTo>
                  <a:lnTo>
                    <a:pt x="1010354" y="1327473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2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37" y="790479"/>
                  </a:lnTo>
                  <a:lnTo>
                    <a:pt x="1398703" y="743395"/>
                  </a:lnTo>
                  <a:lnTo>
                    <a:pt x="1400084" y="696665"/>
                  </a:lnTo>
                  <a:lnTo>
                    <a:pt x="1398361" y="650409"/>
                  </a:lnTo>
                  <a:lnTo>
                    <a:pt x="1393615" y="604751"/>
                  </a:lnTo>
                  <a:lnTo>
                    <a:pt x="1385929" y="559812"/>
                  </a:lnTo>
                  <a:lnTo>
                    <a:pt x="1375384" y="515717"/>
                  </a:lnTo>
                  <a:lnTo>
                    <a:pt x="1362062" y="472586"/>
                  </a:lnTo>
                  <a:lnTo>
                    <a:pt x="1346043" y="430544"/>
                  </a:lnTo>
                  <a:lnTo>
                    <a:pt x="1327409" y="389712"/>
                  </a:lnTo>
                  <a:lnTo>
                    <a:pt x="1306243" y="350213"/>
                  </a:lnTo>
                  <a:lnTo>
                    <a:pt x="1282625" y="312170"/>
                  </a:lnTo>
                  <a:lnTo>
                    <a:pt x="1256637" y="275705"/>
                  </a:lnTo>
                  <a:lnTo>
                    <a:pt x="1228360" y="240941"/>
                  </a:lnTo>
                  <a:lnTo>
                    <a:pt x="1197877" y="208000"/>
                  </a:lnTo>
                  <a:lnTo>
                    <a:pt x="1165268" y="177006"/>
                  </a:lnTo>
                  <a:lnTo>
                    <a:pt x="1130615" y="148080"/>
                  </a:lnTo>
                  <a:lnTo>
                    <a:pt x="1094000" y="121345"/>
                  </a:lnTo>
                  <a:lnTo>
                    <a:pt x="1055504" y="96924"/>
                  </a:lnTo>
                  <a:lnTo>
                    <a:pt x="1015209" y="74939"/>
                  </a:lnTo>
                  <a:lnTo>
                    <a:pt x="973196" y="55513"/>
                  </a:lnTo>
                  <a:lnTo>
                    <a:pt x="929546" y="38769"/>
                  </a:lnTo>
                  <a:lnTo>
                    <a:pt x="884342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27779" y="3614166"/>
            <a:ext cx="8737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076147" y="2918764"/>
            <a:ext cx="1704339" cy="1721485"/>
            <a:chOff x="11076147" y="2918764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11076147" y="2918764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2"/>
                  </a:lnTo>
                  <a:lnTo>
                    <a:pt x="699262" y="14897"/>
                  </a:lnTo>
                  <a:lnTo>
                    <a:pt x="654134" y="24784"/>
                  </a:lnTo>
                  <a:lnTo>
                    <a:pt x="609778" y="37037"/>
                  </a:lnTo>
                  <a:lnTo>
                    <a:pt x="566281" y="51599"/>
                  </a:lnTo>
                  <a:lnTo>
                    <a:pt x="523728" y="68413"/>
                  </a:lnTo>
                  <a:lnTo>
                    <a:pt x="482204" y="87422"/>
                  </a:lnTo>
                  <a:lnTo>
                    <a:pt x="441795" y="108569"/>
                  </a:lnTo>
                  <a:lnTo>
                    <a:pt x="402587" y="131797"/>
                  </a:lnTo>
                  <a:lnTo>
                    <a:pt x="364664" y="157049"/>
                  </a:lnTo>
                  <a:lnTo>
                    <a:pt x="328114" y="184268"/>
                  </a:lnTo>
                  <a:lnTo>
                    <a:pt x="293020" y="213398"/>
                  </a:lnTo>
                  <a:lnTo>
                    <a:pt x="259468" y="244380"/>
                  </a:lnTo>
                  <a:lnTo>
                    <a:pt x="227545" y="277159"/>
                  </a:lnTo>
                  <a:lnTo>
                    <a:pt x="197335" y="311677"/>
                  </a:lnTo>
                  <a:lnTo>
                    <a:pt x="168925" y="347877"/>
                  </a:lnTo>
                  <a:lnTo>
                    <a:pt x="142399" y="385703"/>
                  </a:lnTo>
                  <a:lnTo>
                    <a:pt x="117843" y="425097"/>
                  </a:lnTo>
                  <a:lnTo>
                    <a:pt x="95342" y="466003"/>
                  </a:lnTo>
                  <a:lnTo>
                    <a:pt x="74983" y="508363"/>
                  </a:lnTo>
                  <a:lnTo>
                    <a:pt x="56850" y="552121"/>
                  </a:lnTo>
                  <a:lnTo>
                    <a:pt x="41030" y="597220"/>
                  </a:lnTo>
                  <a:lnTo>
                    <a:pt x="27607" y="643602"/>
                  </a:lnTo>
                  <a:lnTo>
                    <a:pt x="16668" y="691210"/>
                  </a:lnTo>
                  <a:lnTo>
                    <a:pt x="8412" y="739355"/>
                  </a:lnTo>
                  <a:lnTo>
                    <a:pt x="2920" y="787325"/>
                  </a:lnTo>
                  <a:lnTo>
                    <a:pt x="135" y="835035"/>
                  </a:lnTo>
                  <a:lnTo>
                    <a:pt x="0" y="882400"/>
                  </a:lnTo>
                  <a:lnTo>
                    <a:pt x="2457" y="929334"/>
                  </a:lnTo>
                  <a:lnTo>
                    <a:pt x="7450" y="975752"/>
                  </a:lnTo>
                  <a:lnTo>
                    <a:pt x="14923" y="1021568"/>
                  </a:lnTo>
                  <a:lnTo>
                    <a:pt x="24817" y="1066696"/>
                  </a:lnTo>
                  <a:lnTo>
                    <a:pt x="37077" y="1111052"/>
                  </a:lnTo>
                  <a:lnTo>
                    <a:pt x="51645" y="1154549"/>
                  </a:lnTo>
                  <a:lnTo>
                    <a:pt x="68464" y="1197102"/>
                  </a:lnTo>
                  <a:lnTo>
                    <a:pt x="87478" y="1238626"/>
                  </a:lnTo>
                  <a:lnTo>
                    <a:pt x="108629" y="1279035"/>
                  </a:lnTo>
                  <a:lnTo>
                    <a:pt x="131861" y="1318243"/>
                  </a:lnTo>
                  <a:lnTo>
                    <a:pt x="157116" y="1356165"/>
                  </a:lnTo>
                  <a:lnTo>
                    <a:pt x="184338" y="1392716"/>
                  </a:lnTo>
                  <a:lnTo>
                    <a:pt x="213470" y="1427810"/>
                  </a:lnTo>
                  <a:lnTo>
                    <a:pt x="244454" y="1461361"/>
                  </a:lnTo>
                  <a:lnTo>
                    <a:pt x="277235" y="1493285"/>
                  </a:lnTo>
                  <a:lnTo>
                    <a:pt x="311754" y="1523494"/>
                  </a:lnTo>
                  <a:lnTo>
                    <a:pt x="347956" y="1551905"/>
                  </a:lnTo>
                  <a:lnTo>
                    <a:pt x="385783" y="1578431"/>
                  </a:lnTo>
                  <a:lnTo>
                    <a:pt x="425178" y="1602987"/>
                  </a:lnTo>
                  <a:lnTo>
                    <a:pt x="466084" y="1625488"/>
                  </a:lnTo>
                  <a:lnTo>
                    <a:pt x="508444" y="1645847"/>
                  </a:lnTo>
                  <a:lnTo>
                    <a:pt x="552202" y="1663979"/>
                  </a:lnTo>
                  <a:lnTo>
                    <a:pt x="597301" y="1679800"/>
                  </a:lnTo>
                  <a:lnTo>
                    <a:pt x="643683" y="1693223"/>
                  </a:lnTo>
                  <a:lnTo>
                    <a:pt x="691292" y="1704162"/>
                  </a:lnTo>
                  <a:lnTo>
                    <a:pt x="739436" y="1712431"/>
                  </a:lnTo>
                  <a:lnTo>
                    <a:pt x="787406" y="1717934"/>
                  </a:lnTo>
                  <a:lnTo>
                    <a:pt x="835116" y="1720730"/>
                  </a:lnTo>
                  <a:lnTo>
                    <a:pt x="882481" y="1720876"/>
                  </a:lnTo>
                  <a:lnTo>
                    <a:pt x="929415" y="1718428"/>
                  </a:lnTo>
                  <a:lnTo>
                    <a:pt x="975833" y="1713443"/>
                  </a:lnTo>
                  <a:lnTo>
                    <a:pt x="1021649" y="1705979"/>
                  </a:lnTo>
                  <a:lnTo>
                    <a:pt x="1066778" y="1696091"/>
                  </a:lnTo>
                  <a:lnTo>
                    <a:pt x="1111133" y="1683838"/>
                  </a:lnTo>
                  <a:lnTo>
                    <a:pt x="1154630" y="1669276"/>
                  </a:lnTo>
                  <a:lnTo>
                    <a:pt x="1197184" y="1652462"/>
                  </a:lnTo>
                  <a:lnTo>
                    <a:pt x="1238707" y="1633453"/>
                  </a:lnTo>
                  <a:lnTo>
                    <a:pt x="1279116" y="1612306"/>
                  </a:lnTo>
                  <a:lnTo>
                    <a:pt x="1318324" y="1589078"/>
                  </a:lnTo>
                  <a:lnTo>
                    <a:pt x="1356247" y="1563826"/>
                  </a:lnTo>
                  <a:lnTo>
                    <a:pt x="1392798" y="1536607"/>
                  </a:lnTo>
                  <a:lnTo>
                    <a:pt x="1427892" y="1507478"/>
                  </a:lnTo>
                  <a:lnTo>
                    <a:pt x="1461443" y="1476495"/>
                  </a:lnTo>
                  <a:lnTo>
                    <a:pt x="1493366" y="1443717"/>
                  </a:lnTo>
                  <a:lnTo>
                    <a:pt x="1523576" y="1409199"/>
                  </a:lnTo>
                  <a:lnTo>
                    <a:pt x="1551986" y="1372998"/>
                  </a:lnTo>
                  <a:lnTo>
                    <a:pt x="1578513" y="1335172"/>
                  </a:lnTo>
                  <a:lnTo>
                    <a:pt x="1603069" y="1295778"/>
                  </a:lnTo>
                  <a:lnTo>
                    <a:pt x="1625569" y="1254872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501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36479" y="307926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4"/>
                  </a:lnTo>
                  <a:lnTo>
                    <a:pt x="559866" y="14135"/>
                  </a:lnTo>
                  <a:lnTo>
                    <a:pt x="515772" y="24677"/>
                  </a:lnTo>
                  <a:lnTo>
                    <a:pt x="472643" y="37997"/>
                  </a:lnTo>
                  <a:lnTo>
                    <a:pt x="430600" y="54015"/>
                  </a:lnTo>
                  <a:lnTo>
                    <a:pt x="389766" y="72647"/>
                  </a:lnTo>
                  <a:lnTo>
                    <a:pt x="350265" y="93814"/>
                  </a:lnTo>
                  <a:lnTo>
                    <a:pt x="312218" y="117432"/>
                  </a:lnTo>
                  <a:lnTo>
                    <a:pt x="275749" y="143420"/>
                  </a:lnTo>
                  <a:lnTo>
                    <a:pt x="240980" y="171696"/>
                  </a:lnTo>
                  <a:lnTo>
                    <a:pt x="208034" y="202179"/>
                  </a:lnTo>
                  <a:lnTo>
                    <a:pt x="177034" y="234786"/>
                  </a:lnTo>
                  <a:lnTo>
                    <a:pt x="148103" y="269437"/>
                  </a:lnTo>
                  <a:lnTo>
                    <a:pt x="121363" y="306048"/>
                  </a:lnTo>
                  <a:lnTo>
                    <a:pt x="96937" y="344540"/>
                  </a:lnTo>
                  <a:lnTo>
                    <a:pt x="74948" y="384829"/>
                  </a:lnTo>
                  <a:lnTo>
                    <a:pt x="55518" y="426834"/>
                  </a:lnTo>
                  <a:lnTo>
                    <a:pt x="38771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41" y="1394152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3"/>
                  </a:lnTo>
                  <a:lnTo>
                    <a:pt x="969576" y="1346105"/>
                  </a:lnTo>
                  <a:lnTo>
                    <a:pt x="1010408" y="1327473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2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6" y="604751"/>
                  </a:lnTo>
                  <a:lnTo>
                    <a:pt x="1385985" y="559812"/>
                  </a:lnTo>
                  <a:lnTo>
                    <a:pt x="1375443" y="515717"/>
                  </a:lnTo>
                  <a:lnTo>
                    <a:pt x="1362123" y="472586"/>
                  </a:lnTo>
                  <a:lnTo>
                    <a:pt x="1346105" y="430544"/>
                  </a:lnTo>
                  <a:lnTo>
                    <a:pt x="1327473" y="389712"/>
                  </a:lnTo>
                  <a:lnTo>
                    <a:pt x="1306306" y="350213"/>
                  </a:lnTo>
                  <a:lnTo>
                    <a:pt x="1282688" y="312170"/>
                  </a:lnTo>
                  <a:lnTo>
                    <a:pt x="1256700" y="275705"/>
                  </a:lnTo>
                  <a:lnTo>
                    <a:pt x="1228424" y="240941"/>
                  </a:lnTo>
                  <a:lnTo>
                    <a:pt x="1197941" y="208000"/>
                  </a:lnTo>
                  <a:lnTo>
                    <a:pt x="1165334" y="177006"/>
                  </a:lnTo>
                  <a:lnTo>
                    <a:pt x="1130683" y="148080"/>
                  </a:lnTo>
                  <a:lnTo>
                    <a:pt x="1094072" y="121345"/>
                  </a:lnTo>
                  <a:lnTo>
                    <a:pt x="1055580" y="96924"/>
                  </a:lnTo>
                  <a:lnTo>
                    <a:pt x="1015291" y="74939"/>
                  </a:lnTo>
                  <a:lnTo>
                    <a:pt x="973286" y="55513"/>
                  </a:lnTo>
                  <a:lnTo>
                    <a:pt x="929646" y="38769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399704" y="5104815"/>
            <a:ext cx="1704339" cy="1721485"/>
            <a:chOff x="7399704" y="5104815"/>
            <a:chExt cx="1704339" cy="1721485"/>
          </a:xfrm>
        </p:grpSpPr>
        <p:sp>
          <p:nvSpPr>
            <p:cNvPr id="13" name="object 13"/>
            <p:cNvSpPr/>
            <p:nvPr/>
          </p:nvSpPr>
          <p:spPr>
            <a:xfrm>
              <a:off x="7399704" y="510481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59992" y="526531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4" y="0"/>
                  </a:moveTo>
                  <a:lnTo>
                    <a:pt x="650416" y="1715"/>
                  </a:lnTo>
                  <a:lnTo>
                    <a:pt x="604764" y="6454"/>
                  </a:lnTo>
                  <a:lnTo>
                    <a:pt x="559829" y="14135"/>
                  </a:lnTo>
                  <a:lnTo>
                    <a:pt x="515736" y="24677"/>
                  </a:lnTo>
                  <a:lnTo>
                    <a:pt x="472606" y="37997"/>
                  </a:lnTo>
                  <a:lnTo>
                    <a:pt x="430563" y="54015"/>
                  </a:lnTo>
                  <a:lnTo>
                    <a:pt x="389730" y="72647"/>
                  </a:lnTo>
                  <a:lnTo>
                    <a:pt x="350228" y="93814"/>
                  </a:lnTo>
                  <a:lnTo>
                    <a:pt x="312181" y="117432"/>
                  </a:lnTo>
                  <a:lnTo>
                    <a:pt x="275712" y="143420"/>
                  </a:lnTo>
                  <a:lnTo>
                    <a:pt x="240943" y="171696"/>
                  </a:lnTo>
                  <a:lnTo>
                    <a:pt x="207997" y="202179"/>
                  </a:lnTo>
                  <a:lnTo>
                    <a:pt x="176997" y="234786"/>
                  </a:lnTo>
                  <a:lnTo>
                    <a:pt x="148066" y="269437"/>
                  </a:lnTo>
                  <a:lnTo>
                    <a:pt x="121326" y="306048"/>
                  </a:lnTo>
                  <a:lnTo>
                    <a:pt x="96900" y="344540"/>
                  </a:lnTo>
                  <a:lnTo>
                    <a:pt x="74911" y="384829"/>
                  </a:lnTo>
                  <a:lnTo>
                    <a:pt x="55482" y="426834"/>
                  </a:lnTo>
                  <a:lnTo>
                    <a:pt x="38735" y="470474"/>
                  </a:lnTo>
                  <a:lnTo>
                    <a:pt x="24793" y="515666"/>
                  </a:lnTo>
                  <a:lnTo>
                    <a:pt x="13779" y="562328"/>
                  </a:lnTo>
                  <a:lnTo>
                    <a:pt x="5946" y="609627"/>
                  </a:lnTo>
                  <a:lnTo>
                    <a:pt x="1380" y="656698"/>
                  </a:lnTo>
                  <a:lnTo>
                    <a:pt x="0" y="703419"/>
                  </a:lnTo>
                  <a:lnTo>
                    <a:pt x="1723" y="749667"/>
                  </a:lnTo>
                  <a:lnTo>
                    <a:pt x="6468" y="795320"/>
                  </a:lnTo>
                  <a:lnTo>
                    <a:pt x="14154" y="840254"/>
                  </a:lnTo>
                  <a:lnTo>
                    <a:pt x="24699" y="884347"/>
                  </a:lnTo>
                  <a:lnTo>
                    <a:pt x="38022" y="927477"/>
                  </a:lnTo>
                  <a:lnTo>
                    <a:pt x="54040" y="969520"/>
                  </a:lnTo>
                  <a:lnTo>
                    <a:pt x="72674" y="1010354"/>
                  </a:lnTo>
                  <a:lnTo>
                    <a:pt x="93840" y="1049855"/>
                  </a:lnTo>
                  <a:lnTo>
                    <a:pt x="117458" y="1087902"/>
                  </a:lnTo>
                  <a:lnTo>
                    <a:pt x="143446" y="1124371"/>
                  </a:lnTo>
                  <a:lnTo>
                    <a:pt x="171723" y="1159140"/>
                  </a:lnTo>
                  <a:lnTo>
                    <a:pt x="202206" y="1192086"/>
                  </a:lnTo>
                  <a:lnTo>
                    <a:pt x="234815" y="1223086"/>
                  </a:lnTo>
                  <a:lnTo>
                    <a:pt x="269468" y="1252017"/>
                  </a:lnTo>
                  <a:lnTo>
                    <a:pt x="306083" y="1278757"/>
                  </a:lnTo>
                  <a:lnTo>
                    <a:pt x="344579" y="1303183"/>
                  </a:lnTo>
                  <a:lnTo>
                    <a:pt x="384875" y="1325172"/>
                  </a:lnTo>
                  <a:lnTo>
                    <a:pt x="426888" y="1344602"/>
                  </a:lnTo>
                  <a:lnTo>
                    <a:pt x="470537" y="1361349"/>
                  </a:lnTo>
                  <a:lnTo>
                    <a:pt x="515741" y="1375290"/>
                  </a:lnTo>
                  <a:lnTo>
                    <a:pt x="562419" y="1386304"/>
                  </a:lnTo>
                  <a:lnTo>
                    <a:pt x="609717" y="1394152"/>
                  </a:lnTo>
                  <a:lnTo>
                    <a:pt x="656788" y="1398730"/>
                  </a:lnTo>
                  <a:lnTo>
                    <a:pt x="703509" y="1400120"/>
                  </a:lnTo>
                  <a:lnTo>
                    <a:pt x="749757" y="1398405"/>
                  </a:lnTo>
                  <a:lnTo>
                    <a:pt x="795410" y="1393666"/>
                  </a:lnTo>
                  <a:lnTo>
                    <a:pt x="840344" y="1385985"/>
                  </a:lnTo>
                  <a:lnTo>
                    <a:pt x="884438" y="1375443"/>
                  </a:lnTo>
                  <a:lnTo>
                    <a:pt x="927567" y="1362123"/>
                  </a:lnTo>
                  <a:lnTo>
                    <a:pt x="969610" y="1346105"/>
                  </a:lnTo>
                  <a:lnTo>
                    <a:pt x="1010444" y="1327473"/>
                  </a:lnTo>
                  <a:lnTo>
                    <a:pt x="1049946" y="1306306"/>
                  </a:lnTo>
                  <a:lnTo>
                    <a:pt x="1087992" y="1282688"/>
                  </a:lnTo>
                  <a:lnTo>
                    <a:pt x="1124462" y="1256700"/>
                  </a:lnTo>
                  <a:lnTo>
                    <a:pt x="1159230" y="1228424"/>
                  </a:lnTo>
                  <a:lnTo>
                    <a:pt x="1192176" y="1197941"/>
                  </a:lnTo>
                  <a:lnTo>
                    <a:pt x="1223176" y="1165334"/>
                  </a:lnTo>
                  <a:lnTo>
                    <a:pt x="1252108" y="1130683"/>
                  </a:lnTo>
                  <a:lnTo>
                    <a:pt x="1278848" y="1094072"/>
                  </a:lnTo>
                  <a:lnTo>
                    <a:pt x="1303273" y="1055580"/>
                  </a:lnTo>
                  <a:lnTo>
                    <a:pt x="1325262" y="1015291"/>
                  </a:lnTo>
                  <a:lnTo>
                    <a:pt x="1344692" y="973286"/>
                  </a:lnTo>
                  <a:lnTo>
                    <a:pt x="1361439" y="929646"/>
                  </a:lnTo>
                  <a:lnTo>
                    <a:pt x="1375381" y="884454"/>
                  </a:lnTo>
                  <a:lnTo>
                    <a:pt x="1386395" y="837791"/>
                  </a:lnTo>
                  <a:lnTo>
                    <a:pt x="1394227" y="790479"/>
                  </a:lnTo>
                  <a:lnTo>
                    <a:pt x="1398793" y="743395"/>
                  </a:lnTo>
                  <a:lnTo>
                    <a:pt x="1400174" y="696665"/>
                  </a:lnTo>
                  <a:lnTo>
                    <a:pt x="1398451" y="650409"/>
                  </a:lnTo>
                  <a:lnTo>
                    <a:pt x="1393706" y="604751"/>
                  </a:lnTo>
                  <a:lnTo>
                    <a:pt x="1386020" y="559812"/>
                  </a:lnTo>
                  <a:lnTo>
                    <a:pt x="1375475" y="515717"/>
                  </a:lnTo>
                  <a:lnTo>
                    <a:pt x="1362152" y="472586"/>
                  </a:lnTo>
                  <a:lnTo>
                    <a:pt x="1346133" y="430544"/>
                  </a:lnTo>
                  <a:lnTo>
                    <a:pt x="1327500" y="389712"/>
                  </a:lnTo>
                  <a:lnTo>
                    <a:pt x="1306333" y="350213"/>
                  </a:lnTo>
                  <a:lnTo>
                    <a:pt x="1282715" y="312170"/>
                  </a:lnTo>
                  <a:lnTo>
                    <a:pt x="1256727" y="275705"/>
                  </a:lnTo>
                  <a:lnTo>
                    <a:pt x="1228451" y="240941"/>
                  </a:lnTo>
                  <a:lnTo>
                    <a:pt x="1197967" y="208000"/>
                  </a:lnTo>
                  <a:lnTo>
                    <a:pt x="1165358" y="177006"/>
                  </a:lnTo>
                  <a:lnTo>
                    <a:pt x="1130706" y="148080"/>
                  </a:lnTo>
                  <a:lnTo>
                    <a:pt x="1094090" y="121345"/>
                  </a:lnTo>
                  <a:lnTo>
                    <a:pt x="1055594" y="96924"/>
                  </a:lnTo>
                  <a:lnTo>
                    <a:pt x="1015299" y="74939"/>
                  </a:lnTo>
                  <a:lnTo>
                    <a:pt x="973286" y="55513"/>
                  </a:lnTo>
                  <a:lnTo>
                    <a:pt x="929636" y="38769"/>
                  </a:lnTo>
                  <a:lnTo>
                    <a:pt x="884432" y="24829"/>
                  </a:lnTo>
                  <a:lnTo>
                    <a:pt x="837755" y="13815"/>
                  </a:lnTo>
                  <a:lnTo>
                    <a:pt x="790456" y="5968"/>
                  </a:lnTo>
                  <a:lnTo>
                    <a:pt x="743385" y="1390"/>
                  </a:lnTo>
                  <a:lnTo>
                    <a:pt x="696664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96998" y="4895799"/>
            <a:ext cx="37395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Restrict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range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68865" y="4895799"/>
            <a:ext cx="39338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Disable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been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default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longer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5885" y="7244333"/>
            <a:ext cx="49123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Restrict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at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border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firewalls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85880" y="3588766"/>
            <a:ext cx="8737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4630" y="5799835"/>
            <a:ext cx="8737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22520" y="3636263"/>
            <a:ext cx="6321425" cy="1683385"/>
          </a:xfrm>
          <a:custGeom>
            <a:avLst/>
            <a:gdLst/>
            <a:ahLst/>
            <a:cxnLst/>
            <a:rect l="l" t="t" r="r" b="b"/>
            <a:pathLst>
              <a:path w="6321425" h="1683385">
                <a:moveTo>
                  <a:pt x="6193663" y="98171"/>
                </a:moveTo>
                <a:lnTo>
                  <a:pt x="6186424" y="87757"/>
                </a:lnTo>
                <a:lnTo>
                  <a:pt x="3930192" y="1634934"/>
                </a:lnTo>
                <a:lnTo>
                  <a:pt x="3912235" y="1608709"/>
                </a:lnTo>
                <a:lnTo>
                  <a:pt x="3870960" y="1683258"/>
                </a:lnTo>
                <a:lnTo>
                  <a:pt x="3955288" y="1671574"/>
                </a:lnTo>
                <a:lnTo>
                  <a:pt x="3942232" y="1652524"/>
                </a:lnTo>
                <a:lnTo>
                  <a:pt x="3937355" y="1645399"/>
                </a:lnTo>
                <a:lnTo>
                  <a:pt x="6193663" y="98171"/>
                </a:lnTo>
                <a:close/>
              </a:path>
              <a:path w="6321425" h="1683385">
                <a:moveTo>
                  <a:pt x="6321044" y="38100"/>
                </a:moveTo>
                <a:lnTo>
                  <a:pt x="6308344" y="31750"/>
                </a:lnTo>
                <a:lnTo>
                  <a:pt x="6244844" y="0"/>
                </a:lnTo>
                <a:lnTo>
                  <a:pt x="6244844" y="31750"/>
                </a:lnTo>
                <a:lnTo>
                  <a:pt x="0" y="31750"/>
                </a:lnTo>
                <a:lnTo>
                  <a:pt x="0" y="44450"/>
                </a:lnTo>
                <a:lnTo>
                  <a:pt x="6244844" y="44450"/>
                </a:lnTo>
                <a:lnTo>
                  <a:pt x="6244844" y="76200"/>
                </a:lnTo>
                <a:lnTo>
                  <a:pt x="6308344" y="44450"/>
                </a:lnTo>
                <a:lnTo>
                  <a:pt x="6321044" y="3810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0" y="306451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Third-Party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760476"/>
            <a:ext cx="42123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1308" y="1882292"/>
            <a:ext cx="1214437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6505" marR="5080" indent="-2504440">
              <a:lnSpc>
                <a:spcPct val="114999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High-profile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breaches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increased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awareness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chain's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role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management.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generated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6817" y="4133494"/>
            <a:ext cx="90043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Su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pp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y 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3751" y="3265804"/>
            <a:ext cx="6859905" cy="50126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96150" y="4068850"/>
            <a:ext cx="17608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Vendor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37746" y="3859258"/>
            <a:ext cx="1745614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141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Outsourced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dev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lopment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93171" y="3229241"/>
            <a:ext cx="2632710" cy="2612390"/>
          </a:xfrm>
          <a:custGeom>
            <a:avLst/>
            <a:gdLst/>
            <a:ahLst/>
            <a:cxnLst/>
            <a:rect l="l" t="t" r="r" b="b"/>
            <a:pathLst>
              <a:path w="2632709" h="2612390">
                <a:moveTo>
                  <a:pt x="249377" y="623811"/>
                </a:moveTo>
                <a:lnTo>
                  <a:pt x="216611" y="591426"/>
                </a:lnTo>
                <a:lnTo>
                  <a:pt x="190373" y="632244"/>
                </a:lnTo>
                <a:lnTo>
                  <a:pt x="165836" y="673798"/>
                </a:lnTo>
                <a:lnTo>
                  <a:pt x="142989" y="716064"/>
                </a:lnTo>
                <a:lnTo>
                  <a:pt x="121843" y="758964"/>
                </a:lnTo>
                <a:lnTo>
                  <a:pt x="102387" y="802462"/>
                </a:lnTo>
                <a:lnTo>
                  <a:pt x="84620" y="846518"/>
                </a:lnTo>
                <a:lnTo>
                  <a:pt x="68541" y="891057"/>
                </a:lnTo>
                <a:lnTo>
                  <a:pt x="54152" y="936053"/>
                </a:lnTo>
                <a:lnTo>
                  <a:pt x="41465" y="981456"/>
                </a:lnTo>
                <a:lnTo>
                  <a:pt x="30467" y="1027201"/>
                </a:lnTo>
                <a:lnTo>
                  <a:pt x="21158" y="1073238"/>
                </a:lnTo>
                <a:lnTo>
                  <a:pt x="13538" y="1119530"/>
                </a:lnTo>
                <a:lnTo>
                  <a:pt x="7620" y="1166025"/>
                </a:lnTo>
                <a:lnTo>
                  <a:pt x="3390" y="1212659"/>
                </a:lnTo>
                <a:lnTo>
                  <a:pt x="850" y="1259395"/>
                </a:lnTo>
                <a:lnTo>
                  <a:pt x="0" y="1306182"/>
                </a:lnTo>
                <a:lnTo>
                  <a:pt x="850" y="1352981"/>
                </a:lnTo>
                <a:lnTo>
                  <a:pt x="3390" y="1399717"/>
                </a:lnTo>
                <a:lnTo>
                  <a:pt x="7620" y="1446352"/>
                </a:lnTo>
                <a:lnTo>
                  <a:pt x="13538" y="1492846"/>
                </a:lnTo>
                <a:lnTo>
                  <a:pt x="21158" y="1539138"/>
                </a:lnTo>
                <a:lnTo>
                  <a:pt x="30467" y="1585175"/>
                </a:lnTo>
                <a:lnTo>
                  <a:pt x="41465" y="1630921"/>
                </a:lnTo>
                <a:lnTo>
                  <a:pt x="54152" y="1676323"/>
                </a:lnTo>
                <a:lnTo>
                  <a:pt x="68541" y="1721319"/>
                </a:lnTo>
                <a:lnTo>
                  <a:pt x="84620" y="1765858"/>
                </a:lnTo>
                <a:lnTo>
                  <a:pt x="102387" y="1809915"/>
                </a:lnTo>
                <a:lnTo>
                  <a:pt x="121843" y="1853412"/>
                </a:lnTo>
                <a:lnTo>
                  <a:pt x="142989" y="1896313"/>
                </a:lnTo>
                <a:lnTo>
                  <a:pt x="165836" y="1938578"/>
                </a:lnTo>
                <a:lnTo>
                  <a:pt x="190373" y="1980133"/>
                </a:lnTo>
                <a:lnTo>
                  <a:pt x="216611" y="2020938"/>
                </a:lnTo>
                <a:lnTo>
                  <a:pt x="249377" y="1988553"/>
                </a:lnTo>
                <a:lnTo>
                  <a:pt x="223354" y="1946681"/>
                </a:lnTo>
                <a:lnTo>
                  <a:pt x="199136" y="1904047"/>
                </a:lnTo>
                <a:lnTo>
                  <a:pt x="176707" y="1860727"/>
                </a:lnTo>
                <a:lnTo>
                  <a:pt x="156083" y="1816760"/>
                </a:lnTo>
                <a:lnTo>
                  <a:pt x="137236" y="1772221"/>
                </a:lnTo>
                <a:lnTo>
                  <a:pt x="120192" y="1727136"/>
                </a:lnTo>
                <a:lnTo>
                  <a:pt x="104952" y="1681568"/>
                </a:lnTo>
                <a:lnTo>
                  <a:pt x="91490" y="1635582"/>
                </a:lnTo>
                <a:lnTo>
                  <a:pt x="79832" y="1589214"/>
                </a:lnTo>
                <a:lnTo>
                  <a:pt x="69964" y="1542542"/>
                </a:lnTo>
                <a:lnTo>
                  <a:pt x="61887" y="1495590"/>
                </a:lnTo>
                <a:lnTo>
                  <a:pt x="55613" y="1448422"/>
                </a:lnTo>
                <a:lnTo>
                  <a:pt x="51130" y="1401102"/>
                </a:lnTo>
                <a:lnTo>
                  <a:pt x="48437" y="1353667"/>
                </a:lnTo>
                <a:lnTo>
                  <a:pt x="47536" y="1306195"/>
                </a:lnTo>
                <a:lnTo>
                  <a:pt x="48437" y="1258709"/>
                </a:lnTo>
                <a:lnTo>
                  <a:pt x="51130" y="1211275"/>
                </a:lnTo>
                <a:lnTo>
                  <a:pt x="55613" y="1163955"/>
                </a:lnTo>
                <a:lnTo>
                  <a:pt x="61887" y="1116787"/>
                </a:lnTo>
                <a:lnTo>
                  <a:pt x="69964" y="1069848"/>
                </a:lnTo>
                <a:lnTo>
                  <a:pt x="79832" y="1023162"/>
                </a:lnTo>
                <a:lnTo>
                  <a:pt x="91490" y="976795"/>
                </a:lnTo>
                <a:lnTo>
                  <a:pt x="104952" y="930808"/>
                </a:lnTo>
                <a:lnTo>
                  <a:pt x="120192" y="885240"/>
                </a:lnTo>
                <a:lnTo>
                  <a:pt x="137236" y="840168"/>
                </a:lnTo>
                <a:lnTo>
                  <a:pt x="156083" y="795616"/>
                </a:lnTo>
                <a:lnTo>
                  <a:pt x="176707" y="751649"/>
                </a:lnTo>
                <a:lnTo>
                  <a:pt x="199136" y="708329"/>
                </a:lnTo>
                <a:lnTo>
                  <a:pt x="223354" y="665695"/>
                </a:lnTo>
                <a:lnTo>
                  <a:pt x="249377" y="623811"/>
                </a:lnTo>
                <a:close/>
              </a:path>
              <a:path w="2632709" h="2612390">
                <a:moveTo>
                  <a:pt x="1084529" y="2372220"/>
                </a:moveTo>
                <a:lnTo>
                  <a:pt x="1036370" y="2360726"/>
                </a:lnTo>
                <a:lnTo>
                  <a:pt x="989088" y="2347163"/>
                </a:lnTo>
                <a:lnTo>
                  <a:pt x="942708" y="2331618"/>
                </a:lnTo>
                <a:lnTo>
                  <a:pt x="897293" y="2314105"/>
                </a:lnTo>
                <a:lnTo>
                  <a:pt x="852893" y="2294699"/>
                </a:lnTo>
                <a:lnTo>
                  <a:pt x="809561" y="2273439"/>
                </a:lnTo>
                <a:lnTo>
                  <a:pt x="767321" y="2250389"/>
                </a:lnTo>
                <a:lnTo>
                  <a:pt x="726262" y="2225573"/>
                </a:lnTo>
                <a:lnTo>
                  <a:pt x="686409" y="2199068"/>
                </a:lnTo>
                <a:lnTo>
                  <a:pt x="647814" y="2170900"/>
                </a:lnTo>
                <a:lnTo>
                  <a:pt x="610527" y="2141131"/>
                </a:lnTo>
                <a:lnTo>
                  <a:pt x="574611" y="2109813"/>
                </a:lnTo>
                <a:lnTo>
                  <a:pt x="540105" y="2076996"/>
                </a:lnTo>
                <a:lnTo>
                  <a:pt x="507060" y="2042731"/>
                </a:lnTo>
                <a:lnTo>
                  <a:pt x="475526" y="2007057"/>
                </a:lnTo>
                <a:lnTo>
                  <a:pt x="445554" y="1970024"/>
                </a:lnTo>
                <a:lnTo>
                  <a:pt x="417195" y="1931695"/>
                </a:lnTo>
                <a:lnTo>
                  <a:pt x="390499" y="1892109"/>
                </a:lnTo>
                <a:lnTo>
                  <a:pt x="365518" y="1851329"/>
                </a:lnTo>
                <a:lnTo>
                  <a:pt x="342290" y="1809381"/>
                </a:lnTo>
                <a:lnTo>
                  <a:pt x="320878" y="1766341"/>
                </a:lnTo>
                <a:lnTo>
                  <a:pt x="301332" y="1722247"/>
                </a:lnTo>
                <a:lnTo>
                  <a:pt x="283705" y="1677149"/>
                </a:lnTo>
                <a:lnTo>
                  <a:pt x="268020" y="1631086"/>
                </a:lnTo>
                <a:lnTo>
                  <a:pt x="254368" y="1584121"/>
                </a:lnTo>
                <a:lnTo>
                  <a:pt x="242773" y="1536306"/>
                </a:lnTo>
                <a:lnTo>
                  <a:pt x="203657" y="1536306"/>
                </a:lnTo>
                <a:lnTo>
                  <a:pt x="214833" y="1584871"/>
                </a:lnTo>
                <a:lnTo>
                  <a:pt x="228066" y="1632585"/>
                </a:lnTo>
                <a:lnTo>
                  <a:pt x="243293" y="1679397"/>
                </a:lnTo>
                <a:lnTo>
                  <a:pt x="260477" y="1725269"/>
                </a:lnTo>
                <a:lnTo>
                  <a:pt x="279565" y="1770138"/>
                </a:lnTo>
                <a:lnTo>
                  <a:pt x="300507" y="1813991"/>
                </a:lnTo>
                <a:lnTo>
                  <a:pt x="323265" y="1856740"/>
                </a:lnTo>
                <a:lnTo>
                  <a:pt x="347776" y="1898370"/>
                </a:lnTo>
                <a:lnTo>
                  <a:pt x="374002" y="1938820"/>
                </a:lnTo>
                <a:lnTo>
                  <a:pt x="401891" y="1978037"/>
                </a:lnTo>
                <a:lnTo>
                  <a:pt x="431393" y="2015985"/>
                </a:lnTo>
                <a:lnTo>
                  <a:pt x="462470" y="2052599"/>
                </a:lnTo>
                <a:lnTo>
                  <a:pt x="495071" y="2087854"/>
                </a:lnTo>
                <a:lnTo>
                  <a:pt x="529145" y="2121687"/>
                </a:lnTo>
                <a:lnTo>
                  <a:pt x="564642" y="2154059"/>
                </a:lnTo>
                <a:lnTo>
                  <a:pt x="601522" y="2184920"/>
                </a:lnTo>
                <a:lnTo>
                  <a:pt x="639737" y="2214232"/>
                </a:lnTo>
                <a:lnTo>
                  <a:pt x="679221" y="2241918"/>
                </a:lnTo>
                <a:lnTo>
                  <a:pt x="719950" y="2267966"/>
                </a:lnTo>
                <a:lnTo>
                  <a:pt x="761873" y="2292312"/>
                </a:lnTo>
                <a:lnTo>
                  <a:pt x="804926" y="2314905"/>
                </a:lnTo>
                <a:lnTo>
                  <a:pt x="849071" y="2335695"/>
                </a:lnTo>
                <a:lnTo>
                  <a:pt x="894257" y="2354656"/>
                </a:lnTo>
                <a:lnTo>
                  <a:pt x="940447" y="2371712"/>
                </a:lnTo>
                <a:lnTo>
                  <a:pt x="987590" y="2386838"/>
                </a:lnTo>
                <a:lnTo>
                  <a:pt x="1035634" y="2399982"/>
                </a:lnTo>
                <a:lnTo>
                  <a:pt x="1084529" y="2411082"/>
                </a:lnTo>
                <a:lnTo>
                  <a:pt x="1084529" y="2372220"/>
                </a:lnTo>
                <a:close/>
              </a:path>
              <a:path w="2632709" h="2612390">
                <a:moveTo>
                  <a:pt x="1084529" y="201282"/>
                </a:moveTo>
                <a:lnTo>
                  <a:pt x="1035634" y="212420"/>
                </a:lnTo>
                <a:lnTo>
                  <a:pt x="987590" y="225602"/>
                </a:lnTo>
                <a:lnTo>
                  <a:pt x="940447" y="240753"/>
                </a:lnTo>
                <a:lnTo>
                  <a:pt x="894257" y="257860"/>
                </a:lnTo>
                <a:lnTo>
                  <a:pt x="849071" y="276847"/>
                </a:lnTo>
                <a:lnTo>
                  <a:pt x="804926" y="297688"/>
                </a:lnTo>
                <a:lnTo>
                  <a:pt x="761873" y="320319"/>
                </a:lnTo>
                <a:lnTo>
                  <a:pt x="719950" y="344703"/>
                </a:lnTo>
                <a:lnTo>
                  <a:pt x="679221" y="370789"/>
                </a:lnTo>
                <a:lnTo>
                  <a:pt x="639737" y="398538"/>
                </a:lnTo>
                <a:lnTo>
                  <a:pt x="601522" y="427888"/>
                </a:lnTo>
                <a:lnTo>
                  <a:pt x="564642" y="458800"/>
                </a:lnTo>
                <a:lnTo>
                  <a:pt x="529145" y="491223"/>
                </a:lnTo>
                <a:lnTo>
                  <a:pt x="495071" y="525119"/>
                </a:lnTo>
                <a:lnTo>
                  <a:pt x="462470" y="560438"/>
                </a:lnTo>
                <a:lnTo>
                  <a:pt x="431393" y="597115"/>
                </a:lnTo>
                <a:lnTo>
                  <a:pt x="401891" y="635127"/>
                </a:lnTo>
                <a:lnTo>
                  <a:pt x="374002" y="674408"/>
                </a:lnTo>
                <a:lnTo>
                  <a:pt x="347776" y="714921"/>
                </a:lnTo>
                <a:lnTo>
                  <a:pt x="323265" y="756615"/>
                </a:lnTo>
                <a:lnTo>
                  <a:pt x="300507" y="799439"/>
                </a:lnTo>
                <a:lnTo>
                  <a:pt x="279565" y="843356"/>
                </a:lnTo>
                <a:lnTo>
                  <a:pt x="260477" y="888314"/>
                </a:lnTo>
                <a:lnTo>
                  <a:pt x="243293" y="934262"/>
                </a:lnTo>
                <a:lnTo>
                  <a:pt x="228066" y="981151"/>
                </a:lnTo>
                <a:lnTo>
                  <a:pt x="214833" y="1028954"/>
                </a:lnTo>
                <a:lnTo>
                  <a:pt x="203657" y="1077582"/>
                </a:lnTo>
                <a:lnTo>
                  <a:pt x="242773" y="1077582"/>
                </a:lnTo>
                <a:lnTo>
                  <a:pt x="254368" y="1029690"/>
                </a:lnTo>
                <a:lnTo>
                  <a:pt x="268020" y="982637"/>
                </a:lnTo>
                <a:lnTo>
                  <a:pt x="283705" y="936498"/>
                </a:lnTo>
                <a:lnTo>
                  <a:pt x="301332" y="891324"/>
                </a:lnTo>
                <a:lnTo>
                  <a:pt x="320878" y="847153"/>
                </a:lnTo>
                <a:lnTo>
                  <a:pt x="342290" y="804024"/>
                </a:lnTo>
                <a:lnTo>
                  <a:pt x="365518" y="762012"/>
                </a:lnTo>
                <a:lnTo>
                  <a:pt x="390499" y="721156"/>
                </a:lnTo>
                <a:lnTo>
                  <a:pt x="417195" y="681507"/>
                </a:lnTo>
                <a:lnTo>
                  <a:pt x="445554" y="643115"/>
                </a:lnTo>
                <a:lnTo>
                  <a:pt x="475526" y="606031"/>
                </a:lnTo>
                <a:lnTo>
                  <a:pt x="507060" y="570293"/>
                </a:lnTo>
                <a:lnTo>
                  <a:pt x="540105" y="535965"/>
                </a:lnTo>
                <a:lnTo>
                  <a:pt x="574611" y="503097"/>
                </a:lnTo>
                <a:lnTo>
                  <a:pt x="610527" y="471728"/>
                </a:lnTo>
                <a:lnTo>
                  <a:pt x="647814" y="441909"/>
                </a:lnTo>
                <a:lnTo>
                  <a:pt x="686409" y="413702"/>
                </a:lnTo>
                <a:lnTo>
                  <a:pt x="726262" y="387146"/>
                </a:lnTo>
                <a:lnTo>
                  <a:pt x="767321" y="362305"/>
                </a:lnTo>
                <a:lnTo>
                  <a:pt x="809561" y="339204"/>
                </a:lnTo>
                <a:lnTo>
                  <a:pt x="852893" y="317919"/>
                </a:lnTo>
                <a:lnTo>
                  <a:pt x="897293" y="298488"/>
                </a:lnTo>
                <a:lnTo>
                  <a:pt x="942708" y="280949"/>
                </a:lnTo>
                <a:lnTo>
                  <a:pt x="989088" y="265379"/>
                </a:lnTo>
                <a:lnTo>
                  <a:pt x="1036370" y="251802"/>
                </a:lnTo>
                <a:lnTo>
                  <a:pt x="1084529" y="240271"/>
                </a:lnTo>
                <a:lnTo>
                  <a:pt x="1084529" y="201282"/>
                </a:lnTo>
                <a:close/>
              </a:path>
              <a:path w="2632709" h="2612390">
                <a:moveTo>
                  <a:pt x="2038540" y="2397874"/>
                </a:moveTo>
                <a:lnTo>
                  <a:pt x="2005914" y="2365362"/>
                </a:lnTo>
                <a:lnTo>
                  <a:pt x="1963661" y="2391143"/>
                </a:lnTo>
                <a:lnTo>
                  <a:pt x="1920671" y="2415133"/>
                </a:lnTo>
                <a:lnTo>
                  <a:pt x="1876983" y="2437346"/>
                </a:lnTo>
                <a:lnTo>
                  <a:pt x="1832635" y="2457780"/>
                </a:lnTo>
                <a:lnTo>
                  <a:pt x="1787715" y="2476436"/>
                </a:lnTo>
                <a:lnTo>
                  <a:pt x="1742236" y="2493327"/>
                </a:lnTo>
                <a:lnTo>
                  <a:pt x="1696288" y="2508427"/>
                </a:lnTo>
                <a:lnTo>
                  <a:pt x="1649907" y="2521762"/>
                </a:lnTo>
                <a:lnTo>
                  <a:pt x="1603146" y="2533307"/>
                </a:lnTo>
                <a:lnTo>
                  <a:pt x="1556067" y="2543086"/>
                </a:lnTo>
                <a:lnTo>
                  <a:pt x="1508709" y="2551087"/>
                </a:lnTo>
                <a:lnTo>
                  <a:pt x="1461147" y="2557297"/>
                </a:lnTo>
                <a:lnTo>
                  <a:pt x="1413421" y="2561742"/>
                </a:lnTo>
                <a:lnTo>
                  <a:pt x="1365580" y="2564409"/>
                </a:lnTo>
                <a:lnTo>
                  <a:pt x="1317701" y="2565298"/>
                </a:lnTo>
                <a:lnTo>
                  <a:pt x="1269809" y="2564409"/>
                </a:lnTo>
                <a:lnTo>
                  <a:pt x="1221968" y="2561742"/>
                </a:lnTo>
                <a:lnTo>
                  <a:pt x="1174242" y="2557297"/>
                </a:lnTo>
                <a:lnTo>
                  <a:pt x="1126680" y="2551087"/>
                </a:lnTo>
                <a:lnTo>
                  <a:pt x="1079322" y="2543086"/>
                </a:lnTo>
                <a:lnTo>
                  <a:pt x="1032243" y="2533307"/>
                </a:lnTo>
                <a:lnTo>
                  <a:pt x="985481" y="2521762"/>
                </a:lnTo>
                <a:lnTo>
                  <a:pt x="939101" y="2508427"/>
                </a:lnTo>
                <a:lnTo>
                  <a:pt x="893152" y="2493327"/>
                </a:lnTo>
                <a:lnTo>
                  <a:pt x="847674" y="2476436"/>
                </a:lnTo>
                <a:lnTo>
                  <a:pt x="802754" y="2457780"/>
                </a:lnTo>
                <a:lnTo>
                  <a:pt x="758405" y="2437346"/>
                </a:lnTo>
                <a:lnTo>
                  <a:pt x="714717" y="2415133"/>
                </a:lnTo>
                <a:lnTo>
                  <a:pt x="671728" y="2391143"/>
                </a:lnTo>
                <a:lnTo>
                  <a:pt x="629488" y="2365362"/>
                </a:lnTo>
                <a:lnTo>
                  <a:pt x="596849" y="2397874"/>
                </a:lnTo>
                <a:lnTo>
                  <a:pt x="637997" y="2423858"/>
                </a:lnTo>
                <a:lnTo>
                  <a:pt x="679919" y="2448153"/>
                </a:lnTo>
                <a:lnTo>
                  <a:pt x="722528" y="2470772"/>
                </a:lnTo>
                <a:lnTo>
                  <a:pt x="765810" y="2491727"/>
                </a:lnTo>
                <a:lnTo>
                  <a:pt x="809675" y="2510993"/>
                </a:lnTo>
                <a:lnTo>
                  <a:pt x="854100" y="2528595"/>
                </a:lnTo>
                <a:lnTo>
                  <a:pt x="899033" y="2544508"/>
                </a:lnTo>
                <a:lnTo>
                  <a:pt x="944410" y="2558758"/>
                </a:lnTo>
                <a:lnTo>
                  <a:pt x="990193" y="2571331"/>
                </a:lnTo>
                <a:lnTo>
                  <a:pt x="1036320" y="2582214"/>
                </a:lnTo>
                <a:lnTo>
                  <a:pt x="1082763" y="2591435"/>
                </a:lnTo>
                <a:lnTo>
                  <a:pt x="1129449" y="2598978"/>
                </a:lnTo>
                <a:lnTo>
                  <a:pt x="1176337" y="2604846"/>
                </a:lnTo>
                <a:lnTo>
                  <a:pt x="1223365" y="2609037"/>
                </a:lnTo>
                <a:lnTo>
                  <a:pt x="1270508" y="2611551"/>
                </a:lnTo>
                <a:lnTo>
                  <a:pt x="1317688" y="2612377"/>
                </a:lnTo>
                <a:lnTo>
                  <a:pt x="1364881" y="2611551"/>
                </a:lnTo>
                <a:lnTo>
                  <a:pt x="1412024" y="2609037"/>
                </a:lnTo>
                <a:lnTo>
                  <a:pt x="1459052" y="2604846"/>
                </a:lnTo>
                <a:lnTo>
                  <a:pt x="1505940" y="2598978"/>
                </a:lnTo>
                <a:lnTo>
                  <a:pt x="1552625" y="2591435"/>
                </a:lnTo>
                <a:lnTo>
                  <a:pt x="1599069" y="2582214"/>
                </a:lnTo>
                <a:lnTo>
                  <a:pt x="1645196" y="2571331"/>
                </a:lnTo>
                <a:lnTo>
                  <a:pt x="1690979" y="2558758"/>
                </a:lnTo>
                <a:lnTo>
                  <a:pt x="1736356" y="2544508"/>
                </a:lnTo>
                <a:lnTo>
                  <a:pt x="1781289" y="2528595"/>
                </a:lnTo>
                <a:lnTo>
                  <a:pt x="1825713" y="2510993"/>
                </a:lnTo>
                <a:lnTo>
                  <a:pt x="1869579" y="2491727"/>
                </a:lnTo>
                <a:lnTo>
                  <a:pt x="1912861" y="2470772"/>
                </a:lnTo>
                <a:lnTo>
                  <a:pt x="1955469" y="2448153"/>
                </a:lnTo>
                <a:lnTo>
                  <a:pt x="1997392" y="2423858"/>
                </a:lnTo>
                <a:lnTo>
                  <a:pt x="2038540" y="2397874"/>
                </a:lnTo>
                <a:close/>
              </a:path>
              <a:path w="2632709" h="2612390">
                <a:moveTo>
                  <a:pt x="2038540" y="214490"/>
                </a:moveTo>
                <a:lnTo>
                  <a:pt x="1997392" y="188518"/>
                </a:lnTo>
                <a:lnTo>
                  <a:pt x="1955469" y="164223"/>
                </a:lnTo>
                <a:lnTo>
                  <a:pt x="1912861" y="141605"/>
                </a:lnTo>
                <a:lnTo>
                  <a:pt x="1869579" y="120650"/>
                </a:lnTo>
                <a:lnTo>
                  <a:pt x="1825713" y="101384"/>
                </a:lnTo>
                <a:lnTo>
                  <a:pt x="1781289" y="83781"/>
                </a:lnTo>
                <a:lnTo>
                  <a:pt x="1736356" y="67868"/>
                </a:lnTo>
                <a:lnTo>
                  <a:pt x="1690979" y="53619"/>
                </a:lnTo>
                <a:lnTo>
                  <a:pt x="1645196" y="41046"/>
                </a:lnTo>
                <a:lnTo>
                  <a:pt x="1599069" y="30162"/>
                </a:lnTo>
                <a:lnTo>
                  <a:pt x="1552625" y="20942"/>
                </a:lnTo>
                <a:lnTo>
                  <a:pt x="1505940" y="13398"/>
                </a:lnTo>
                <a:lnTo>
                  <a:pt x="1459052" y="7531"/>
                </a:lnTo>
                <a:lnTo>
                  <a:pt x="1412024" y="3340"/>
                </a:lnTo>
                <a:lnTo>
                  <a:pt x="1364881" y="825"/>
                </a:lnTo>
                <a:lnTo>
                  <a:pt x="1317701" y="0"/>
                </a:lnTo>
                <a:lnTo>
                  <a:pt x="1270508" y="825"/>
                </a:lnTo>
                <a:lnTo>
                  <a:pt x="1223365" y="3340"/>
                </a:lnTo>
                <a:lnTo>
                  <a:pt x="1176337" y="7531"/>
                </a:lnTo>
                <a:lnTo>
                  <a:pt x="1129449" y="13398"/>
                </a:lnTo>
                <a:lnTo>
                  <a:pt x="1082763" y="20942"/>
                </a:lnTo>
                <a:lnTo>
                  <a:pt x="1036320" y="30162"/>
                </a:lnTo>
                <a:lnTo>
                  <a:pt x="990193" y="41046"/>
                </a:lnTo>
                <a:lnTo>
                  <a:pt x="944410" y="53619"/>
                </a:lnTo>
                <a:lnTo>
                  <a:pt x="899033" y="67868"/>
                </a:lnTo>
                <a:lnTo>
                  <a:pt x="854100" y="83781"/>
                </a:lnTo>
                <a:lnTo>
                  <a:pt x="809675" y="101384"/>
                </a:lnTo>
                <a:lnTo>
                  <a:pt x="765810" y="120650"/>
                </a:lnTo>
                <a:lnTo>
                  <a:pt x="722528" y="141605"/>
                </a:lnTo>
                <a:lnTo>
                  <a:pt x="679919" y="164223"/>
                </a:lnTo>
                <a:lnTo>
                  <a:pt x="637997" y="188518"/>
                </a:lnTo>
                <a:lnTo>
                  <a:pt x="596849" y="214490"/>
                </a:lnTo>
                <a:lnTo>
                  <a:pt x="629488" y="247002"/>
                </a:lnTo>
                <a:lnTo>
                  <a:pt x="671728" y="221234"/>
                </a:lnTo>
                <a:lnTo>
                  <a:pt x="714717" y="197243"/>
                </a:lnTo>
                <a:lnTo>
                  <a:pt x="758405" y="175031"/>
                </a:lnTo>
                <a:lnTo>
                  <a:pt x="802754" y="154597"/>
                </a:lnTo>
                <a:lnTo>
                  <a:pt x="847674" y="135940"/>
                </a:lnTo>
                <a:lnTo>
                  <a:pt x="893152" y="119049"/>
                </a:lnTo>
                <a:lnTo>
                  <a:pt x="939101" y="103949"/>
                </a:lnTo>
                <a:lnTo>
                  <a:pt x="985481" y="90614"/>
                </a:lnTo>
                <a:lnTo>
                  <a:pt x="1032243" y="79070"/>
                </a:lnTo>
                <a:lnTo>
                  <a:pt x="1079322" y="69291"/>
                </a:lnTo>
                <a:lnTo>
                  <a:pt x="1126680" y="61290"/>
                </a:lnTo>
                <a:lnTo>
                  <a:pt x="1174242" y="55079"/>
                </a:lnTo>
                <a:lnTo>
                  <a:pt x="1221968" y="50634"/>
                </a:lnTo>
                <a:lnTo>
                  <a:pt x="1269809" y="47967"/>
                </a:lnTo>
                <a:lnTo>
                  <a:pt x="1317688" y="47078"/>
                </a:lnTo>
                <a:lnTo>
                  <a:pt x="1365580" y="47967"/>
                </a:lnTo>
                <a:lnTo>
                  <a:pt x="1413421" y="50634"/>
                </a:lnTo>
                <a:lnTo>
                  <a:pt x="1461147" y="55079"/>
                </a:lnTo>
                <a:lnTo>
                  <a:pt x="1508709" y="61290"/>
                </a:lnTo>
                <a:lnTo>
                  <a:pt x="1556067" y="69291"/>
                </a:lnTo>
                <a:lnTo>
                  <a:pt x="1603146" y="79070"/>
                </a:lnTo>
                <a:lnTo>
                  <a:pt x="1649907" y="90614"/>
                </a:lnTo>
                <a:lnTo>
                  <a:pt x="1696288" y="103949"/>
                </a:lnTo>
                <a:lnTo>
                  <a:pt x="1742236" y="119049"/>
                </a:lnTo>
                <a:lnTo>
                  <a:pt x="1787715" y="135940"/>
                </a:lnTo>
                <a:lnTo>
                  <a:pt x="1832635" y="154597"/>
                </a:lnTo>
                <a:lnTo>
                  <a:pt x="1876983" y="175031"/>
                </a:lnTo>
                <a:lnTo>
                  <a:pt x="1920671" y="197243"/>
                </a:lnTo>
                <a:lnTo>
                  <a:pt x="1963661" y="221234"/>
                </a:lnTo>
                <a:lnTo>
                  <a:pt x="2005914" y="247002"/>
                </a:lnTo>
                <a:lnTo>
                  <a:pt x="2038540" y="214490"/>
                </a:lnTo>
                <a:close/>
              </a:path>
              <a:path w="2632709" h="2612390">
                <a:moveTo>
                  <a:pt x="2428697" y="1536306"/>
                </a:moveTo>
                <a:lnTo>
                  <a:pt x="2389454" y="1536306"/>
                </a:lnTo>
                <a:lnTo>
                  <a:pt x="2377846" y="1584121"/>
                </a:lnTo>
                <a:lnTo>
                  <a:pt x="2364181" y="1631086"/>
                </a:lnTo>
                <a:lnTo>
                  <a:pt x="2348484" y="1677149"/>
                </a:lnTo>
                <a:lnTo>
                  <a:pt x="2330831" y="1722247"/>
                </a:lnTo>
                <a:lnTo>
                  <a:pt x="2311260" y="1766341"/>
                </a:lnTo>
                <a:lnTo>
                  <a:pt x="2289822" y="1809381"/>
                </a:lnTo>
                <a:lnTo>
                  <a:pt x="2266569" y="1851329"/>
                </a:lnTo>
                <a:lnTo>
                  <a:pt x="2241550" y="1892109"/>
                </a:lnTo>
                <a:lnTo>
                  <a:pt x="2214803" y="1931695"/>
                </a:lnTo>
                <a:lnTo>
                  <a:pt x="2186406" y="1970024"/>
                </a:lnTo>
                <a:lnTo>
                  <a:pt x="2156383" y="2007057"/>
                </a:lnTo>
                <a:lnTo>
                  <a:pt x="2124799" y="2042731"/>
                </a:lnTo>
                <a:lnTo>
                  <a:pt x="2091690" y="2076996"/>
                </a:lnTo>
                <a:lnTo>
                  <a:pt x="2057133" y="2109813"/>
                </a:lnTo>
                <a:lnTo>
                  <a:pt x="2021141" y="2141131"/>
                </a:lnTo>
                <a:lnTo>
                  <a:pt x="1983803" y="2170900"/>
                </a:lnTo>
                <a:lnTo>
                  <a:pt x="1945132" y="2199068"/>
                </a:lnTo>
                <a:lnTo>
                  <a:pt x="1905215" y="2225573"/>
                </a:lnTo>
                <a:lnTo>
                  <a:pt x="1864067" y="2250389"/>
                </a:lnTo>
                <a:lnTo>
                  <a:pt x="1821764" y="2273439"/>
                </a:lnTo>
                <a:lnTo>
                  <a:pt x="1778342" y="2294699"/>
                </a:lnTo>
                <a:lnTo>
                  <a:pt x="1733854" y="2314105"/>
                </a:lnTo>
                <a:lnTo>
                  <a:pt x="1688363" y="2331618"/>
                </a:lnTo>
                <a:lnTo>
                  <a:pt x="1641906" y="2347163"/>
                </a:lnTo>
                <a:lnTo>
                  <a:pt x="1594535" y="2360726"/>
                </a:lnTo>
                <a:lnTo>
                  <a:pt x="1546301" y="2372220"/>
                </a:lnTo>
                <a:lnTo>
                  <a:pt x="1546301" y="2411082"/>
                </a:lnTo>
                <a:lnTo>
                  <a:pt x="1595272" y="2399982"/>
                </a:lnTo>
                <a:lnTo>
                  <a:pt x="1643392" y="2386838"/>
                </a:lnTo>
                <a:lnTo>
                  <a:pt x="1690611" y="2371712"/>
                </a:lnTo>
                <a:lnTo>
                  <a:pt x="1736877" y="2354656"/>
                </a:lnTo>
                <a:lnTo>
                  <a:pt x="1782140" y="2335695"/>
                </a:lnTo>
                <a:lnTo>
                  <a:pt x="1826361" y="2314905"/>
                </a:lnTo>
                <a:lnTo>
                  <a:pt x="1869490" y="2292312"/>
                </a:lnTo>
                <a:lnTo>
                  <a:pt x="1911477" y="2267966"/>
                </a:lnTo>
                <a:lnTo>
                  <a:pt x="1952269" y="2241918"/>
                </a:lnTo>
                <a:lnTo>
                  <a:pt x="1991829" y="2214232"/>
                </a:lnTo>
                <a:lnTo>
                  <a:pt x="2030095" y="2184920"/>
                </a:lnTo>
                <a:lnTo>
                  <a:pt x="2067039" y="2154059"/>
                </a:lnTo>
                <a:lnTo>
                  <a:pt x="2102599" y="2121687"/>
                </a:lnTo>
                <a:lnTo>
                  <a:pt x="2136724" y="2087854"/>
                </a:lnTo>
                <a:lnTo>
                  <a:pt x="2169376" y="2052599"/>
                </a:lnTo>
                <a:lnTo>
                  <a:pt x="2200503" y="2015985"/>
                </a:lnTo>
                <a:lnTo>
                  <a:pt x="2230069" y="1978037"/>
                </a:lnTo>
                <a:lnTo>
                  <a:pt x="2257996" y="1938820"/>
                </a:lnTo>
                <a:lnTo>
                  <a:pt x="2284272" y="1898370"/>
                </a:lnTo>
                <a:lnTo>
                  <a:pt x="2308834" y="1856740"/>
                </a:lnTo>
                <a:lnTo>
                  <a:pt x="2331618" y="1813991"/>
                </a:lnTo>
                <a:lnTo>
                  <a:pt x="2352598" y="1770138"/>
                </a:lnTo>
                <a:lnTo>
                  <a:pt x="2371725" y="1725269"/>
                </a:lnTo>
                <a:lnTo>
                  <a:pt x="2388946" y="1679397"/>
                </a:lnTo>
                <a:lnTo>
                  <a:pt x="2404211" y="1632585"/>
                </a:lnTo>
                <a:lnTo>
                  <a:pt x="2417470" y="1584871"/>
                </a:lnTo>
                <a:lnTo>
                  <a:pt x="2428697" y="1536306"/>
                </a:lnTo>
                <a:close/>
              </a:path>
              <a:path w="2632709" h="2612390">
                <a:moveTo>
                  <a:pt x="2428697" y="1077582"/>
                </a:moveTo>
                <a:lnTo>
                  <a:pt x="2417470" y="1028954"/>
                </a:lnTo>
                <a:lnTo>
                  <a:pt x="2404211" y="981151"/>
                </a:lnTo>
                <a:lnTo>
                  <a:pt x="2388946" y="934262"/>
                </a:lnTo>
                <a:lnTo>
                  <a:pt x="2371725" y="888314"/>
                </a:lnTo>
                <a:lnTo>
                  <a:pt x="2352598" y="843356"/>
                </a:lnTo>
                <a:lnTo>
                  <a:pt x="2331618" y="799439"/>
                </a:lnTo>
                <a:lnTo>
                  <a:pt x="2308834" y="756615"/>
                </a:lnTo>
                <a:lnTo>
                  <a:pt x="2284272" y="714921"/>
                </a:lnTo>
                <a:lnTo>
                  <a:pt x="2258009" y="674408"/>
                </a:lnTo>
                <a:lnTo>
                  <a:pt x="2230069" y="635127"/>
                </a:lnTo>
                <a:lnTo>
                  <a:pt x="2200503" y="597115"/>
                </a:lnTo>
                <a:lnTo>
                  <a:pt x="2169376" y="560438"/>
                </a:lnTo>
                <a:lnTo>
                  <a:pt x="2136724" y="525119"/>
                </a:lnTo>
                <a:lnTo>
                  <a:pt x="2102599" y="491223"/>
                </a:lnTo>
                <a:lnTo>
                  <a:pt x="2067039" y="458800"/>
                </a:lnTo>
                <a:lnTo>
                  <a:pt x="2030095" y="427888"/>
                </a:lnTo>
                <a:lnTo>
                  <a:pt x="1991829" y="398538"/>
                </a:lnTo>
                <a:lnTo>
                  <a:pt x="1952269" y="370789"/>
                </a:lnTo>
                <a:lnTo>
                  <a:pt x="1911477" y="344703"/>
                </a:lnTo>
                <a:lnTo>
                  <a:pt x="1869490" y="320319"/>
                </a:lnTo>
                <a:lnTo>
                  <a:pt x="1826361" y="297688"/>
                </a:lnTo>
                <a:lnTo>
                  <a:pt x="1782140" y="276847"/>
                </a:lnTo>
                <a:lnTo>
                  <a:pt x="1736877" y="257860"/>
                </a:lnTo>
                <a:lnTo>
                  <a:pt x="1690611" y="240753"/>
                </a:lnTo>
                <a:lnTo>
                  <a:pt x="1643392" y="225602"/>
                </a:lnTo>
                <a:lnTo>
                  <a:pt x="1595272" y="212420"/>
                </a:lnTo>
                <a:lnTo>
                  <a:pt x="1546301" y="201282"/>
                </a:lnTo>
                <a:lnTo>
                  <a:pt x="1546301" y="240271"/>
                </a:lnTo>
                <a:lnTo>
                  <a:pt x="1594535" y="251802"/>
                </a:lnTo>
                <a:lnTo>
                  <a:pt x="1641906" y="265379"/>
                </a:lnTo>
                <a:lnTo>
                  <a:pt x="1688363" y="280949"/>
                </a:lnTo>
                <a:lnTo>
                  <a:pt x="1733854" y="298488"/>
                </a:lnTo>
                <a:lnTo>
                  <a:pt x="1778342" y="317919"/>
                </a:lnTo>
                <a:lnTo>
                  <a:pt x="1821764" y="339204"/>
                </a:lnTo>
                <a:lnTo>
                  <a:pt x="1864067" y="362305"/>
                </a:lnTo>
                <a:lnTo>
                  <a:pt x="1905215" y="387146"/>
                </a:lnTo>
                <a:lnTo>
                  <a:pt x="1945132" y="413702"/>
                </a:lnTo>
                <a:lnTo>
                  <a:pt x="1983803" y="441909"/>
                </a:lnTo>
                <a:lnTo>
                  <a:pt x="2021141" y="471728"/>
                </a:lnTo>
                <a:lnTo>
                  <a:pt x="2057133" y="503097"/>
                </a:lnTo>
                <a:lnTo>
                  <a:pt x="2091702" y="535965"/>
                </a:lnTo>
                <a:lnTo>
                  <a:pt x="2124799" y="570293"/>
                </a:lnTo>
                <a:lnTo>
                  <a:pt x="2156383" y="606031"/>
                </a:lnTo>
                <a:lnTo>
                  <a:pt x="2186406" y="643115"/>
                </a:lnTo>
                <a:lnTo>
                  <a:pt x="2214803" y="681507"/>
                </a:lnTo>
                <a:lnTo>
                  <a:pt x="2241550" y="721156"/>
                </a:lnTo>
                <a:lnTo>
                  <a:pt x="2266569" y="762012"/>
                </a:lnTo>
                <a:lnTo>
                  <a:pt x="2289822" y="804024"/>
                </a:lnTo>
                <a:lnTo>
                  <a:pt x="2311260" y="847153"/>
                </a:lnTo>
                <a:lnTo>
                  <a:pt x="2330831" y="891324"/>
                </a:lnTo>
                <a:lnTo>
                  <a:pt x="2348484" y="936498"/>
                </a:lnTo>
                <a:lnTo>
                  <a:pt x="2364181" y="982637"/>
                </a:lnTo>
                <a:lnTo>
                  <a:pt x="2377846" y="1029690"/>
                </a:lnTo>
                <a:lnTo>
                  <a:pt x="2389454" y="1077582"/>
                </a:lnTo>
                <a:lnTo>
                  <a:pt x="2428697" y="1077582"/>
                </a:lnTo>
                <a:close/>
              </a:path>
              <a:path w="2632709" h="2612390">
                <a:moveTo>
                  <a:pt x="2632341" y="1306182"/>
                </a:moveTo>
                <a:lnTo>
                  <a:pt x="2631490" y="1259395"/>
                </a:lnTo>
                <a:lnTo>
                  <a:pt x="2628950" y="1212659"/>
                </a:lnTo>
                <a:lnTo>
                  <a:pt x="2624721" y="1166025"/>
                </a:lnTo>
                <a:lnTo>
                  <a:pt x="2618803" y="1119530"/>
                </a:lnTo>
                <a:lnTo>
                  <a:pt x="2611183" y="1073238"/>
                </a:lnTo>
                <a:lnTo>
                  <a:pt x="2601874" y="1027201"/>
                </a:lnTo>
                <a:lnTo>
                  <a:pt x="2590876" y="981456"/>
                </a:lnTo>
                <a:lnTo>
                  <a:pt x="2578189" y="936053"/>
                </a:lnTo>
                <a:lnTo>
                  <a:pt x="2563799" y="891057"/>
                </a:lnTo>
                <a:lnTo>
                  <a:pt x="2547721" y="846518"/>
                </a:lnTo>
                <a:lnTo>
                  <a:pt x="2529954" y="802462"/>
                </a:lnTo>
                <a:lnTo>
                  <a:pt x="2510498" y="758964"/>
                </a:lnTo>
                <a:lnTo>
                  <a:pt x="2489352" y="716064"/>
                </a:lnTo>
                <a:lnTo>
                  <a:pt x="2466505" y="673798"/>
                </a:lnTo>
                <a:lnTo>
                  <a:pt x="2441968" y="632244"/>
                </a:lnTo>
                <a:lnTo>
                  <a:pt x="2415743" y="591426"/>
                </a:lnTo>
                <a:lnTo>
                  <a:pt x="2382977" y="623811"/>
                </a:lnTo>
                <a:lnTo>
                  <a:pt x="2408986" y="665695"/>
                </a:lnTo>
                <a:lnTo>
                  <a:pt x="2433205" y="708329"/>
                </a:lnTo>
                <a:lnTo>
                  <a:pt x="2455634" y="751649"/>
                </a:lnTo>
                <a:lnTo>
                  <a:pt x="2476258" y="795616"/>
                </a:lnTo>
                <a:lnTo>
                  <a:pt x="2495105" y="840155"/>
                </a:lnTo>
                <a:lnTo>
                  <a:pt x="2512149" y="885240"/>
                </a:lnTo>
                <a:lnTo>
                  <a:pt x="2527389" y="930808"/>
                </a:lnTo>
                <a:lnTo>
                  <a:pt x="2540851" y="976795"/>
                </a:lnTo>
                <a:lnTo>
                  <a:pt x="2552509" y="1023162"/>
                </a:lnTo>
                <a:lnTo>
                  <a:pt x="2562377" y="1069835"/>
                </a:lnTo>
                <a:lnTo>
                  <a:pt x="2570454" y="1116787"/>
                </a:lnTo>
                <a:lnTo>
                  <a:pt x="2576728" y="1163955"/>
                </a:lnTo>
                <a:lnTo>
                  <a:pt x="2581211" y="1211275"/>
                </a:lnTo>
                <a:lnTo>
                  <a:pt x="2583904" y="1258709"/>
                </a:lnTo>
                <a:lnTo>
                  <a:pt x="2584805" y="1306182"/>
                </a:lnTo>
                <a:lnTo>
                  <a:pt x="2583904" y="1353667"/>
                </a:lnTo>
                <a:lnTo>
                  <a:pt x="2581211" y="1401102"/>
                </a:lnTo>
                <a:lnTo>
                  <a:pt x="2576728" y="1448422"/>
                </a:lnTo>
                <a:lnTo>
                  <a:pt x="2570454" y="1495590"/>
                </a:lnTo>
                <a:lnTo>
                  <a:pt x="2562377" y="1542529"/>
                </a:lnTo>
                <a:lnTo>
                  <a:pt x="2552509" y="1589214"/>
                </a:lnTo>
                <a:lnTo>
                  <a:pt x="2540851" y="1635582"/>
                </a:lnTo>
                <a:lnTo>
                  <a:pt x="2527389" y="1681568"/>
                </a:lnTo>
                <a:lnTo>
                  <a:pt x="2512149" y="1727136"/>
                </a:lnTo>
                <a:lnTo>
                  <a:pt x="2495105" y="1772208"/>
                </a:lnTo>
                <a:lnTo>
                  <a:pt x="2476258" y="1816760"/>
                </a:lnTo>
                <a:lnTo>
                  <a:pt x="2455634" y="1860727"/>
                </a:lnTo>
                <a:lnTo>
                  <a:pt x="2433205" y="1904047"/>
                </a:lnTo>
                <a:lnTo>
                  <a:pt x="2408986" y="1946681"/>
                </a:lnTo>
                <a:lnTo>
                  <a:pt x="2382977" y="1988553"/>
                </a:lnTo>
                <a:lnTo>
                  <a:pt x="2415743" y="2020938"/>
                </a:lnTo>
                <a:lnTo>
                  <a:pt x="2441968" y="1980133"/>
                </a:lnTo>
                <a:lnTo>
                  <a:pt x="2466505" y="1938578"/>
                </a:lnTo>
                <a:lnTo>
                  <a:pt x="2489352" y="1896313"/>
                </a:lnTo>
                <a:lnTo>
                  <a:pt x="2510498" y="1853412"/>
                </a:lnTo>
                <a:lnTo>
                  <a:pt x="2529954" y="1809915"/>
                </a:lnTo>
                <a:lnTo>
                  <a:pt x="2547721" y="1765858"/>
                </a:lnTo>
                <a:lnTo>
                  <a:pt x="2563799" y="1721319"/>
                </a:lnTo>
                <a:lnTo>
                  <a:pt x="2578189" y="1676323"/>
                </a:lnTo>
                <a:lnTo>
                  <a:pt x="2590876" y="1630921"/>
                </a:lnTo>
                <a:lnTo>
                  <a:pt x="2601874" y="1585175"/>
                </a:lnTo>
                <a:lnTo>
                  <a:pt x="2611183" y="1539138"/>
                </a:lnTo>
                <a:lnTo>
                  <a:pt x="2618803" y="1492846"/>
                </a:lnTo>
                <a:lnTo>
                  <a:pt x="2624721" y="1446352"/>
                </a:lnTo>
                <a:lnTo>
                  <a:pt x="2628950" y="1399717"/>
                </a:lnTo>
                <a:lnTo>
                  <a:pt x="2631490" y="1352981"/>
                </a:lnTo>
                <a:lnTo>
                  <a:pt x="2632341" y="130618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27090" y="6534048"/>
            <a:ext cx="10052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0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44633" y="6288684"/>
            <a:ext cx="164465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on-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premise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85122" y="5666117"/>
            <a:ext cx="2631440" cy="2612390"/>
          </a:xfrm>
          <a:custGeom>
            <a:avLst/>
            <a:gdLst/>
            <a:ahLst/>
            <a:cxnLst/>
            <a:rect l="l" t="t" r="r" b="b"/>
            <a:pathLst>
              <a:path w="2631440" h="2612390">
                <a:moveTo>
                  <a:pt x="249377" y="623811"/>
                </a:moveTo>
                <a:lnTo>
                  <a:pt x="216611" y="591426"/>
                </a:lnTo>
                <a:lnTo>
                  <a:pt x="190373" y="632244"/>
                </a:lnTo>
                <a:lnTo>
                  <a:pt x="165836" y="673798"/>
                </a:lnTo>
                <a:lnTo>
                  <a:pt x="142989" y="716064"/>
                </a:lnTo>
                <a:lnTo>
                  <a:pt x="121843" y="758964"/>
                </a:lnTo>
                <a:lnTo>
                  <a:pt x="102387" y="802462"/>
                </a:lnTo>
                <a:lnTo>
                  <a:pt x="84620" y="846518"/>
                </a:lnTo>
                <a:lnTo>
                  <a:pt x="68541" y="891057"/>
                </a:lnTo>
                <a:lnTo>
                  <a:pt x="54152" y="936053"/>
                </a:lnTo>
                <a:lnTo>
                  <a:pt x="41465" y="981456"/>
                </a:lnTo>
                <a:lnTo>
                  <a:pt x="30467" y="1027201"/>
                </a:lnTo>
                <a:lnTo>
                  <a:pt x="21158" y="1073238"/>
                </a:lnTo>
                <a:lnTo>
                  <a:pt x="13538" y="1119530"/>
                </a:lnTo>
                <a:lnTo>
                  <a:pt x="7620" y="1166025"/>
                </a:lnTo>
                <a:lnTo>
                  <a:pt x="3390" y="1212659"/>
                </a:lnTo>
                <a:lnTo>
                  <a:pt x="850" y="1259395"/>
                </a:lnTo>
                <a:lnTo>
                  <a:pt x="0" y="1306195"/>
                </a:lnTo>
                <a:lnTo>
                  <a:pt x="850" y="1352981"/>
                </a:lnTo>
                <a:lnTo>
                  <a:pt x="3390" y="1399717"/>
                </a:lnTo>
                <a:lnTo>
                  <a:pt x="7620" y="1446352"/>
                </a:lnTo>
                <a:lnTo>
                  <a:pt x="13538" y="1492846"/>
                </a:lnTo>
                <a:lnTo>
                  <a:pt x="21158" y="1539138"/>
                </a:lnTo>
                <a:lnTo>
                  <a:pt x="30467" y="1585175"/>
                </a:lnTo>
                <a:lnTo>
                  <a:pt x="41465" y="1630921"/>
                </a:lnTo>
                <a:lnTo>
                  <a:pt x="54152" y="1676323"/>
                </a:lnTo>
                <a:lnTo>
                  <a:pt x="68541" y="1721319"/>
                </a:lnTo>
                <a:lnTo>
                  <a:pt x="84620" y="1765858"/>
                </a:lnTo>
                <a:lnTo>
                  <a:pt x="102387" y="1809915"/>
                </a:lnTo>
                <a:lnTo>
                  <a:pt x="121843" y="1853412"/>
                </a:lnTo>
                <a:lnTo>
                  <a:pt x="142989" y="1896313"/>
                </a:lnTo>
                <a:lnTo>
                  <a:pt x="165836" y="1938578"/>
                </a:lnTo>
                <a:lnTo>
                  <a:pt x="190373" y="1980133"/>
                </a:lnTo>
                <a:lnTo>
                  <a:pt x="216611" y="2020938"/>
                </a:lnTo>
                <a:lnTo>
                  <a:pt x="249377" y="1988553"/>
                </a:lnTo>
                <a:lnTo>
                  <a:pt x="223354" y="1946681"/>
                </a:lnTo>
                <a:lnTo>
                  <a:pt x="199136" y="1904047"/>
                </a:lnTo>
                <a:lnTo>
                  <a:pt x="176707" y="1860727"/>
                </a:lnTo>
                <a:lnTo>
                  <a:pt x="156083" y="1816760"/>
                </a:lnTo>
                <a:lnTo>
                  <a:pt x="137236" y="1772221"/>
                </a:lnTo>
                <a:lnTo>
                  <a:pt x="120192" y="1727136"/>
                </a:lnTo>
                <a:lnTo>
                  <a:pt x="104952" y="1681568"/>
                </a:lnTo>
                <a:lnTo>
                  <a:pt x="91490" y="1635582"/>
                </a:lnTo>
                <a:lnTo>
                  <a:pt x="79832" y="1589214"/>
                </a:lnTo>
                <a:lnTo>
                  <a:pt x="69964" y="1542529"/>
                </a:lnTo>
                <a:lnTo>
                  <a:pt x="61887" y="1495590"/>
                </a:lnTo>
                <a:lnTo>
                  <a:pt x="55613" y="1448422"/>
                </a:lnTo>
                <a:lnTo>
                  <a:pt x="51130" y="1401102"/>
                </a:lnTo>
                <a:lnTo>
                  <a:pt x="48437" y="1353667"/>
                </a:lnTo>
                <a:lnTo>
                  <a:pt x="47536" y="1306195"/>
                </a:lnTo>
                <a:lnTo>
                  <a:pt x="48437" y="1258709"/>
                </a:lnTo>
                <a:lnTo>
                  <a:pt x="51130" y="1211275"/>
                </a:lnTo>
                <a:lnTo>
                  <a:pt x="55613" y="1163955"/>
                </a:lnTo>
                <a:lnTo>
                  <a:pt x="61887" y="1116787"/>
                </a:lnTo>
                <a:lnTo>
                  <a:pt x="69964" y="1069848"/>
                </a:lnTo>
                <a:lnTo>
                  <a:pt x="79832" y="1023162"/>
                </a:lnTo>
                <a:lnTo>
                  <a:pt x="91490" y="976795"/>
                </a:lnTo>
                <a:lnTo>
                  <a:pt x="104952" y="930808"/>
                </a:lnTo>
                <a:lnTo>
                  <a:pt x="120192" y="885240"/>
                </a:lnTo>
                <a:lnTo>
                  <a:pt x="137236" y="840168"/>
                </a:lnTo>
                <a:lnTo>
                  <a:pt x="156083" y="795616"/>
                </a:lnTo>
                <a:lnTo>
                  <a:pt x="176707" y="751649"/>
                </a:lnTo>
                <a:lnTo>
                  <a:pt x="199136" y="708329"/>
                </a:lnTo>
                <a:lnTo>
                  <a:pt x="223354" y="665695"/>
                </a:lnTo>
                <a:lnTo>
                  <a:pt x="249377" y="623811"/>
                </a:lnTo>
                <a:close/>
              </a:path>
              <a:path w="2631440" h="2612390">
                <a:moveTo>
                  <a:pt x="1084529" y="2372207"/>
                </a:moveTo>
                <a:lnTo>
                  <a:pt x="1036281" y="2360701"/>
                </a:lnTo>
                <a:lnTo>
                  <a:pt x="988910" y="2347150"/>
                </a:lnTo>
                <a:lnTo>
                  <a:pt x="942454" y="2331580"/>
                </a:lnTo>
                <a:lnTo>
                  <a:pt x="896962" y="2314079"/>
                </a:lnTo>
                <a:lnTo>
                  <a:pt x="852474" y="2294674"/>
                </a:lnTo>
                <a:lnTo>
                  <a:pt x="809053" y="2273414"/>
                </a:lnTo>
                <a:lnTo>
                  <a:pt x="766749" y="2250351"/>
                </a:lnTo>
                <a:lnTo>
                  <a:pt x="725601" y="2225548"/>
                </a:lnTo>
                <a:lnTo>
                  <a:pt x="685685" y="2199030"/>
                </a:lnTo>
                <a:lnTo>
                  <a:pt x="647014" y="2170874"/>
                </a:lnTo>
                <a:lnTo>
                  <a:pt x="609676" y="2141105"/>
                </a:lnTo>
                <a:lnTo>
                  <a:pt x="573684" y="2109787"/>
                </a:lnTo>
                <a:lnTo>
                  <a:pt x="539127" y="2076970"/>
                </a:lnTo>
                <a:lnTo>
                  <a:pt x="506018" y="2042706"/>
                </a:lnTo>
                <a:lnTo>
                  <a:pt x="474433" y="2007031"/>
                </a:lnTo>
                <a:lnTo>
                  <a:pt x="444411" y="1970011"/>
                </a:lnTo>
                <a:lnTo>
                  <a:pt x="416013" y="1931682"/>
                </a:lnTo>
                <a:lnTo>
                  <a:pt x="389267" y="1892096"/>
                </a:lnTo>
                <a:lnTo>
                  <a:pt x="364248" y="1851317"/>
                </a:lnTo>
                <a:lnTo>
                  <a:pt x="340995" y="1809381"/>
                </a:lnTo>
                <a:lnTo>
                  <a:pt x="319557" y="1766341"/>
                </a:lnTo>
                <a:lnTo>
                  <a:pt x="299986" y="1722247"/>
                </a:lnTo>
                <a:lnTo>
                  <a:pt x="282333" y="1677136"/>
                </a:lnTo>
                <a:lnTo>
                  <a:pt x="266636" y="1631086"/>
                </a:lnTo>
                <a:lnTo>
                  <a:pt x="252971" y="1584121"/>
                </a:lnTo>
                <a:lnTo>
                  <a:pt x="241376" y="1536306"/>
                </a:lnTo>
                <a:lnTo>
                  <a:pt x="202133" y="1536306"/>
                </a:lnTo>
                <a:lnTo>
                  <a:pt x="213347" y="1584871"/>
                </a:lnTo>
                <a:lnTo>
                  <a:pt x="226606" y="1632572"/>
                </a:lnTo>
                <a:lnTo>
                  <a:pt x="241871" y="1679397"/>
                </a:lnTo>
                <a:lnTo>
                  <a:pt x="259092" y="1725256"/>
                </a:lnTo>
                <a:lnTo>
                  <a:pt x="278218" y="1770138"/>
                </a:lnTo>
                <a:lnTo>
                  <a:pt x="299199" y="1813979"/>
                </a:lnTo>
                <a:lnTo>
                  <a:pt x="321983" y="1856740"/>
                </a:lnTo>
                <a:lnTo>
                  <a:pt x="346544" y="1898370"/>
                </a:lnTo>
                <a:lnTo>
                  <a:pt x="372821" y="1938807"/>
                </a:lnTo>
                <a:lnTo>
                  <a:pt x="400748" y="1978025"/>
                </a:lnTo>
                <a:lnTo>
                  <a:pt x="430314" y="2015972"/>
                </a:lnTo>
                <a:lnTo>
                  <a:pt x="461441" y="2052586"/>
                </a:lnTo>
                <a:lnTo>
                  <a:pt x="494093" y="2087841"/>
                </a:lnTo>
                <a:lnTo>
                  <a:pt x="528218" y="2121674"/>
                </a:lnTo>
                <a:lnTo>
                  <a:pt x="563778" y="2154047"/>
                </a:lnTo>
                <a:lnTo>
                  <a:pt x="600722" y="2184908"/>
                </a:lnTo>
                <a:lnTo>
                  <a:pt x="638987" y="2214207"/>
                </a:lnTo>
                <a:lnTo>
                  <a:pt x="678548" y="2241905"/>
                </a:lnTo>
                <a:lnTo>
                  <a:pt x="719340" y="2267953"/>
                </a:lnTo>
                <a:lnTo>
                  <a:pt x="761326" y="2292286"/>
                </a:lnTo>
                <a:lnTo>
                  <a:pt x="804456" y="2314879"/>
                </a:lnTo>
                <a:lnTo>
                  <a:pt x="848677" y="2335682"/>
                </a:lnTo>
                <a:lnTo>
                  <a:pt x="893940" y="2354643"/>
                </a:lnTo>
                <a:lnTo>
                  <a:pt x="940206" y="2371699"/>
                </a:lnTo>
                <a:lnTo>
                  <a:pt x="987425" y="2386838"/>
                </a:lnTo>
                <a:lnTo>
                  <a:pt x="1035545" y="2399982"/>
                </a:lnTo>
                <a:lnTo>
                  <a:pt x="1084529" y="2411082"/>
                </a:lnTo>
                <a:lnTo>
                  <a:pt x="1084529" y="2372207"/>
                </a:lnTo>
                <a:close/>
              </a:path>
              <a:path w="2631440" h="2612390">
                <a:moveTo>
                  <a:pt x="1084529" y="201282"/>
                </a:moveTo>
                <a:lnTo>
                  <a:pt x="1035545" y="212420"/>
                </a:lnTo>
                <a:lnTo>
                  <a:pt x="987425" y="225602"/>
                </a:lnTo>
                <a:lnTo>
                  <a:pt x="940206" y="240753"/>
                </a:lnTo>
                <a:lnTo>
                  <a:pt x="893940" y="257860"/>
                </a:lnTo>
                <a:lnTo>
                  <a:pt x="848677" y="276847"/>
                </a:lnTo>
                <a:lnTo>
                  <a:pt x="804456" y="297688"/>
                </a:lnTo>
                <a:lnTo>
                  <a:pt x="761326" y="320319"/>
                </a:lnTo>
                <a:lnTo>
                  <a:pt x="719340" y="344703"/>
                </a:lnTo>
                <a:lnTo>
                  <a:pt x="678548" y="370789"/>
                </a:lnTo>
                <a:lnTo>
                  <a:pt x="638987" y="398538"/>
                </a:lnTo>
                <a:lnTo>
                  <a:pt x="600722" y="427888"/>
                </a:lnTo>
                <a:lnTo>
                  <a:pt x="563778" y="458800"/>
                </a:lnTo>
                <a:lnTo>
                  <a:pt x="528218" y="491223"/>
                </a:lnTo>
                <a:lnTo>
                  <a:pt x="494093" y="525119"/>
                </a:lnTo>
                <a:lnTo>
                  <a:pt x="461441" y="560438"/>
                </a:lnTo>
                <a:lnTo>
                  <a:pt x="430314" y="597115"/>
                </a:lnTo>
                <a:lnTo>
                  <a:pt x="400748" y="635127"/>
                </a:lnTo>
                <a:lnTo>
                  <a:pt x="372821" y="674408"/>
                </a:lnTo>
                <a:lnTo>
                  <a:pt x="346544" y="714921"/>
                </a:lnTo>
                <a:lnTo>
                  <a:pt x="321983" y="756615"/>
                </a:lnTo>
                <a:lnTo>
                  <a:pt x="299199" y="799439"/>
                </a:lnTo>
                <a:lnTo>
                  <a:pt x="278218" y="843356"/>
                </a:lnTo>
                <a:lnTo>
                  <a:pt x="259092" y="888314"/>
                </a:lnTo>
                <a:lnTo>
                  <a:pt x="241871" y="934262"/>
                </a:lnTo>
                <a:lnTo>
                  <a:pt x="226606" y="981151"/>
                </a:lnTo>
                <a:lnTo>
                  <a:pt x="213347" y="1028954"/>
                </a:lnTo>
                <a:lnTo>
                  <a:pt x="202133" y="1077582"/>
                </a:lnTo>
                <a:lnTo>
                  <a:pt x="241376" y="1077582"/>
                </a:lnTo>
                <a:lnTo>
                  <a:pt x="252971" y="1029690"/>
                </a:lnTo>
                <a:lnTo>
                  <a:pt x="266636" y="982637"/>
                </a:lnTo>
                <a:lnTo>
                  <a:pt x="282333" y="936498"/>
                </a:lnTo>
                <a:lnTo>
                  <a:pt x="299986" y="891324"/>
                </a:lnTo>
                <a:lnTo>
                  <a:pt x="319557" y="847153"/>
                </a:lnTo>
                <a:lnTo>
                  <a:pt x="340995" y="804024"/>
                </a:lnTo>
                <a:lnTo>
                  <a:pt x="364248" y="762012"/>
                </a:lnTo>
                <a:lnTo>
                  <a:pt x="389267" y="721156"/>
                </a:lnTo>
                <a:lnTo>
                  <a:pt x="416013" y="681507"/>
                </a:lnTo>
                <a:lnTo>
                  <a:pt x="444411" y="643115"/>
                </a:lnTo>
                <a:lnTo>
                  <a:pt x="474433" y="606031"/>
                </a:lnTo>
                <a:lnTo>
                  <a:pt x="506018" y="570293"/>
                </a:lnTo>
                <a:lnTo>
                  <a:pt x="539127" y="535965"/>
                </a:lnTo>
                <a:lnTo>
                  <a:pt x="573684" y="503097"/>
                </a:lnTo>
                <a:lnTo>
                  <a:pt x="609676" y="471728"/>
                </a:lnTo>
                <a:lnTo>
                  <a:pt x="647014" y="441909"/>
                </a:lnTo>
                <a:lnTo>
                  <a:pt x="685685" y="413702"/>
                </a:lnTo>
                <a:lnTo>
                  <a:pt x="725601" y="387146"/>
                </a:lnTo>
                <a:lnTo>
                  <a:pt x="766749" y="362305"/>
                </a:lnTo>
                <a:lnTo>
                  <a:pt x="809053" y="339204"/>
                </a:lnTo>
                <a:lnTo>
                  <a:pt x="852474" y="317919"/>
                </a:lnTo>
                <a:lnTo>
                  <a:pt x="896962" y="298488"/>
                </a:lnTo>
                <a:lnTo>
                  <a:pt x="942454" y="280949"/>
                </a:lnTo>
                <a:lnTo>
                  <a:pt x="988910" y="265379"/>
                </a:lnTo>
                <a:lnTo>
                  <a:pt x="1036281" y="251802"/>
                </a:lnTo>
                <a:lnTo>
                  <a:pt x="1084529" y="240271"/>
                </a:lnTo>
                <a:lnTo>
                  <a:pt x="1084529" y="201282"/>
                </a:lnTo>
                <a:close/>
              </a:path>
              <a:path w="2631440" h="2612390">
                <a:moveTo>
                  <a:pt x="2037029" y="2397861"/>
                </a:moveTo>
                <a:lnTo>
                  <a:pt x="2004390" y="2365362"/>
                </a:lnTo>
                <a:lnTo>
                  <a:pt x="1962188" y="2391130"/>
                </a:lnTo>
                <a:lnTo>
                  <a:pt x="1919224" y="2415121"/>
                </a:lnTo>
                <a:lnTo>
                  <a:pt x="1875586" y="2437320"/>
                </a:lnTo>
                <a:lnTo>
                  <a:pt x="1831289" y="2457754"/>
                </a:lnTo>
                <a:lnTo>
                  <a:pt x="1786407" y="2476411"/>
                </a:lnTo>
                <a:lnTo>
                  <a:pt x="1740992" y="2493289"/>
                </a:lnTo>
                <a:lnTo>
                  <a:pt x="1695081" y="2508389"/>
                </a:lnTo>
                <a:lnTo>
                  <a:pt x="1648752" y="2521724"/>
                </a:lnTo>
                <a:lnTo>
                  <a:pt x="1602054" y="2533269"/>
                </a:lnTo>
                <a:lnTo>
                  <a:pt x="1555026" y="2543048"/>
                </a:lnTo>
                <a:lnTo>
                  <a:pt x="1507718" y="2551036"/>
                </a:lnTo>
                <a:lnTo>
                  <a:pt x="1460220" y="2557259"/>
                </a:lnTo>
                <a:lnTo>
                  <a:pt x="1412544" y="2561691"/>
                </a:lnTo>
                <a:lnTo>
                  <a:pt x="1364767" y="2564358"/>
                </a:lnTo>
                <a:lnTo>
                  <a:pt x="1316939" y="2565247"/>
                </a:lnTo>
                <a:lnTo>
                  <a:pt x="1269098" y="2564358"/>
                </a:lnTo>
                <a:lnTo>
                  <a:pt x="1221320" y="2561691"/>
                </a:lnTo>
                <a:lnTo>
                  <a:pt x="1173645" y="2557259"/>
                </a:lnTo>
                <a:lnTo>
                  <a:pt x="1126147" y="2551036"/>
                </a:lnTo>
                <a:lnTo>
                  <a:pt x="1078839" y="2543048"/>
                </a:lnTo>
                <a:lnTo>
                  <a:pt x="1031811" y="2533269"/>
                </a:lnTo>
                <a:lnTo>
                  <a:pt x="985113" y="2521724"/>
                </a:lnTo>
                <a:lnTo>
                  <a:pt x="938784" y="2508389"/>
                </a:lnTo>
                <a:lnTo>
                  <a:pt x="892873" y="2493289"/>
                </a:lnTo>
                <a:lnTo>
                  <a:pt x="847458" y="2476411"/>
                </a:lnTo>
                <a:lnTo>
                  <a:pt x="802576" y="2457754"/>
                </a:lnTo>
                <a:lnTo>
                  <a:pt x="758278" y="2437320"/>
                </a:lnTo>
                <a:lnTo>
                  <a:pt x="714641" y="2415121"/>
                </a:lnTo>
                <a:lnTo>
                  <a:pt x="671677" y="2391130"/>
                </a:lnTo>
                <a:lnTo>
                  <a:pt x="629488" y="2365362"/>
                </a:lnTo>
                <a:lnTo>
                  <a:pt x="596849" y="2397861"/>
                </a:lnTo>
                <a:lnTo>
                  <a:pt x="637959" y="2423845"/>
                </a:lnTo>
                <a:lnTo>
                  <a:pt x="679818" y="2448141"/>
                </a:lnTo>
                <a:lnTo>
                  <a:pt x="722388" y="2470772"/>
                </a:lnTo>
                <a:lnTo>
                  <a:pt x="765619" y="2491714"/>
                </a:lnTo>
                <a:lnTo>
                  <a:pt x="809434" y="2510993"/>
                </a:lnTo>
                <a:lnTo>
                  <a:pt x="853821" y="2528582"/>
                </a:lnTo>
                <a:lnTo>
                  <a:pt x="898702" y="2544508"/>
                </a:lnTo>
                <a:lnTo>
                  <a:pt x="944029" y="2558758"/>
                </a:lnTo>
                <a:lnTo>
                  <a:pt x="989761" y="2571318"/>
                </a:lnTo>
                <a:lnTo>
                  <a:pt x="1035850" y="2582214"/>
                </a:lnTo>
                <a:lnTo>
                  <a:pt x="1082230" y="2591435"/>
                </a:lnTo>
                <a:lnTo>
                  <a:pt x="1128877" y="2598978"/>
                </a:lnTo>
                <a:lnTo>
                  <a:pt x="1175715" y="2604833"/>
                </a:lnTo>
                <a:lnTo>
                  <a:pt x="1222705" y="2609024"/>
                </a:lnTo>
                <a:lnTo>
                  <a:pt x="1269796" y="2611539"/>
                </a:lnTo>
                <a:lnTo>
                  <a:pt x="1316939" y="2612377"/>
                </a:lnTo>
                <a:lnTo>
                  <a:pt x="1364068" y="2611539"/>
                </a:lnTo>
                <a:lnTo>
                  <a:pt x="1411160" y="2609024"/>
                </a:lnTo>
                <a:lnTo>
                  <a:pt x="1458150" y="2604833"/>
                </a:lnTo>
                <a:lnTo>
                  <a:pt x="1504988" y="2598978"/>
                </a:lnTo>
                <a:lnTo>
                  <a:pt x="1551635" y="2591435"/>
                </a:lnTo>
                <a:lnTo>
                  <a:pt x="1598015" y="2582214"/>
                </a:lnTo>
                <a:lnTo>
                  <a:pt x="1644103" y="2571318"/>
                </a:lnTo>
                <a:lnTo>
                  <a:pt x="1689836" y="2558758"/>
                </a:lnTo>
                <a:lnTo>
                  <a:pt x="1735162" y="2544508"/>
                </a:lnTo>
                <a:lnTo>
                  <a:pt x="1780044" y="2528582"/>
                </a:lnTo>
                <a:lnTo>
                  <a:pt x="1824431" y="2510993"/>
                </a:lnTo>
                <a:lnTo>
                  <a:pt x="1868246" y="2491714"/>
                </a:lnTo>
                <a:lnTo>
                  <a:pt x="1911477" y="2470772"/>
                </a:lnTo>
                <a:lnTo>
                  <a:pt x="1954047" y="2448141"/>
                </a:lnTo>
                <a:lnTo>
                  <a:pt x="1995906" y="2423845"/>
                </a:lnTo>
                <a:lnTo>
                  <a:pt x="2037029" y="2397861"/>
                </a:lnTo>
                <a:close/>
              </a:path>
              <a:path w="2631440" h="2612390">
                <a:moveTo>
                  <a:pt x="2037029" y="214503"/>
                </a:moveTo>
                <a:lnTo>
                  <a:pt x="1995906" y="188518"/>
                </a:lnTo>
                <a:lnTo>
                  <a:pt x="1954047" y="164223"/>
                </a:lnTo>
                <a:lnTo>
                  <a:pt x="1911477" y="141605"/>
                </a:lnTo>
                <a:lnTo>
                  <a:pt x="1868246" y="120650"/>
                </a:lnTo>
                <a:lnTo>
                  <a:pt x="1824431" y="101384"/>
                </a:lnTo>
                <a:lnTo>
                  <a:pt x="1780044" y="83781"/>
                </a:lnTo>
                <a:lnTo>
                  <a:pt x="1735162" y="67868"/>
                </a:lnTo>
                <a:lnTo>
                  <a:pt x="1689836" y="53619"/>
                </a:lnTo>
                <a:lnTo>
                  <a:pt x="1644103" y="41046"/>
                </a:lnTo>
                <a:lnTo>
                  <a:pt x="1598015" y="30162"/>
                </a:lnTo>
                <a:lnTo>
                  <a:pt x="1551635" y="20942"/>
                </a:lnTo>
                <a:lnTo>
                  <a:pt x="1504988" y="13398"/>
                </a:lnTo>
                <a:lnTo>
                  <a:pt x="1458150" y="7531"/>
                </a:lnTo>
                <a:lnTo>
                  <a:pt x="1411160" y="3340"/>
                </a:lnTo>
                <a:lnTo>
                  <a:pt x="1364068" y="825"/>
                </a:lnTo>
                <a:lnTo>
                  <a:pt x="1316926" y="0"/>
                </a:lnTo>
                <a:lnTo>
                  <a:pt x="1269796" y="825"/>
                </a:lnTo>
                <a:lnTo>
                  <a:pt x="1222705" y="3340"/>
                </a:lnTo>
                <a:lnTo>
                  <a:pt x="1175715" y="7531"/>
                </a:lnTo>
                <a:lnTo>
                  <a:pt x="1128877" y="13398"/>
                </a:lnTo>
                <a:lnTo>
                  <a:pt x="1082230" y="20942"/>
                </a:lnTo>
                <a:lnTo>
                  <a:pt x="1035850" y="30162"/>
                </a:lnTo>
                <a:lnTo>
                  <a:pt x="989761" y="41046"/>
                </a:lnTo>
                <a:lnTo>
                  <a:pt x="944029" y="53619"/>
                </a:lnTo>
                <a:lnTo>
                  <a:pt x="898702" y="67868"/>
                </a:lnTo>
                <a:lnTo>
                  <a:pt x="853821" y="83781"/>
                </a:lnTo>
                <a:lnTo>
                  <a:pt x="809434" y="101384"/>
                </a:lnTo>
                <a:lnTo>
                  <a:pt x="765619" y="120650"/>
                </a:lnTo>
                <a:lnTo>
                  <a:pt x="722388" y="141605"/>
                </a:lnTo>
                <a:lnTo>
                  <a:pt x="679818" y="164223"/>
                </a:lnTo>
                <a:lnTo>
                  <a:pt x="637959" y="188518"/>
                </a:lnTo>
                <a:lnTo>
                  <a:pt x="596849" y="214503"/>
                </a:lnTo>
                <a:lnTo>
                  <a:pt x="629488" y="247002"/>
                </a:lnTo>
                <a:lnTo>
                  <a:pt x="671677" y="221234"/>
                </a:lnTo>
                <a:lnTo>
                  <a:pt x="714641" y="197243"/>
                </a:lnTo>
                <a:lnTo>
                  <a:pt x="758291" y="175031"/>
                </a:lnTo>
                <a:lnTo>
                  <a:pt x="802576" y="154597"/>
                </a:lnTo>
                <a:lnTo>
                  <a:pt x="847458" y="135940"/>
                </a:lnTo>
                <a:lnTo>
                  <a:pt x="892886" y="119049"/>
                </a:lnTo>
                <a:lnTo>
                  <a:pt x="938784" y="103949"/>
                </a:lnTo>
                <a:lnTo>
                  <a:pt x="985113" y="90614"/>
                </a:lnTo>
                <a:lnTo>
                  <a:pt x="1031824" y="79070"/>
                </a:lnTo>
                <a:lnTo>
                  <a:pt x="1078839" y="69291"/>
                </a:lnTo>
                <a:lnTo>
                  <a:pt x="1126147" y="61290"/>
                </a:lnTo>
                <a:lnTo>
                  <a:pt x="1173657" y="55079"/>
                </a:lnTo>
                <a:lnTo>
                  <a:pt x="1221320" y="50634"/>
                </a:lnTo>
                <a:lnTo>
                  <a:pt x="1269098" y="47967"/>
                </a:lnTo>
                <a:lnTo>
                  <a:pt x="1316939" y="47078"/>
                </a:lnTo>
                <a:lnTo>
                  <a:pt x="1364767" y="47967"/>
                </a:lnTo>
                <a:lnTo>
                  <a:pt x="1412544" y="50634"/>
                </a:lnTo>
                <a:lnTo>
                  <a:pt x="1460220" y="55079"/>
                </a:lnTo>
                <a:lnTo>
                  <a:pt x="1507718" y="61290"/>
                </a:lnTo>
                <a:lnTo>
                  <a:pt x="1555026" y="69291"/>
                </a:lnTo>
                <a:lnTo>
                  <a:pt x="1602054" y="79070"/>
                </a:lnTo>
                <a:lnTo>
                  <a:pt x="1648752" y="90614"/>
                </a:lnTo>
                <a:lnTo>
                  <a:pt x="1695081" y="103949"/>
                </a:lnTo>
                <a:lnTo>
                  <a:pt x="1740992" y="119049"/>
                </a:lnTo>
                <a:lnTo>
                  <a:pt x="1786407" y="135940"/>
                </a:lnTo>
                <a:lnTo>
                  <a:pt x="1831289" y="154597"/>
                </a:lnTo>
                <a:lnTo>
                  <a:pt x="1875586" y="175031"/>
                </a:lnTo>
                <a:lnTo>
                  <a:pt x="1919224" y="197243"/>
                </a:lnTo>
                <a:lnTo>
                  <a:pt x="1962188" y="221234"/>
                </a:lnTo>
                <a:lnTo>
                  <a:pt x="2004390" y="247002"/>
                </a:lnTo>
                <a:lnTo>
                  <a:pt x="2037029" y="214503"/>
                </a:lnTo>
                <a:close/>
              </a:path>
              <a:path w="2631440" h="2612390">
                <a:moveTo>
                  <a:pt x="2428697" y="1536306"/>
                </a:moveTo>
                <a:lnTo>
                  <a:pt x="2389454" y="1536306"/>
                </a:lnTo>
                <a:lnTo>
                  <a:pt x="2377846" y="1584121"/>
                </a:lnTo>
                <a:lnTo>
                  <a:pt x="2364181" y="1631086"/>
                </a:lnTo>
                <a:lnTo>
                  <a:pt x="2348484" y="1677136"/>
                </a:lnTo>
                <a:lnTo>
                  <a:pt x="2330831" y="1722247"/>
                </a:lnTo>
                <a:lnTo>
                  <a:pt x="2311260" y="1766341"/>
                </a:lnTo>
                <a:lnTo>
                  <a:pt x="2289822" y="1809381"/>
                </a:lnTo>
                <a:lnTo>
                  <a:pt x="2266569" y="1851317"/>
                </a:lnTo>
                <a:lnTo>
                  <a:pt x="2241550" y="1892096"/>
                </a:lnTo>
                <a:lnTo>
                  <a:pt x="2214803" y="1931682"/>
                </a:lnTo>
                <a:lnTo>
                  <a:pt x="2186406" y="1970011"/>
                </a:lnTo>
                <a:lnTo>
                  <a:pt x="2156383" y="2007031"/>
                </a:lnTo>
                <a:lnTo>
                  <a:pt x="2124799" y="2042706"/>
                </a:lnTo>
                <a:lnTo>
                  <a:pt x="2091690" y="2076970"/>
                </a:lnTo>
                <a:lnTo>
                  <a:pt x="2057133" y="2109787"/>
                </a:lnTo>
                <a:lnTo>
                  <a:pt x="2021141" y="2141105"/>
                </a:lnTo>
                <a:lnTo>
                  <a:pt x="1983803" y="2170874"/>
                </a:lnTo>
                <a:lnTo>
                  <a:pt x="1945132" y="2199030"/>
                </a:lnTo>
                <a:lnTo>
                  <a:pt x="1905215" y="2225548"/>
                </a:lnTo>
                <a:lnTo>
                  <a:pt x="1864067" y="2250351"/>
                </a:lnTo>
                <a:lnTo>
                  <a:pt x="1821764" y="2273414"/>
                </a:lnTo>
                <a:lnTo>
                  <a:pt x="1778342" y="2294674"/>
                </a:lnTo>
                <a:lnTo>
                  <a:pt x="1733854" y="2314079"/>
                </a:lnTo>
                <a:lnTo>
                  <a:pt x="1688363" y="2331580"/>
                </a:lnTo>
                <a:lnTo>
                  <a:pt x="1641906" y="2347150"/>
                </a:lnTo>
                <a:lnTo>
                  <a:pt x="1594535" y="2360701"/>
                </a:lnTo>
                <a:lnTo>
                  <a:pt x="1546301" y="2372207"/>
                </a:lnTo>
                <a:lnTo>
                  <a:pt x="1546301" y="2411082"/>
                </a:lnTo>
                <a:lnTo>
                  <a:pt x="1595272" y="2399982"/>
                </a:lnTo>
                <a:lnTo>
                  <a:pt x="1643392" y="2386838"/>
                </a:lnTo>
                <a:lnTo>
                  <a:pt x="1690611" y="2371699"/>
                </a:lnTo>
                <a:lnTo>
                  <a:pt x="1736877" y="2354643"/>
                </a:lnTo>
                <a:lnTo>
                  <a:pt x="1782140" y="2335682"/>
                </a:lnTo>
                <a:lnTo>
                  <a:pt x="1826361" y="2314879"/>
                </a:lnTo>
                <a:lnTo>
                  <a:pt x="1869490" y="2292286"/>
                </a:lnTo>
                <a:lnTo>
                  <a:pt x="1911477" y="2267953"/>
                </a:lnTo>
                <a:lnTo>
                  <a:pt x="1952269" y="2241905"/>
                </a:lnTo>
                <a:lnTo>
                  <a:pt x="1991829" y="2214207"/>
                </a:lnTo>
                <a:lnTo>
                  <a:pt x="2030095" y="2184908"/>
                </a:lnTo>
                <a:lnTo>
                  <a:pt x="2067039" y="2154047"/>
                </a:lnTo>
                <a:lnTo>
                  <a:pt x="2102599" y="2121674"/>
                </a:lnTo>
                <a:lnTo>
                  <a:pt x="2136724" y="2087841"/>
                </a:lnTo>
                <a:lnTo>
                  <a:pt x="2169376" y="2052586"/>
                </a:lnTo>
                <a:lnTo>
                  <a:pt x="2200503" y="2015972"/>
                </a:lnTo>
                <a:lnTo>
                  <a:pt x="2230069" y="1978025"/>
                </a:lnTo>
                <a:lnTo>
                  <a:pt x="2257996" y="1938807"/>
                </a:lnTo>
                <a:lnTo>
                  <a:pt x="2284272" y="1898370"/>
                </a:lnTo>
                <a:lnTo>
                  <a:pt x="2308834" y="1856740"/>
                </a:lnTo>
                <a:lnTo>
                  <a:pt x="2331618" y="1813979"/>
                </a:lnTo>
                <a:lnTo>
                  <a:pt x="2352598" y="1770138"/>
                </a:lnTo>
                <a:lnTo>
                  <a:pt x="2371725" y="1725256"/>
                </a:lnTo>
                <a:lnTo>
                  <a:pt x="2388946" y="1679397"/>
                </a:lnTo>
                <a:lnTo>
                  <a:pt x="2404211" y="1632572"/>
                </a:lnTo>
                <a:lnTo>
                  <a:pt x="2417470" y="1584871"/>
                </a:lnTo>
                <a:lnTo>
                  <a:pt x="2428697" y="1536306"/>
                </a:lnTo>
                <a:close/>
              </a:path>
              <a:path w="2631440" h="2612390">
                <a:moveTo>
                  <a:pt x="2428697" y="1077582"/>
                </a:moveTo>
                <a:lnTo>
                  <a:pt x="2417470" y="1028954"/>
                </a:lnTo>
                <a:lnTo>
                  <a:pt x="2404211" y="981151"/>
                </a:lnTo>
                <a:lnTo>
                  <a:pt x="2388946" y="934262"/>
                </a:lnTo>
                <a:lnTo>
                  <a:pt x="2371725" y="888314"/>
                </a:lnTo>
                <a:lnTo>
                  <a:pt x="2352598" y="843356"/>
                </a:lnTo>
                <a:lnTo>
                  <a:pt x="2331618" y="799439"/>
                </a:lnTo>
                <a:lnTo>
                  <a:pt x="2308834" y="756615"/>
                </a:lnTo>
                <a:lnTo>
                  <a:pt x="2284272" y="714921"/>
                </a:lnTo>
                <a:lnTo>
                  <a:pt x="2257996" y="674408"/>
                </a:lnTo>
                <a:lnTo>
                  <a:pt x="2230069" y="635127"/>
                </a:lnTo>
                <a:lnTo>
                  <a:pt x="2200503" y="597115"/>
                </a:lnTo>
                <a:lnTo>
                  <a:pt x="2169376" y="560438"/>
                </a:lnTo>
                <a:lnTo>
                  <a:pt x="2136724" y="525119"/>
                </a:lnTo>
                <a:lnTo>
                  <a:pt x="2102599" y="491223"/>
                </a:lnTo>
                <a:lnTo>
                  <a:pt x="2067039" y="458800"/>
                </a:lnTo>
                <a:lnTo>
                  <a:pt x="2030095" y="427888"/>
                </a:lnTo>
                <a:lnTo>
                  <a:pt x="1991829" y="398538"/>
                </a:lnTo>
                <a:lnTo>
                  <a:pt x="1952269" y="370789"/>
                </a:lnTo>
                <a:lnTo>
                  <a:pt x="1911477" y="344703"/>
                </a:lnTo>
                <a:lnTo>
                  <a:pt x="1869490" y="320319"/>
                </a:lnTo>
                <a:lnTo>
                  <a:pt x="1826361" y="297688"/>
                </a:lnTo>
                <a:lnTo>
                  <a:pt x="1782140" y="276847"/>
                </a:lnTo>
                <a:lnTo>
                  <a:pt x="1736877" y="257860"/>
                </a:lnTo>
                <a:lnTo>
                  <a:pt x="1690611" y="240753"/>
                </a:lnTo>
                <a:lnTo>
                  <a:pt x="1643392" y="225602"/>
                </a:lnTo>
                <a:lnTo>
                  <a:pt x="1595272" y="212420"/>
                </a:lnTo>
                <a:lnTo>
                  <a:pt x="1546301" y="201282"/>
                </a:lnTo>
                <a:lnTo>
                  <a:pt x="1546301" y="240271"/>
                </a:lnTo>
                <a:lnTo>
                  <a:pt x="1594535" y="251802"/>
                </a:lnTo>
                <a:lnTo>
                  <a:pt x="1641906" y="265379"/>
                </a:lnTo>
                <a:lnTo>
                  <a:pt x="1688363" y="280949"/>
                </a:lnTo>
                <a:lnTo>
                  <a:pt x="1733854" y="298488"/>
                </a:lnTo>
                <a:lnTo>
                  <a:pt x="1778342" y="317919"/>
                </a:lnTo>
                <a:lnTo>
                  <a:pt x="1821764" y="339204"/>
                </a:lnTo>
                <a:lnTo>
                  <a:pt x="1864067" y="362305"/>
                </a:lnTo>
                <a:lnTo>
                  <a:pt x="1905215" y="387146"/>
                </a:lnTo>
                <a:lnTo>
                  <a:pt x="1945132" y="413702"/>
                </a:lnTo>
                <a:lnTo>
                  <a:pt x="1983803" y="441909"/>
                </a:lnTo>
                <a:lnTo>
                  <a:pt x="2021141" y="471728"/>
                </a:lnTo>
                <a:lnTo>
                  <a:pt x="2057133" y="503097"/>
                </a:lnTo>
                <a:lnTo>
                  <a:pt x="2091690" y="535965"/>
                </a:lnTo>
                <a:lnTo>
                  <a:pt x="2124799" y="570293"/>
                </a:lnTo>
                <a:lnTo>
                  <a:pt x="2156383" y="606031"/>
                </a:lnTo>
                <a:lnTo>
                  <a:pt x="2186406" y="643115"/>
                </a:lnTo>
                <a:lnTo>
                  <a:pt x="2214803" y="681507"/>
                </a:lnTo>
                <a:lnTo>
                  <a:pt x="2241550" y="721156"/>
                </a:lnTo>
                <a:lnTo>
                  <a:pt x="2266569" y="762012"/>
                </a:lnTo>
                <a:lnTo>
                  <a:pt x="2289822" y="804024"/>
                </a:lnTo>
                <a:lnTo>
                  <a:pt x="2311260" y="847153"/>
                </a:lnTo>
                <a:lnTo>
                  <a:pt x="2330831" y="891324"/>
                </a:lnTo>
                <a:lnTo>
                  <a:pt x="2348484" y="936498"/>
                </a:lnTo>
                <a:lnTo>
                  <a:pt x="2364181" y="982637"/>
                </a:lnTo>
                <a:lnTo>
                  <a:pt x="2377846" y="1029690"/>
                </a:lnTo>
                <a:lnTo>
                  <a:pt x="2389454" y="1077582"/>
                </a:lnTo>
                <a:lnTo>
                  <a:pt x="2428697" y="1077582"/>
                </a:lnTo>
                <a:close/>
              </a:path>
              <a:path w="2631440" h="2612390">
                <a:moveTo>
                  <a:pt x="2631160" y="1306182"/>
                </a:moveTo>
                <a:lnTo>
                  <a:pt x="2630322" y="1259395"/>
                </a:lnTo>
                <a:lnTo>
                  <a:pt x="2627795" y="1212659"/>
                </a:lnTo>
                <a:lnTo>
                  <a:pt x="2623578" y="1166025"/>
                </a:lnTo>
                <a:lnTo>
                  <a:pt x="2617686" y="1119530"/>
                </a:lnTo>
                <a:lnTo>
                  <a:pt x="2610116" y="1073238"/>
                </a:lnTo>
                <a:lnTo>
                  <a:pt x="2600845" y="1027201"/>
                </a:lnTo>
                <a:lnTo>
                  <a:pt x="2589898" y="981456"/>
                </a:lnTo>
                <a:lnTo>
                  <a:pt x="2577274" y="936053"/>
                </a:lnTo>
                <a:lnTo>
                  <a:pt x="2562961" y="891057"/>
                </a:lnTo>
                <a:lnTo>
                  <a:pt x="2546959" y="846518"/>
                </a:lnTo>
                <a:lnTo>
                  <a:pt x="2529281" y="802462"/>
                </a:lnTo>
                <a:lnTo>
                  <a:pt x="2509913" y="758964"/>
                </a:lnTo>
                <a:lnTo>
                  <a:pt x="2488857" y="716064"/>
                </a:lnTo>
                <a:lnTo>
                  <a:pt x="2466124" y="673798"/>
                </a:lnTo>
                <a:lnTo>
                  <a:pt x="2441714" y="632244"/>
                </a:lnTo>
                <a:lnTo>
                  <a:pt x="2415616" y="591426"/>
                </a:lnTo>
                <a:lnTo>
                  <a:pt x="2382977" y="623811"/>
                </a:lnTo>
                <a:lnTo>
                  <a:pt x="2408859" y="665695"/>
                </a:lnTo>
                <a:lnTo>
                  <a:pt x="2432964" y="708329"/>
                </a:lnTo>
                <a:lnTo>
                  <a:pt x="2455291" y="751649"/>
                </a:lnTo>
                <a:lnTo>
                  <a:pt x="2475827" y="795616"/>
                </a:lnTo>
                <a:lnTo>
                  <a:pt x="2494572" y="840155"/>
                </a:lnTo>
                <a:lnTo>
                  <a:pt x="2511539" y="885240"/>
                </a:lnTo>
                <a:lnTo>
                  <a:pt x="2526715" y="930808"/>
                </a:lnTo>
                <a:lnTo>
                  <a:pt x="2540101" y="976795"/>
                </a:lnTo>
                <a:lnTo>
                  <a:pt x="2551709" y="1023162"/>
                </a:lnTo>
                <a:lnTo>
                  <a:pt x="2561539" y="1069848"/>
                </a:lnTo>
                <a:lnTo>
                  <a:pt x="2569565" y="1116787"/>
                </a:lnTo>
                <a:lnTo>
                  <a:pt x="2575814" y="1163955"/>
                </a:lnTo>
                <a:lnTo>
                  <a:pt x="2580284" y="1211275"/>
                </a:lnTo>
                <a:lnTo>
                  <a:pt x="2582964" y="1258709"/>
                </a:lnTo>
                <a:lnTo>
                  <a:pt x="2583853" y="1306195"/>
                </a:lnTo>
                <a:lnTo>
                  <a:pt x="2582964" y="1353667"/>
                </a:lnTo>
                <a:lnTo>
                  <a:pt x="2580284" y="1401102"/>
                </a:lnTo>
                <a:lnTo>
                  <a:pt x="2575814" y="1448422"/>
                </a:lnTo>
                <a:lnTo>
                  <a:pt x="2569565" y="1495590"/>
                </a:lnTo>
                <a:lnTo>
                  <a:pt x="2561539" y="1542542"/>
                </a:lnTo>
                <a:lnTo>
                  <a:pt x="2551709" y="1589214"/>
                </a:lnTo>
                <a:lnTo>
                  <a:pt x="2540101" y="1635582"/>
                </a:lnTo>
                <a:lnTo>
                  <a:pt x="2526715" y="1681568"/>
                </a:lnTo>
                <a:lnTo>
                  <a:pt x="2511539" y="1727136"/>
                </a:lnTo>
                <a:lnTo>
                  <a:pt x="2494572" y="1772221"/>
                </a:lnTo>
                <a:lnTo>
                  <a:pt x="2475827" y="1816760"/>
                </a:lnTo>
                <a:lnTo>
                  <a:pt x="2455291" y="1860727"/>
                </a:lnTo>
                <a:lnTo>
                  <a:pt x="2432964" y="1904047"/>
                </a:lnTo>
                <a:lnTo>
                  <a:pt x="2408859" y="1946681"/>
                </a:lnTo>
                <a:lnTo>
                  <a:pt x="2382977" y="1988553"/>
                </a:lnTo>
                <a:lnTo>
                  <a:pt x="2415616" y="2020938"/>
                </a:lnTo>
                <a:lnTo>
                  <a:pt x="2441714" y="1980133"/>
                </a:lnTo>
                <a:lnTo>
                  <a:pt x="2466124" y="1938578"/>
                </a:lnTo>
                <a:lnTo>
                  <a:pt x="2488857" y="1896313"/>
                </a:lnTo>
                <a:lnTo>
                  <a:pt x="2509913" y="1853412"/>
                </a:lnTo>
                <a:lnTo>
                  <a:pt x="2529281" y="1809915"/>
                </a:lnTo>
                <a:lnTo>
                  <a:pt x="2546959" y="1765858"/>
                </a:lnTo>
                <a:lnTo>
                  <a:pt x="2562961" y="1721319"/>
                </a:lnTo>
                <a:lnTo>
                  <a:pt x="2577274" y="1676323"/>
                </a:lnTo>
                <a:lnTo>
                  <a:pt x="2589898" y="1630921"/>
                </a:lnTo>
                <a:lnTo>
                  <a:pt x="2600845" y="1585175"/>
                </a:lnTo>
                <a:lnTo>
                  <a:pt x="2610116" y="1539138"/>
                </a:lnTo>
                <a:lnTo>
                  <a:pt x="2617686" y="1492846"/>
                </a:lnTo>
                <a:lnTo>
                  <a:pt x="2623578" y="1446352"/>
                </a:lnTo>
                <a:lnTo>
                  <a:pt x="2627795" y="1399717"/>
                </a:lnTo>
                <a:lnTo>
                  <a:pt x="2630322" y="1352981"/>
                </a:lnTo>
                <a:lnTo>
                  <a:pt x="2631160" y="130618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0" y="306451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Third-Party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760476"/>
            <a:ext cx="42123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8280" y="1882292"/>
            <a:ext cx="118294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9555" marR="5080" indent="-2777490">
              <a:lnSpc>
                <a:spcPct val="114999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4689" y="6285738"/>
            <a:ext cx="9768840" cy="1274445"/>
          </a:xfrm>
          <a:custGeom>
            <a:avLst/>
            <a:gdLst/>
            <a:ahLst/>
            <a:cxnLst/>
            <a:rect l="l" t="t" r="r" b="b"/>
            <a:pathLst>
              <a:path w="9768840" h="1274445">
                <a:moveTo>
                  <a:pt x="0" y="212344"/>
                </a:moveTo>
                <a:lnTo>
                  <a:pt x="5610" y="163672"/>
                </a:lnTo>
                <a:lnTo>
                  <a:pt x="21592" y="118983"/>
                </a:lnTo>
                <a:lnTo>
                  <a:pt x="46666" y="79556"/>
                </a:lnTo>
                <a:lnTo>
                  <a:pt x="79556" y="46666"/>
                </a:lnTo>
                <a:lnTo>
                  <a:pt x="118983" y="21592"/>
                </a:lnTo>
                <a:lnTo>
                  <a:pt x="163672" y="5610"/>
                </a:lnTo>
                <a:lnTo>
                  <a:pt x="212344" y="0"/>
                </a:lnTo>
                <a:lnTo>
                  <a:pt x="9556496" y="0"/>
                </a:lnTo>
                <a:lnTo>
                  <a:pt x="9605167" y="5610"/>
                </a:lnTo>
                <a:lnTo>
                  <a:pt x="9649856" y="21592"/>
                </a:lnTo>
                <a:lnTo>
                  <a:pt x="9689283" y="46666"/>
                </a:lnTo>
                <a:lnTo>
                  <a:pt x="9722173" y="79556"/>
                </a:lnTo>
                <a:lnTo>
                  <a:pt x="9747247" y="118983"/>
                </a:lnTo>
                <a:lnTo>
                  <a:pt x="9763229" y="163672"/>
                </a:lnTo>
                <a:lnTo>
                  <a:pt x="9768840" y="212344"/>
                </a:lnTo>
                <a:lnTo>
                  <a:pt x="9768840" y="1061720"/>
                </a:lnTo>
                <a:lnTo>
                  <a:pt x="9763229" y="1110391"/>
                </a:lnTo>
                <a:lnTo>
                  <a:pt x="9747247" y="1155080"/>
                </a:lnTo>
                <a:lnTo>
                  <a:pt x="9722173" y="1194507"/>
                </a:lnTo>
                <a:lnTo>
                  <a:pt x="9689283" y="1227397"/>
                </a:lnTo>
                <a:lnTo>
                  <a:pt x="9649856" y="1252471"/>
                </a:lnTo>
                <a:lnTo>
                  <a:pt x="9605167" y="1268453"/>
                </a:lnTo>
                <a:lnTo>
                  <a:pt x="9556496" y="1274064"/>
                </a:lnTo>
                <a:lnTo>
                  <a:pt x="212344" y="1274064"/>
                </a:lnTo>
                <a:lnTo>
                  <a:pt x="163672" y="1268453"/>
                </a:lnTo>
                <a:lnTo>
                  <a:pt x="118983" y="1252471"/>
                </a:lnTo>
                <a:lnTo>
                  <a:pt x="79556" y="1227397"/>
                </a:lnTo>
                <a:lnTo>
                  <a:pt x="46666" y="1194507"/>
                </a:lnTo>
                <a:lnTo>
                  <a:pt x="21592" y="1155080"/>
                </a:lnTo>
                <a:lnTo>
                  <a:pt x="5610" y="1110391"/>
                </a:lnTo>
                <a:lnTo>
                  <a:pt x="0" y="1061720"/>
                </a:lnTo>
                <a:lnTo>
                  <a:pt x="0" y="212344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23894" y="6551193"/>
            <a:ext cx="88347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 marR="5080" indent="-861060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comes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cannot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entirely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3555" y="3368040"/>
            <a:ext cx="4015740" cy="225856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0" y="306451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Third-Party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760476"/>
            <a:ext cx="42123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85213" y="1882292"/>
            <a:ext cx="121583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0" marR="5080" indent="-4039235">
              <a:lnSpc>
                <a:spcPct val="114999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Outsourced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Development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-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oversight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particularly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pertinent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comes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outsourced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development.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54579" y="4023359"/>
            <a:ext cx="11440795" cy="2867025"/>
            <a:chOff x="2354579" y="4023359"/>
            <a:chExt cx="11440795" cy="2867025"/>
          </a:xfrm>
        </p:grpSpPr>
        <p:sp>
          <p:nvSpPr>
            <p:cNvPr id="6" name="object 6"/>
            <p:cNvSpPr/>
            <p:nvPr/>
          </p:nvSpPr>
          <p:spPr>
            <a:xfrm>
              <a:off x="3111245" y="4453889"/>
              <a:ext cx="10669905" cy="2007235"/>
            </a:xfrm>
            <a:custGeom>
              <a:avLst/>
              <a:gdLst/>
              <a:ahLst/>
              <a:cxnLst/>
              <a:rect l="l" t="t" r="r" b="b"/>
              <a:pathLst>
                <a:path w="10669905" h="2007235">
                  <a:moveTo>
                    <a:pt x="0" y="334518"/>
                  </a:moveTo>
                  <a:lnTo>
                    <a:pt x="3626" y="285077"/>
                  </a:lnTo>
                  <a:lnTo>
                    <a:pt x="14160" y="237891"/>
                  </a:lnTo>
                  <a:lnTo>
                    <a:pt x="31085" y="193478"/>
                  </a:lnTo>
                  <a:lnTo>
                    <a:pt x="53883" y="152353"/>
                  </a:lnTo>
                  <a:lnTo>
                    <a:pt x="82039" y="115035"/>
                  </a:lnTo>
                  <a:lnTo>
                    <a:pt x="115035" y="82039"/>
                  </a:lnTo>
                  <a:lnTo>
                    <a:pt x="152353" y="53883"/>
                  </a:lnTo>
                  <a:lnTo>
                    <a:pt x="193478" y="31085"/>
                  </a:lnTo>
                  <a:lnTo>
                    <a:pt x="237891" y="14160"/>
                  </a:lnTo>
                  <a:lnTo>
                    <a:pt x="285077" y="3626"/>
                  </a:lnTo>
                  <a:lnTo>
                    <a:pt x="334518" y="0"/>
                  </a:lnTo>
                  <a:lnTo>
                    <a:pt x="10335006" y="0"/>
                  </a:lnTo>
                  <a:lnTo>
                    <a:pt x="10384446" y="3626"/>
                  </a:lnTo>
                  <a:lnTo>
                    <a:pt x="10431632" y="14160"/>
                  </a:lnTo>
                  <a:lnTo>
                    <a:pt x="10476045" y="31085"/>
                  </a:lnTo>
                  <a:lnTo>
                    <a:pt x="10517170" y="53883"/>
                  </a:lnTo>
                  <a:lnTo>
                    <a:pt x="10554488" y="82039"/>
                  </a:lnTo>
                  <a:lnTo>
                    <a:pt x="10587484" y="115035"/>
                  </a:lnTo>
                  <a:lnTo>
                    <a:pt x="10615640" y="152353"/>
                  </a:lnTo>
                  <a:lnTo>
                    <a:pt x="10638438" y="193478"/>
                  </a:lnTo>
                  <a:lnTo>
                    <a:pt x="10655363" y="237891"/>
                  </a:lnTo>
                  <a:lnTo>
                    <a:pt x="10665897" y="285077"/>
                  </a:lnTo>
                  <a:lnTo>
                    <a:pt x="10669523" y="334518"/>
                  </a:lnTo>
                  <a:lnTo>
                    <a:pt x="10669523" y="1672590"/>
                  </a:lnTo>
                  <a:lnTo>
                    <a:pt x="10665897" y="1722030"/>
                  </a:lnTo>
                  <a:lnTo>
                    <a:pt x="10655363" y="1769216"/>
                  </a:lnTo>
                  <a:lnTo>
                    <a:pt x="10638438" y="1813629"/>
                  </a:lnTo>
                  <a:lnTo>
                    <a:pt x="10615640" y="1854754"/>
                  </a:lnTo>
                  <a:lnTo>
                    <a:pt x="10587484" y="1892072"/>
                  </a:lnTo>
                  <a:lnTo>
                    <a:pt x="10554488" y="1925068"/>
                  </a:lnTo>
                  <a:lnTo>
                    <a:pt x="10517170" y="1953224"/>
                  </a:lnTo>
                  <a:lnTo>
                    <a:pt x="10476045" y="1976022"/>
                  </a:lnTo>
                  <a:lnTo>
                    <a:pt x="10431632" y="1992947"/>
                  </a:lnTo>
                  <a:lnTo>
                    <a:pt x="10384446" y="2003481"/>
                  </a:lnTo>
                  <a:lnTo>
                    <a:pt x="10335006" y="2007108"/>
                  </a:lnTo>
                  <a:lnTo>
                    <a:pt x="334518" y="2007108"/>
                  </a:lnTo>
                  <a:lnTo>
                    <a:pt x="285077" y="2003481"/>
                  </a:lnTo>
                  <a:lnTo>
                    <a:pt x="237891" y="1992947"/>
                  </a:lnTo>
                  <a:lnTo>
                    <a:pt x="193478" y="1976022"/>
                  </a:lnTo>
                  <a:lnTo>
                    <a:pt x="152353" y="1953224"/>
                  </a:lnTo>
                  <a:lnTo>
                    <a:pt x="115035" y="1925068"/>
                  </a:lnTo>
                  <a:lnTo>
                    <a:pt x="82039" y="1892072"/>
                  </a:lnTo>
                  <a:lnTo>
                    <a:pt x="53883" y="1854754"/>
                  </a:lnTo>
                  <a:lnTo>
                    <a:pt x="31085" y="1813629"/>
                  </a:lnTo>
                  <a:lnTo>
                    <a:pt x="14160" y="1769216"/>
                  </a:lnTo>
                  <a:lnTo>
                    <a:pt x="3626" y="1722030"/>
                  </a:lnTo>
                  <a:lnTo>
                    <a:pt x="0" y="1672590"/>
                  </a:lnTo>
                  <a:lnTo>
                    <a:pt x="0" y="334518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4579" y="4023359"/>
              <a:ext cx="2866644" cy="28666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56528" y="5060340"/>
            <a:ext cx="73977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in-house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programming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expertise,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difficult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contractors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deliver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0" y="306451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Third-Party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760476"/>
            <a:ext cx="42123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56809" y="1933193"/>
            <a:ext cx="6419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Cloud-Based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vs.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On-Premises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8582" y="3935729"/>
            <a:ext cx="6007735" cy="3556000"/>
          </a:xfrm>
          <a:custGeom>
            <a:avLst/>
            <a:gdLst/>
            <a:ahLst/>
            <a:cxnLst/>
            <a:rect l="l" t="t" r="r" b="b"/>
            <a:pathLst>
              <a:path w="6007734" h="3556000">
                <a:moveTo>
                  <a:pt x="0" y="592582"/>
                </a:moveTo>
                <a:lnTo>
                  <a:pt x="1964" y="543980"/>
                </a:lnTo>
                <a:lnTo>
                  <a:pt x="7755" y="496460"/>
                </a:lnTo>
                <a:lnTo>
                  <a:pt x="17221" y="450176"/>
                </a:lnTo>
                <a:lnTo>
                  <a:pt x="30209" y="405278"/>
                </a:lnTo>
                <a:lnTo>
                  <a:pt x="46567" y="361920"/>
                </a:lnTo>
                <a:lnTo>
                  <a:pt x="66141" y="320254"/>
                </a:lnTo>
                <a:lnTo>
                  <a:pt x="88781" y="280432"/>
                </a:lnTo>
                <a:lnTo>
                  <a:pt x="114332" y="242608"/>
                </a:lnTo>
                <a:lnTo>
                  <a:pt x="142643" y="206933"/>
                </a:lnTo>
                <a:lnTo>
                  <a:pt x="173561" y="173561"/>
                </a:lnTo>
                <a:lnTo>
                  <a:pt x="206933" y="142643"/>
                </a:lnTo>
                <a:lnTo>
                  <a:pt x="242608" y="114332"/>
                </a:lnTo>
                <a:lnTo>
                  <a:pt x="280432" y="88781"/>
                </a:lnTo>
                <a:lnTo>
                  <a:pt x="320254" y="66141"/>
                </a:lnTo>
                <a:lnTo>
                  <a:pt x="361920" y="46567"/>
                </a:lnTo>
                <a:lnTo>
                  <a:pt x="405278" y="30209"/>
                </a:lnTo>
                <a:lnTo>
                  <a:pt x="450176" y="17221"/>
                </a:lnTo>
                <a:lnTo>
                  <a:pt x="496460" y="7755"/>
                </a:lnTo>
                <a:lnTo>
                  <a:pt x="543980" y="1964"/>
                </a:lnTo>
                <a:lnTo>
                  <a:pt x="592582" y="0"/>
                </a:lnTo>
                <a:lnTo>
                  <a:pt x="5415026" y="0"/>
                </a:lnTo>
                <a:lnTo>
                  <a:pt x="5463627" y="1964"/>
                </a:lnTo>
                <a:lnTo>
                  <a:pt x="5511147" y="7755"/>
                </a:lnTo>
                <a:lnTo>
                  <a:pt x="5557431" y="17221"/>
                </a:lnTo>
                <a:lnTo>
                  <a:pt x="5602329" y="30209"/>
                </a:lnTo>
                <a:lnTo>
                  <a:pt x="5645687" y="46567"/>
                </a:lnTo>
                <a:lnTo>
                  <a:pt x="5687353" y="66141"/>
                </a:lnTo>
                <a:lnTo>
                  <a:pt x="5727175" y="88781"/>
                </a:lnTo>
                <a:lnTo>
                  <a:pt x="5764999" y="114332"/>
                </a:lnTo>
                <a:lnTo>
                  <a:pt x="5800674" y="142643"/>
                </a:lnTo>
                <a:lnTo>
                  <a:pt x="5834046" y="173561"/>
                </a:lnTo>
                <a:lnTo>
                  <a:pt x="5864964" y="206933"/>
                </a:lnTo>
                <a:lnTo>
                  <a:pt x="5893275" y="242608"/>
                </a:lnTo>
                <a:lnTo>
                  <a:pt x="5918826" y="280432"/>
                </a:lnTo>
                <a:lnTo>
                  <a:pt x="5941466" y="320254"/>
                </a:lnTo>
                <a:lnTo>
                  <a:pt x="5961040" y="361920"/>
                </a:lnTo>
                <a:lnTo>
                  <a:pt x="5977398" y="405278"/>
                </a:lnTo>
                <a:lnTo>
                  <a:pt x="5990386" y="450176"/>
                </a:lnTo>
                <a:lnTo>
                  <a:pt x="5999852" y="496460"/>
                </a:lnTo>
                <a:lnTo>
                  <a:pt x="6005643" y="543980"/>
                </a:lnTo>
                <a:lnTo>
                  <a:pt x="6007608" y="592582"/>
                </a:lnTo>
                <a:lnTo>
                  <a:pt x="6007608" y="2962910"/>
                </a:lnTo>
                <a:lnTo>
                  <a:pt x="6005643" y="3011511"/>
                </a:lnTo>
                <a:lnTo>
                  <a:pt x="5999852" y="3059031"/>
                </a:lnTo>
                <a:lnTo>
                  <a:pt x="5990386" y="3105315"/>
                </a:lnTo>
                <a:lnTo>
                  <a:pt x="5977398" y="3150213"/>
                </a:lnTo>
                <a:lnTo>
                  <a:pt x="5961040" y="3193571"/>
                </a:lnTo>
                <a:lnTo>
                  <a:pt x="5941466" y="3235237"/>
                </a:lnTo>
                <a:lnTo>
                  <a:pt x="5918826" y="3275059"/>
                </a:lnTo>
                <a:lnTo>
                  <a:pt x="5893275" y="3312883"/>
                </a:lnTo>
                <a:lnTo>
                  <a:pt x="5864964" y="3348558"/>
                </a:lnTo>
                <a:lnTo>
                  <a:pt x="5834046" y="3381930"/>
                </a:lnTo>
                <a:lnTo>
                  <a:pt x="5800674" y="3412848"/>
                </a:lnTo>
                <a:lnTo>
                  <a:pt x="5764999" y="3441159"/>
                </a:lnTo>
                <a:lnTo>
                  <a:pt x="5727175" y="3466710"/>
                </a:lnTo>
                <a:lnTo>
                  <a:pt x="5687353" y="3489350"/>
                </a:lnTo>
                <a:lnTo>
                  <a:pt x="5645687" y="3508924"/>
                </a:lnTo>
                <a:lnTo>
                  <a:pt x="5602329" y="3525282"/>
                </a:lnTo>
                <a:lnTo>
                  <a:pt x="5557431" y="3538270"/>
                </a:lnTo>
                <a:lnTo>
                  <a:pt x="5511147" y="3547736"/>
                </a:lnTo>
                <a:lnTo>
                  <a:pt x="5463627" y="3553527"/>
                </a:lnTo>
                <a:lnTo>
                  <a:pt x="5415026" y="3555492"/>
                </a:lnTo>
                <a:lnTo>
                  <a:pt x="592582" y="3555492"/>
                </a:lnTo>
                <a:lnTo>
                  <a:pt x="543980" y="3553527"/>
                </a:lnTo>
                <a:lnTo>
                  <a:pt x="496460" y="3547736"/>
                </a:lnTo>
                <a:lnTo>
                  <a:pt x="450176" y="3538270"/>
                </a:lnTo>
                <a:lnTo>
                  <a:pt x="405278" y="3525282"/>
                </a:lnTo>
                <a:lnTo>
                  <a:pt x="361920" y="3508924"/>
                </a:lnTo>
                <a:lnTo>
                  <a:pt x="320254" y="3489350"/>
                </a:lnTo>
                <a:lnTo>
                  <a:pt x="280432" y="3466710"/>
                </a:lnTo>
                <a:lnTo>
                  <a:pt x="242608" y="3441159"/>
                </a:lnTo>
                <a:lnTo>
                  <a:pt x="206933" y="3412848"/>
                </a:lnTo>
                <a:lnTo>
                  <a:pt x="173561" y="3381930"/>
                </a:lnTo>
                <a:lnTo>
                  <a:pt x="142643" y="3348558"/>
                </a:lnTo>
                <a:lnTo>
                  <a:pt x="114332" y="3312883"/>
                </a:lnTo>
                <a:lnTo>
                  <a:pt x="88781" y="3275059"/>
                </a:lnTo>
                <a:lnTo>
                  <a:pt x="66141" y="3235237"/>
                </a:lnTo>
                <a:lnTo>
                  <a:pt x="46567" y="3193571"/>
                </a:lnTo>
                <a:lnTo>
                  <a:pt x="30209" y="3150213"/>
                </a:lnTo>
                <a:lnTo>
                  <a:pt x="17221" y="3105315"/>
                </a:lnTo>
                <a:lnTo>
                  <a:pt x="7755" y="3059031"/>
                </a:lnTo>
                <a:lnTo>
                  <a:pt x="1964" y="3011511"/>
                </a:lnTo>
                <a:lnTo>
                  <a:pt x="0" y="2962910"/>
                </a:lnTo>
                <a:lnTo>
                  <a:pt x="0" y="59258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7423" y="5088153"/>
            <a:ext cx="529717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provider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well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consumer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accountable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2614" y="3935729"/>
            <a:ext cx="6350635" cy="3556000"/>
          </a:xfrm>
          <a:custGeom>
            <a:avLst/>
            <a:gdLst/>
            <a:ahLst/>
            <a:cxnLst/>
            <a:rect l="l" t="t" r="r" b="b"/>
            <a:pathLst>
              <a:path w="6350634" h="3556000">
                <a:moveTo>
                  <a:pt x="0" y="592582"/>
                </a:moveTo>
                <a:lnTo>
                  <a:pt x="1964" y="543980"/>
                </a:lnTo>
                <a:lnTo>
                  <a:pt x="7755" y="496460"/>
                </a:lnTo>
                <a:lnTo>
                  <a:pt x="17221" y="450176"/>
                </a:lnTo>
                <a:lnTo>
                  <a:pt x="30209" y="405278"/>
                </a:lnTo>
                <a:lnTo>
                  <a:pt x="46567" y="361920"/>
                </a:lnTo>
                <a:lnTo>
                  <a:pt x="66141" y="320254"/>
                </a:lnTo>
                <a:lnTo>
                  <a:pt x="88781" y="280432"/>
                </a:lnTo>
                <a:lnTo>
                  <a:pt x="114332" y="242608"/>
                </a:lnTo>
                <a:lnTo>
                  <a:pt x="142643" y="206933"/>
                </a:lnTo>
                <a:lnTo>
                  <a:pt x="173561" y="173561"/>
                </a:lnTo>
                <a:lnTo>
                  <a:pt x="206933" y="142643"/>
                </a:lnTo>
                <a:lnTo>
                  <a:pt x="242608" y="114332"/>
                </a:lnTo>
                <a:lnTo>
                  <a:pt x="280432" y="88781"/>
                </a:lnTo>
                <a:lnTo>
                  <a:pt x="320254" y="66141"/>
                </a:lnTo>
                <a:lnTo>
                  <a:pt x="361920" y="46567"/>
                </a:lnTo>
                <a:lnTo>
                  <a:pt x="405278" y="30209"/>
                </a:lnTo>
                <a:lnTo>
                  <a:pt x="450176" y="17221"/>
                </a:lnTo>
                <a:lnTo>
                  <a:pt x="496460" y="7755"/>
                </a:lnTo>
                <a:lnTo>
                  <a:pt x="543980" y="1964"/>
                </a:lnTo>
                <a:lnTo>
                  <a:pt x="592581" y="0"/>
                </a:lnTo>
                <a:lnTo>
                  <a:pt x="5757926" y="0"/>
                </a:lnTo>
                <a:lnTo>
                  <a:pt x="5806527" y="1964"/>
                </a:lnTo>
                <a:lnTo>
                  <a:pt x="5854047" y="7755"/>
                </a:lnTo>
                <a:lnTo>
                  <a:pt x="5900331" y="17221"/>
                </a:lnTo>
                <a:lnTo>
                  <a:pt x="5945229" y="30209"/>
                </a:lnTo>
                <a:lnTo>
                  <a:pt x="5988587" y="46567"/>
                </a:lnTo>
                <a:lnTo>
                  <a:pt x="6030253" y="66141"/>
                </a:lnTo>
                <a:lnTo>
                  <a:pt x="6070075" y="88781"/>
                </a:lnTo>
                <a:lnTo>
                  <a:pt x="6107899" y="114332"/>
                </a:lnTo>
                <a:lnTo>
                  <a:pt x="6143574" y="142643"/>
                </a:lnTo>
                <a:lnTo>
                  <a:pt x="6176946" y="173561"/>
                </a:lnTo>
                <a:lnTo>
                  <a:pt x="6207864" y="206933"/>
                </a:lnTo>
                <a:lnTo>
                  <a:pt x="6236175" y="242608"/>
                </a:lnTo>
                <a:lnTo>
                  <a:pt x="6261726" y="280432"/>
                </a:lnTo>
                <a:lnTo>
                  <a:pt x="6284366" y="320254"/>
                </a:lnTo>
                <a:lnTo>
                  <a:pt x="6303940" y="361920"/>
                </a:lnTo>
                <a:lnTo>
                  <a:pt x="6320298" y="405278"/>
                </a:lnTo>
                <a:lnTo>
                  <a:pt x="6333286" y="450176"/>
                </a:lnTo>
                <a:lnTo>
                  <a:pt x="6342752" y="496460"/>
                </a:lnTo>
                <a:lnTo>
                  <a:pt x="6348543" y="543980"/>
                </a:lnTo>
                <a:lnTo>
                  <a:pt x="6350507" y="592582"/>
                </a:lnTo>
                <a:lnTo>
                  <a:pt x="6350507" y="2962910"/>
                </a:lnTo>
                <a:lnTo>
                  <a:pt x="6348543" y="3011511"/>
                </a:lnTo>
                <a:lnTo>
                  <a:pt x="6342752" y="3059031"/>
                </a:lnTo>
                <a:lnTo>
                  <a:pt x="6333286" y="3105315"/>
                </a:lnTo>
                <a:lnTo>
                  <a:pt x="6320298" y="3150213"/>
                </a:lnTo>
                <a:lnTo>
                  <a:pt x="6303940" y="3193571"/>
                </a:lnTo>
                <a:lnTo>
                  <a:pt x="6284366" y="3235237"/>
                </a:lnTo>
                <a:lnTo>
                  <a:pt x="6261726" y="3275059"/>
                </a:lnTo>
                <a:lnTo>
                  <a:pt x="6236175" y="3312883"/>
                </a:lnTo>
                <a:lnTo>
                  <a:pt x="6207864" y="3348558"/>
                </a:lnTo>
                <a:lnTo>
                  <a:pt x="6176946" y="3381930"/>
                </a:lnTo>
                <a:lnTo>
                  <a:pt x="6143574" y="3412848"/>
                </a:lnTo>
                <a:lnTo>
                  <a:pt x="6107899" y="3441159"/>
                </a:lnTo>
                <a:lnTo>
                  <a:pt x="6070075" y="3466710"/>
                </a:lnTo>
                <a:lnTo>
                  <a:pt x="6030253" y="3489350"/>
                </a:lnTo>
                <a:lnTo>
                  <a:pt x="5988587" y="3508924"/>
                </a:lnTo>
                <a:lnTo>
                  <a:pt x="5945229" y="3525282"/>
                </a:lnTo>
                <a:lnTo>
                  <a:pt x="5900331" y="3538270"/>
                </a:lnTo>
                <a:lnTo>
                  <a:pt x="5854047" y="3547736"/>
                </a:lnTo>
                <a:lnTo>
                  <a:pt x="5806527" y="3553527"/>
                </a:lnTo>
                <a:lnTo>
                  <a:pt x="5757926" y="3555492"/>
                </a:lnTo>
                <a:lnTo>
                  <a:pt x="592581" y="3555492"/>
                </a:lnTo>
                <a:lnTo>
                  <a:pt x="543980" y="3553527"/>
                </a:lnTo>
                <a:lnTo>
                  <a:pt x="496460" y="3547736"/>
                </a:lnTo>
                <a:lnTo>
                  <a:pt x="450176" y="3538270"/>
                </a:lnTo>
                <a:lnTo>
                  <a:pt x="405278" y="3525282"/>
                </a:lnTo>
                <a:lnTo>
                  <a:pt x="361920" y="3508924"/>
                </a:lnTo>
                <a:lnTo>
                  <a:pt x="320254" y="3489350"/>
                </a:lnTo>
                <a:lnTo>
                  <a:pt x="280432" y="3466710"/>
                </a:lnTo>
                <a:lnTo>
                  <a:pt x="242608" y="3441159"/>
                </a:lnTo>
                <a:lnTo>
                  <a:pt x="206933" y="3412848"/>
                </a:lnTo>
                <a:lnTo>
                  <a:pt x="173561" y="3381930"/>
                </a:lnTo>
                <a:lnTo>
                  <a:pt x="142643" y="3348558"/>
                </a:lnTo>
                <a:lnTo>
                  <a:pt x="114332" y="3312883"/>
                </a:lnTo>
                <a:lnTo>
                  <a:pt x="88781" y="3275059"/>
                </a:lnTo>
                <a:lnTo>
                  <a:pt x="66141" y="3235237"/>
                </a:lnTo>
                <a:lnTo>
                  <a:pt x="46567" y="3193571"/>
                </a:lnTo>
                <a:lnTo>
                  <a:pt x="30209" y="3150213"/>
                </a:lnTo>
                <a:lnTo>
                  <a:pt x="17221" y="3105315"/>
                </a:lnTo>
                <a:lnTo>
                  <a:pt x="7755" y="3059031"/>
                </a:lnTo>
                <a:lnTo>
                  <a:pt x="1964" y="3011511"/>
                </a:lnTo>
                <a:lnTo>
                  <a:pt x="0" y="2962910"/>
                </a:lnTo>
                <a:lnTo>
                  <a:pt x="0" y="592582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51163" y="4514240"/>
            <a:ext cx="5689600" cy="2320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13999"/>
              </a:lnSpc>
              <a:spcBef>
                <a:spcPts val="10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On-premises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vulnerabilities,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insecure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hosts,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routers,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switches,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firewalls connected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offices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campus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buildings.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61804" y="3390900"/>
            <a:ext cx="4005579" cy="937260"/>
          </a:xfrm>
          <a:custGeom>
            <a:avLst/>
            <a:gdLst/>
            <a:ahLst/>
            <a:cxnLst/>
            <a:rect l="l" t="t" r="r" b="b"/>
            <a:pathLst>
              <a:path w="4005580" h="937260">
                <a:moveTo>
                  <a:pt x="3848861" y="0"/>
                </a:moveTo>
                <a:lnTo>
                  <a:pt x="156210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10" y="937260"/>
                </a:lnTo>
                <a:lnTo>
                  <a:pt x="3848861" y="937260"/>
                </a:lnTo>
                <a:lnTo>
                  <a:pt x="3898221" y="929292"/>
                </a:lnTo>
                <a:lnTo>
                  <a:pt x="3941100" y="907109"/>
                </a:lnTo>
                <a:lnTo>
                  <a:pt x="3974921" y="873288"/>
                </a:lnTo>
                <a:lnTo>
                  <a:pt x="3997104" y="830409"/>
                </a:lnTo>
                <a:lnTo>
                  <a:pt x="4005072" y="781050"/>
                </a:lnTo>
                <a:lnTo>
                  <a:pt x="4005072" y="156210"/>
                </a:lnTo>
                <a:lnTo>
                  <a:pt x="3997104" y="106850"/>
                </a:lnTo>
                <a:lnTo>
                  <a:pt x="3974921" y="63971"/>
                </a:lnTo>
                <a:lnTo>
                  <a:pt x="3941100" y="30150"/>
                </a:lnTo>
                <a:lnTo>
                  <a:pt x="3898221" y="7967"/>
                </a:lnTo>
                <a:lnTo>
                  <a:pt x="384886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59314" y="3663823"/>
            <a:ext cx="3211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On-Premises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0611" y="3300984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1" y="0"/>
                </a:moveTo>
                <a:lnTo>
                  <a:pt x="155956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5"/>
                </a:lnTo>
                <a:lnTo>
                  <a:pt x="0" y="779779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6" y="935736"/>
                </a:lnTo>
                <a:lnTo>
                  <a:pt x="3847591" y="935736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7" y="779779"/>
                </a:lnTo>
                <a:lnTo>
                  <a:pt x="4003547" y="155955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8122" y="3573272"/>
            <a:ext cx="1668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Cloud-Based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9080" y="306451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Third-Party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760476"/>
            <a:ext cx="42123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04669" y="1882292"/>
            <a:ext cx="11719560" cy="7969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scenarios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used.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Precautions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taken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dealing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40" y="3325367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51989" y="5934735"/>
            <a:ext cx="4511675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Conduct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compliance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implications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storing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42880" y="4604156"/>
            <a:ext cx="38512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14100"/>
              </a:lnSpc>
              <a:spcBef>
                <a:spcPts val="100"/>
              </a:spcBef>
            </a:pP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78200" y="3742715"/>
            <a:ext cx="357822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marR="5080" indent="-597535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5014" y="4331589"/>
            <a:ext cx="6128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Vulnerability</a:t>
            </a:r>
            <a:r>
              <a:rPr spc="-55" dirty="0"/>
              <a:t> </a:t>
            </a:r>
            <a:r>
              <a:rPr dirty="0"/>
              <a:t>Scanning</a:t>
            </a:r>
            <a:r>
              <a:rPr spc="-60" dirty="0"/>
              <a:t> </a:t>
            </a:r>
            <a:r>
              <a:rPr spc="25" dirty="0"/>
              <a:t>Techniques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1467" y="306451"/>
            <a:ext cx="5975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Security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Assessments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6596" y="760476"/>
            <a:ext cx="82814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8157" y="1882292"/>
            <a:ext cx="1229296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9595" marR="5080" indent="-1827530">
              <a:lnSpc>
                <a:spcPct val="114999"/>
              </a:lnSpc>
              <a:spcBef>
                <a:spcPts val="1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topology,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thereby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surface.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0445" y="4072382"/>
            <a:ext cx="1605915" cy="949325"/>
            <a:chOff x="3060445" y="4072382"/>
            <a:chExt cx="1605915" cy="949325"/>
          </a:xfrm>
        </p:grpSpPr>
        <p:sp>
          <p:nvSpPr>
            <p:cNvPr id="6" name="object 6"/>
            <p:cNvSpPr/>
            <p:nvPr/>
          </p:nvSpPr>
          <p:spPr>
            <a:xfrm>
              <a:off x="4003547" y="4546092"/>
              <a:ext cx="657860" cy="0"/>
            </a:xfrm>
            <a:custGeom>
              <a:avLst/>
              <a:gdLst/>
              <a:ahLst/>
              <a:cxnLst/>
              <a:rect l="l" t="t" r="r" b="b"/>
              <a:pathLst>
                <a:path w="657860">
                  <a:moveTo>
                    <a:pt x="0" y="0"/>
                  </a:moveTo>
                  <a:lnTo>
                    <a:pt x="657860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3145" y="4085082"/>
              <a:ext cx="931544" cy="923925"/>
            </a:xfrm>
            <a:custGeom>
              <a:avLst/>
              <a:gdLst/>
              <a:ahLst/>
              <a:cxnLst/>
              <a:rect l="l" t="t" r="r" b="b"/>
              <a:pathLst>
                <a:path w="931545" h="923925">
                  <a:moveTo>
                    <a:pt x="465581" y="0"/>
                  </a:moveTo>
                  <a:lnTo>
                    <a:pt x="417972" y="2384"/>
                  </a:lnTo>
                  <a:lnTo>
                    <a:pt x="371739" y="9382"/>
                  </a:lnTo>
                  <a:lnTo>
                    <a:pt x="327116" y="20761"/>
                  </a:lnTo>
                  <a:lnTo>
                    <a:pt x="284339" y="36290"/>
                  </a:lnTo>
                  <a:lnTo>
                    <a:pt x="243639" y="55736"/>
                  </a:lnTo>
                  <a:lnTo>
                    <a:pt x="205252" y="78866"/>
                  </a:lnTo>
                  <a:lnTo>
                    <a:pt x="169411" y="105450"/>
                  </a:lnTo>
                  <a:lnTo>
                    <a:pt x="136350" y="135254"/>
                  </a:lnTo>
                  <a:lnTo>
                    <a:pt x="106302" y="168047"/>
                  </a:lnTo>
                  <a:lnTo>
                    <a:pt x="79503" y="203596"/>
                  </a:lnTo>
                  <a:lnTo>
                    <a:pt x="56184" y="241670"/>
                  </a:lnTo>
                  <a:lnTo>
                    <a:pt x="36581" y="282035"/>
                  </a:lnTo>
                  <a:lnTo>
                    <a:pt x="20928" y="324460"/>
                  </a:lnTo>
                  <a:lnTo>
                    <a:pt x="9457" y="368712"/>
                  </a:lnTo>
                  <a:lnTo>
                    <a:pt x="2403" y="414560"/>
                  </a:lnTo>
                  <a:lnTo>
                    <a:pt x="0" y="461771"/>
                  </a:lnTo>
                  <a:lnTo>
                    <a:pt x="2403" y="508983"/>
                  </a:lnTo>
                  <a:lnTo>
                    <a:pt x="9457" y="554831"/>
                  </a:lnTo>
                  <a:lnTo>
                    <a:pt x="20928" y="599083"/>
                  </a:lnTo>
                  <a:lnTo>
                    <a:pt x="36581" y="641508"/>
                  </a:lnTo>
                  <a:lnTo>
                    <a:pt x="56184" y="681873"/>
                  </a:lnTo>
                  <a:lnTo>
                    <a:pt x="79503" y="719947"/>
                  </a:lnTo>
                  <a:lnTo>
                    <a:pt x="106302" y="755496"/>
                  </a:lnTo>
                  <a:lnTo>
                    <a:pt x="136350" y="788288"/>
                  </a:lnTo>
                  <a:lnTo>
                    <a:pt x="169411" y="818093"/>
                  </a:lnTo>
                  <a:lnTo>
                    <a:pt x="205252" y="844676"/>
                  </a:lnTo>
                  <a:lnTo>
                    <a:pt x="243639" y="867807"/>
                  </a:lnTo>
                  <a:lnTo>
                    <a:pt x="284339" y="887253"/>
                  </a:lnTo>
                  <a:lnTo>
                    <a:pt x="327116" y="902782"/>
                  </a:lnTo>
                  <a:lnTo>
                    <a:pt x="371739" y="914161"/>
                  </a:lnTo>
                  <a:lnTo>
                    <a:pt x="417972" y="921159"/>
                  </a:lnTo>
                  <a:lnTo>
                    <a:pt x="465581" y="923543"/>
                  </a:lnTo>
                  <a:lnTo>
                    <a:pt x="513191" y="921159"/>
                  </a:lnTo>
                  <a:lnTo>
                    <a:pt x="559424" y="914161"/>
                  </a:lnTo>
                  <a:lnTo>
                    <a:pt x="604047" y="902782"/>
                  </a:lnTo>
                  <a:lnTo>
                    <a:pt x="646824" y="887253"/>
                  </a:lnTo>
                  <a:lnTo>
                    <a:pt x="687524" y="867807"/>
                  </a:lnTo>
                  <a:lnTo>
                    <a:pt x="725911" y="844677"/>
                  </a:lnTo>
                  <a:lnTo>
                    <a:pt x="761752" y="818093"/>
                  </a:lnTo>
                  <a:lnTo>
                    <a:pt x="794813" y="788289"/>
                  </a:lnTo>
                  <a:lnTo>
                    <a:pt x="824861" y="755496"/>
                  </a:lnTo>
                  <a:lnTo>
                    <a:pt x="851660" y="719947"/>
                  </a:lnTo>
                  <a:lnTo>
                    <a:pt x="874979" y="681873"/>
                  </a:lnTo>
                  <a:lnTo>
                    <a:pt x="894582" y="641508"/>
                  </a:lnTo>
                  <a:lnTo>
                    <a:pt x="910235" y="599083"/>
                  </a:lnTo>
                  <a:lnTo>
                    <a:pt x="921706" y="554831"/>
                  </a:lnTo>
                  <a:lnTo>
                    <a:pt x="928760" y="508983"/>
                  </a:lnTo>
                  <a:lnTo>
                    <a:pt x="931164" y="461771"/>
                  </a:lnTo>
                  <a:lnTo>
                    <a:pt x="928760" y="414560"/>
                  </a:lnTo>
                  <a:lnTo>
                    <a:pt x="921706" y="368712"/>
                  </a:lnTo>
                  <a:lnTo>
                    <a:pt x="910235" y="324460"/>
                  </a:lnTo>
                  <a:lnTo>
                    <a:pt x="894582" y="282035"/>
                  </a:lnTo>
                  <a:lnTo>
                    <a:pt x="874979" y="241670"/>
                  </a:lnTo>
                  <a:lnTo>
                    <a:pt x="851660" y="203596"/>
                  </a:lnTo>
                  <a:lnTo>
                    <a:pt x="824861" y="168047"/>
                  </a:lnTo>
                  <a:lnTo>
                    <a:pt x="794813" y="135254"/>
                  </a:lnTo>
                  <a:lnTo>
                    <a:pt x="761752" y="105450"/>
                  </a:lnTo>
                  <a:lnTo>
                    <a:pt x="725911" y="78866"/>
                  </a:lnTo>
                  <a:lnTo>
                    <a:pt x="687524" y="55736"/>
                  </a:lnTo>
                  <a:lnTo>
                    <a:pt x="646824" y="36290"/>
                  </a:lnTo>
                  <a:lnTo>
                    <a:pt x="604047" y="20761"/>
                  </a:lnTo>
                  <a:lnTo>
                    <a:pt x="559424" y="9382"/>
                  </a:lnTo>
                  <a:lnTo>
                    <a:pt x="513191" y="2384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3145" y="4085082"/>
              <a:ext cx="931544" cy="923925"/>
            </a:xfrm>
            <a:custGeom>
              <a:avLst/>
              <a:gdLst/>
              <a:ahLst/>
              <a:cxnLst/>
              <a:rect l="l" t="t" r="r" b="b"/>
              <a:pathLst>
                <a:path w="931545" h="923925">
                  <a:moveTo>
                    <a:pt x="0" y="461771"/>
                  </a:moveTo>
                  <a:lnTo>
                    <a:pt x="2403" y="414560"/>
                  </a:lnTo>
                  <a:lnTo>
                    <a:pt x="9457" y="368712"/>
                  </a:lnTo>
                  <a:lnTo>
                    <a:pt x="20928" y="324460"/>
                  </a:lnTo>
                  <a:lnTo>
                    <a:pt x="36581" y="282035"/>
                  </a:lnTo>
                  <a:lnTo>
                    <a:pt x="56184" y="241670"/>
                  </a:lnTo>
                  <a:lnTo>
                    <a:pt x="79503" y="203596"/>
                  </a:lnTo>
                  <a:lnTo>
                    <a:pt x="106302" y="168047"/>
                  </a:lnTo>
                  <a:lnTo>
                    <a:pt x="136350" y="135254"/>
                  </a:lnTo>
                  <a:lnTo>
                    <a:pt x="169411" y="105450"/>
                  </a:lnTo>
                  <a:lnTo>
                    <a:pt x="205252" y="78866"/>
                  </a:lnTo>
                  <a:lnTo>
                    <a:pt x="243639" y="55736"/>
                  </a:lnTo>
                  <a:lnTo>
                    <a:pt x="284339" y="36290"/>
                  </a:lnTo>
                  <a:lnTo>
                    <a:pt x="327116" y="20761"/>
                  </a:lnTo>
                  <a:lnTo>
                    <a:pt x="371739" y="9382"/>
                  </a:lnTo>
                  <a:lnTo>
                    <a:pt x="417972" y="2384"/>
                  </a:lnTo>
                  <a:lnTo>
                    <a:pt x="465581" y="0"/>
                  </a:lnTo>
                  <a:lnTo>
                    <a:pt x="513191" y="2384"/>
                  </a:lnTo>
                  <a:lnTo>
                    <a:pt x="559424" y="9382"/>
                  </a:lnTo>
                  <a:lnTo>
                    <a:pt x="604047" y="20761"/>
                  </a:lnTo>
                  <a:lnTo>
                    <a:pt x="646824" y="36290"/>
                  </a:lnTo>
                  <a:lnTo>
                    <a:pt x="687524" y="55736"/>
                  </a:lnTo>
                  <a:lnTo>
                    <a:pt x="725911" y="78866"/>
                  </a:lnTo>
                  <a:lnTo>
                    <a:pt x="761752" y="105450"/>
                  </a:lnTo>
                  <a:lnTo>
                    <a:pt x="794813" y="135254"/>
                  </a:lnTo>
                  <a:lnTo>
                    <a:pt x="824861" y="168047"/>
                  </a:lnTo>
                  <a:lnTo>
                    <a:pt x="851660" y="203596"/>
                  </a:lnTo>
                  <a:lnTo>
                    <a:pt x="874979" y="241670"/>
                  </a:lnTo>
                  <a:lnTo>
                    <a:pt x="894582" y="282035"/>
                  </a:lnTo>
                  <a:lnTo>
                    <a:pt x="910235" y="324460"/>
                  </a:lnTo>
                  <a:lnTo>
                    <a:pt x="921706" y="368712"/>
                  </a:lnTo>
                  <a:lnTo>
                    <a:pt x="928760" y="414560"/>
                  </a:lnTo>
                  <a:lnTo>
                    <a:pt x="931164" y="461771"/>
                  </a:lnTo>
                  <a:lnTo>
                    <a:pt x="928760" y="508983"/>
                  </a:lnTo>
                  <a:lnTo>
                    <a:pt x="921706" y="554831"/>
                  </a:lnTo>
                  <a:lnTo>
                    <a:pt x="910235" y="599083"/>
                  </a:lnTo>
                  <a:lnTo>
                    <a:pt x="894582" y="641508"/>
                  </a:lnTo>
                  <a:lnTo>
                    <a:pt x="874979" y="681873"/>
                  </a:lnTo>
                  <a:lnTo>
                    <a:pt x="851660" y="719947"/>
                  </a:lnTo>
                  <a:lnTo>
                    <a:pt x="824861" y="755496"/>
                  </a:lnTo>
                  <a:lnTo>
                    <a:pt x="794813" y="788289"/>
                  </a:lnTo>
                  <a:lnTo>
                    <a:pt x="761752" y="818093"/>
                  </a:lnTo>
                  <a:lnTo>
                    <a:pt x="725911" y="844677"/>
                  </a:lnTo>
                  <a:lnTo>
                    <a:pt x="687524" y="867807"/>
                  </a:lnTo>
                  <a:lnTo>
                    <a:pt x="646824" y="887253"/>
                  </a:lnTo>
                  <a:lnTo>
                    <a:pt x="604047" y="902782"/>
                  </a:lnTo>
                  <a:lnTo>
                    <a:pt x="559424" y="914161"/>
                  </a:lnTo>
                  <a:lnTo>
                    <a:pt x="513191" y="921159"/>
                  </a:lnTo>
                  <a:lnTo>
                    <a:pt x="465581" y="923543"/>
                  </a:lnTo>
                  <a:lnTo>
                    <a:pt x="417972" y="921159"/>
                  </a:lnTo>
                  <a:lnTo>
                    <a:pt x="371739" y="914161"/>
                  </a:lnTo>
                  <a:lnTo>
                    <a:pt x="327116" y="902782"/>
                  </a:lnTo>
                  <a:lnTo>
                    <a:pt x="284339" y="887253"/>
                  </a:lnTo>
                  <a:lnTo>
                    <a:pt x="243639" y="867807"/>
                  </a:lnTo>
                  <a:lnTo>
                    <a:pt x="205252" y="844676"/>
                  </a:lnTo>
                  <a:lnTo>
                    <a:pt x="169411" y="818093"/>
                  </a:lnTo>
                  <a:lnTo>
                    <a:pt x="136350" y="788288"/>
                  </a:lnTo>
                  <a:lnTo>
                    <a:pt x="106302" y="755496"/>
                  </a:lnTo>
                  <a:lnTo>
                    <a:pt x="79503" y="719947"/>
                  </a:lnTo>
                  <a:lnTo>
                    <a:pt x="56184" y="681873"/>
                  </a:lnTo>
                  <a:lnTo>
                    <a:pt x="36581" y="641508"/>
                  </a:lnTo>
                  <a:lnTo>
                    <a:pt x="20928" y="599083"/>
                  </a:lnTo>
                  <a:lnTo>
                    <a:pt x="9457" y="554831"/>
                  </a:lnTo>
                  <a:lnTo>
                    <a:pt x="2403" y="508983"/>
                  </a:lnTo>
                  <a:lnTo>
                    <a:pt x="0" y="461771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66261" y="4353305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1915" y="4081271"/>
            <a:ext cx="8521065" cy="929640"/>
          </a:xfrm>
          <a:custGeom>
            <a:avLst/>
            <a:gdLst/>
            <a:ahLst/>
            <a:cxnLst/>
            <a:rect l="l" t="t" r="r" b="b"/>
            <a:pathLst>
              <a:path w="8521065" h="929639">
                <a:moveTo>
                  <a:pt x="0" y="154939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39" y="0"/>
                </a:lnTo>
                <a:lnTo>
                  <a:pt x="8365744" y="0"/>
                </a:lnTo>
                <a:lnTo>
                  <a:pt x="8414727" y="7896"/>
                </a:lnTo>
                <a:lnTo>
                  <a:pt x="8457261" y="29886"/>
                </a:lnTo>
                <a:lnTo>
                  <a:pt x="8490797" y="63422"/>
                </a:lnTo>
                <a:lnTo>
                  <a:pt x="8512787" y="105956"/>
                </a:lnTo>
                <a:lnTo>
                  <a:pt x="8520684" y="154939"/>
                </a:lnTo>
                <a:lnTo>
                  <a:pt x="8520684" y="774700"/>
                </a:lnTo>
                <a:lnTo>
                  <a:pt x="8512787" y="823683"/>
                </a:lnTo>
                <a:lnTo>
                  <a:pt x="8490797" y="866217"/>
                </a:lnTo>
                <a:lnTo>
                  <a:pt x="8457261" y="899753"/>
                </a:lnTo>
                <a:lnTo>
                  <a:pt x="8414727" y="921743"/>
                </a:lnTo>
                <a:lnTo>
                  <a:pt x="8365744" y="929639"/>
                </a:lnTo>
                <a:lnTo>
                  <a:pt x="154939" y="929639"/>
                </a:lnTo>
                <a:lnTo>
                  <a:pt x="105956" y="921743"/>
                </a:lnTo>
                <a:lnTo>
                  <a:pt x="63422" y="899753"/>
                </a:lnTo>
                <a:lnTo>
                  <a:pt x="29886" y="866217"/>
                </a:lnTo>
                <a:lnTo>
                  <a:pt x="7896" y="823683"/>
                </a:lnTo>
                <a:lnTo>
                  <a:pt x="0" y="774700"/>
                </a:lnTo>
                <a:lnTo>
                  <a:pt x="0" y="154939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46065" y="4112157"/>
            <a:ext cx="81483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0" marR="5080" indent="-1104900">
              <a:lnSpc>
                <a:spcPct val="114100"/>
              </a:lnSpc>
              <a:spcBef>
                <a:spcPts val="100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Numerous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assessments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60445" y="6413246"/>
            <a:ext cx="1605915" cy="947419"/>
            <a:chOff x="3060445" y="6413246"/>
            <a:chExt cx="1605915" cy="947419"/>
          </a:xfrm>
        </p:grpSpPr>
        <p:sp>
          <p:nvSpPr>
            <p:cNvPr id="13" name="object 13"/>
            <p:cNvSpPr/>
            <p:nvPr/>
          </p:nvSpPr>
          <p:spPr>
            <a:xfrm>
              <a:off x="4003547" y="6886956"/>
              <a:ext cx="657860" cy="0"/>
            </a:xfrm>
            <a:custGeom>
              <a:avLst/>
              <a:gdLst/>
              <a:ahLst/>
              <a:cxnLst/>
              <a:rect l="l" t="t" r="r" b="b"/>
              <a:pathLst>
                <a:path w="657860">
                  <a:moveTo>
                    <a:pt x="0" y="0"/>
                  </a:moveTo>
                  <a:lnTo>
                    <a:pt x="657860" y="0"/>
                  </a:lnTo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3145" y="6425946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465581" y="0"/>
                  </a:moveTo>
                  <a:lnTo>
                    <a:pt x="417972" y="2379"/>
                  </a:lnTo>
                  <a:lnTo>
                    <a:pt x="371739" y="9365"/>
                  </a:lnTo>
                  <a:lnTo>
                    <a:pt x="327116" y="20723"/>
                  </a:lnTo>
                  <a:lnTo>
                    <a:pt x="284339" y="36224"/>
                  </a:lnTo>
                  <a:lnTo>
                    <a:pt x="243639" y="55636"/>
                  </a:lnTo>
                  <a:lnTo>
                    <a:pt x="205252" y="78726"/>
                  </a:lnTo>
                  <a:lnTo>
                    <a:pt x="169411" y="105263"/>
                  </a:lnTo>
                  <a:lnTo>
                    <a:pt x="136350" y="135016"/>
                  </a:lnTo>
                  <a:lnTo>
                    <a:pt x="106302" y="167753"/>
                  </a:lnTo>
                  <a:lnTo>
                    <a:pt x="79503" y="203243"/>
                  </a:lnTo>
                  <a:lnTo>
                    <a:pt x="56184" y="241253"/>
                  </a:lnTo>
                  <a:lnTo>
                    <a:pt x="36581" y="281553"/>
                  </a:lnTo>
                  <a:lnTo>
                    <a:pt x="20928" y="323909"/>
                  </a:lnTo>
                  <a:lnTo>
                    <a:pt x="9457" y="368092"/>
                  </a:lnTo>
                  <a:lnTo>
                    <a:pt x="2403" y="413870"/>
                  </a:lnTo>
                  <a:lnTo>
                    <a:pt x="0" y="461009"/>
                  </a:lnTo>
                  <a:lnTo>
                    <a:pt x="2403" y="508149"/>
                  </a:lnTo>
                  <a:lnTo>
                    <a:pt x="9457" y="553927"/>
                  </a:lnTo>
                  <a:lnTo>
                    <a:pt x="20928" y="598110"/>
                  </a:lnTo>
                  <a:lnTo>
                    <a:pt x="36581" y="640466"/>
                  </a:lnTo>
                  <a:lnTo>
                    <a:pt x="56184" y="680766"/>
                  </a:lnTo>
                  <a:lnTo>
                    <a:pt x="79503" y="718776"/>
                  </a:lnTo>
                  <a:lnTo>
                    <a:pt x="106302" y="754266"/>
                  </a:lnTo>
                  <a:lnTo>
                    <a:pt x="136350" y="787003"/>
                  </a:lnTo>
                  <a:lnTo>
                    <a:pt x="169411" y="816756"/>
                  </a:lnTo>
                  <a:lnTo>
                    <a:pt x="205252" y="843293"/>
                  </a:lnTo>
                  <a:lnTo>
                    <a:pt x="243639" y="866383"/>
                  </a:lnTo>
                  <a:lnTo>
                    <a:pt x="284339" y="885795"/>
                  </a:lnTo>
                  <a:lnTo>
                    <a:pt x="327116" y="901296"/>
                  </a:lnTo>
                  <a:lnTo>
                    <a:pt x="371739" y="912654"/>
                  </a:lnTo>
                  <a:lnTo>
                    <a:pt x="417972" y="919640"/>
                  </a:lnTo>
                  <a:lnTo>
                    <a:pt x="465581" y="922019"/>
                  </a:lnTo>
                  <a:lnTo>
                    <a:pt x="513191" y="919640"/>
                  </a:lnTo>
                  <a:lnTo>
                    <a:pt x="559424" y="912654"/>
                  </a:lnTo>
                  <a:lnTo>
                    <a:pt x="604047" y="901296"/>
                  </a:lnTo>
                  <a:lnTo>
                    <a:pt x="646824" y="885795"/>
                  </a:lnTo>
                  <a:lnTo>
                    <a:pt x="687524" y="866383"/>
                  </a:lnTo>
                  <a:lnTo>
                    <a:pt x="725911" y="843293"/>
                  </a:lnTo>
                  <a:lnTo>
                    <a:pt x="761752" y="816756"/>
                  </a:lnTo>
                  <a:lnTo>
                    <a:pt x="794813" y="787003"/>
                  </a:lnTo>
                  <a:lnTo>
                    <a:pt x="824861" y="754266"/>
                  </a:lnTo>
                  <a:lnTo>
                    <a:pt x="851660" y="718776"/>
                  </a:lnTo>
                  <a:lnTo>
                    <a:pt x="874979" y="680766"/>
                  </a:lnTo>
                  <a:lnTo>
                    <a:pt x="894582" y="640466"/>
                  </a:lnTo>
                  <a:lnTo>
                    <a:pt x="910235" y="598110"/>
                  </a:lnTo>
                  <a:lnTo>
                    <a:pt x="921706" y="553927"/>
                  </a:lnTo>
                  <a:lnTo>
                    <a:pt x="928760" y="508149"/>
                  </a:lnTo>
                  <a:lnTo>
                    <a:pt x="931164" y="461009"/>
                  </a:lnTo>
                  <a:lnTo>
                    <a:pt x="928760" y="413870"/>
                  </a:lnTo>
                  <a:lnTo>
                    <a:pt x="921706" y="368092"/>
                  </a:lnTo>
                  <a:lnTo>
                    <a:pt x="910235" y="323909"/>
                  </a:lnTo>
                  <a:lnTo>
                    <a:pt x="894582" y="281553"/>
                  </a:lnTo>
                  <a:lnTo>
                    <a:pt x="874979" y="241253"/>
                  </a:lnTo>
                  <a:lnTo>
                    <a:pt x="851660" y="203243"/>
                  </a:lnTo>
                  <a:lnTo>
                    <a:pt x="824861" y="167753"/>
                  </a:lnTo>
                  <a:lnTo>
                    <a:pt x="794813" y="135016"/>
                  </a:lnTo>
                  <a:lnTo>
                    <a:pt x="761752" y="105263"/>
                  </a:lnTo>
                  <a:lnTo>
                    <a:pt x="725911" y="78726"/>
                  </a:lnTo>
                  <a:lnTo>
                    <a:pt x="687524" y="55636"/>
                  </a:lnTo>
                  <a:lnTo>
                    <a:pt x="646824" y="36224"/>
                  </a:lnTo>
                  <a:lnTo>
                    <a:pt x="604047" y="20723"/>
                  </a:lnTo>
                  <a:lnTo>
                    <a:pt x="559424" y="9365"/>
                  </a:lnTo>
                  <a:lnTo>
                    <a:pt x="513191" y="237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3145" y="6425946"/>
              <a:ext cx="931544" cy="922019"/>
            </a:xfrm>
            <a:custGeom>
              <a:avLst/>
              <a:gdLst/>
              <a:ahLst/>
              <a:cxnLst/>
              <a:rect l="l" t="t" r="r" b="b"/>
              <a:pathLst>
                <a:path w="931545" h="922020">
                  <a:moveTo>
                    <a:pt x="0" y="461009"/>
                  </a:moveTo>
                  <a:lnTo>
                    <a:pt x="2403" y="413870"/>
                  </a:lnTo>
                  <a:lnTo>
                    <a:pt x="9457" y="368092"/>
                  </a:lnTo>
                  <a:lnTo>
                    <a:pt x="20928" y="323909"/>
                  </a:lnTo>
                  <a:lnTo>
                    <a:pt x="36581" y="281553"/>
                  </a:lnTo>
                  <a:lnTo>
                    <a:pt x="56184" y="241253"/>
                  </a:lnTo>
                  <a:lnTo>
                    <a:pt x="79503" y="203243"/>
                  </a:lnTo>
                  <a:lnTo>
                    <a:pt x="106302" y="167753"/>
                  </a:lnTo>
                  <a:lnTo>
                    <a:pt x="136350" y="135016"/>
                  </a:lnTo>
                  <a:lnTo>
                    <a:pt x="169411" y="105263"/>
                  </a:lnTo>
                  <a:lnTo>
                    <a:pt x="205252" y="78726"/>
                  </a:lnTo>
                  <a:lnTo>
                    <a:pt x="243639" y="55636"/>
                  </a:lnTo>
                  <a:lnTo>
                    <a:pt x="284339" y="36224"/>
                  </a:lnTo>
                  <a:lnTo>
                    <a:pt x="327116" y="20723"/>
                  </a:lnTo>
                  <a:lnTo>
                    <a:pt x="371739" y="9365"/>
                  </a:lnTo>
                  <a:lnTo>
                    <a:pt x="417972" y="2379"/>
                  </a:lnTo>
                  <a:lnTo>
                    <a:pt x="465581" y="0"/>
                  </a:lnTo>
                  <a:lnTo>
                    <a:pt x="513191" y="2379"/>
                  </a:lnTo>
                  <a:lnTo>
                    <a:pt x="559424" y="9365"/>
                  </a:lnTo>
                  <a:lnTo>
                    <a:pt x="604047" y="20723"/>
                  </a:lnTo>
                  <a:lnTo>
                    <a:pt x="646824" y="36224"/>
                  </a:lnTo>
                  <a:lnTo>
                    <a:pt x="687524" y="55636"/>
                  </a:lnTo>
                  <a:lnTo>
                    <a:pt x="725911" y="78726"/>
                  </a:lnTo>
                  <a:lnTo>
                    <a:pt x="761752" y="105263"/>
                  </a:lnTo>
                  <a:lnTo>
                    <a:pt x="794813" y="135016"/>
                  </a:lnTo>
                  <a:lnTo>
                    <a:pt x="824861" y="167753"/>
                  </a:lnTo>
                  <a:lnTo>
                    <a:pt x="851660" y="203243"/>
                  </a:lnTo>
                  <a:lnTo>
                    <a:pt x="874979" y="241253"/>
                  </a:lnTo>
                  <a:lnTo>
                    <a:pt x="894582" y="281553"/>
                  </a:lnTo>
                  <a:lnTo>
                    <a:pt x="910235" y="323909"/>
                  </a:lnTo>
                  <a:lnTo>
                    <a:pt x="921706" y="368092"/>
                  </a:lnTo>
                  <a:lnTo>
                    <a:pt x="928760" y="413870"/>
                  </a:lnTo>
                  <a:lnTo>
                    <a:pt x="931164" y="461009"/>
                  </a:lnTo>
                  <a:lnTo>
                    <a:pt x="928760" y="508149"/>
                  </a:lnTo>
                  <a:lnTo>
                    <a:pt x="921706" y="553927"/>
                  </a:lnTo>
                  <a:lnTo>
                    <a:pt x="910235" y="598110"/>
                  </a:lnTo>
                  <a:lnTo>
                    <a:pt x="894582" y="640466"/>
                  </a:lnTo>
                  <a:lnTo>
                    <a:pt x="874979" y="680766"/>
                  </a:lnTo>
                  <a:lnTo>
                    <a:pt x="851660" y="718776"/>
                  </a:lnTo>
                  <a:lnTo>
                    <a:pt x="824861" y="754266"/>
                  </a:lnTo>
                  <a:lnTo>
                    <a:pt x="794813" y="787003"/>
                  </a:lnTo>
                  <a:lnTo>
                    <a:pt x="761752" y="816756"/>
                  </a:lnTo>
                  <a:lnTo>
                    <a:pt x="725911" y="843293"/>
                  </a:lnTo>
                  <a:lnTo>
                    <a:pt x="687524" y="866383"/>
                  </a:lnTo>
                  <a:lnTo>
                    <a:pt x="646824" y="885795"/>
                  </a:lnTo>
                  <a:lnTo>
                    <a:pt x="604047" y="901296"/>
                  </a:lnTo>
                  <a:lnTo>
                    <a:pt x="559424" y="912654"/>
                  </a:lnTo>
                  <a:lnTo>
                    <a:pt x="513191" y="919640"/>
                  </a:lnTo>
                  <a:lnTo>
                    <a:pt x="465581" y="922019"/>
                  </a:lnTo>
                  <a:lnTo>
                    <a:pt x="417972" y="919640"/>
                  </a:lnTo>
                  <a:lnTo>
                    <a:pt x="371739" y="912654"/>
                  </a:lnTo>
                  <a:lnTo>
                    <a:pt x="327116" y="901296"/>
                  </a:lnTo>
                  <a:lnTo>
                    <a:pt x="284339" y="885795"/>
                  </a:lnTo>
                  <a:lnTo>
                    <a:pt x="243639" y="866383"/>
                  </a:lnTo>
                  <a:lnTo>
                    <a:pt x="205252" y="843293"/>
                  </a:lnTo>
                  <a:lnTo>
                    <a:pt x="169411" y="816756"/>
                  </a:lnTo>
                  <a:lnTo>
                    <a:pt x="136350" y="787003"/>
                  </a:lnTo>
                  <a:lnTo>
                    <a:pt x="106302" y="754266"/>
                  </a:lnTo>
                  <a:lnTo>
                    <a:pt x="79503" y="718776"/>
                  </a:lnTo>
                  <a:lnTo>
                    <a:pt x="56184" y="680766"/>
                  </a:lnTo>
                  <a:lnTo>
                    <a:pt x="36581" y="640466"/>
                  </a:lnTo>
                  <a:lnTo>
                    <a:pt x="20928" y="598110"/>
                  </a:lnTo>
                  <a:lnTo>
                    <a:pt x="9457" y="553927"/>
                  </a:lnTo>
                  <a:lnTo>
                    <a:pt x="2403" y="508149"/>
                  </a:lnTo>
                  <a:lnTo>
                    <a:pt x="0" y="461009"/>
                  </a:lnTo>
                  <a:close/>
                </a:path>
              </a:pathLst>
            </a:custGeom>
            <a:ln w="254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66261" y="6693534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1915" y="6420611"/>
            <a:ext cx="8475345" cy="931544"/>
          </a:xfrm>
          <a:custGeom>
            <a:avLst/>
            <a:gdLst/>
            <a:ahLst/>
            <a:cxnLst/>
            <a:rect l="l" t="t" r="r" b="b"/>
            <a:pathLst>
              <a:path w="8475344" h="931545">
                <a:moveTo>
                  <a:pt x="0" y="155194"/>
                </a:moveTo>
                <a:lnTo>
                  <a:pt x="7910" y="106135"/>
                </a:lnTo>
                <a:lnTo>
                  <a:pt x="29939" y="63532"/>
                </a:lnTo>
                <a:lnTo>
                  <a:pt x="63532" y="29939"/>
                </a:lnTo>
                <a:lnTo>
                  <a:pt x="106135" y="7910"/>
                </a:lnTo>
                <a:lnTo>
                  <a:pt x="155194" y="0"/>
                </a:lnTo>
                <a:lnTo>
                  <a:pt x="8319769" y="0"/>
                </a:lnTo>
                <a:lnTo>
                  <a:pt x="8368828" y="7910"/>
                </a:lnTo>
                <a:lnTo>
                  <a:pt x="8411431" y="29939"/>
                </a:lnTo>
                <a:lnTo>
                  <a:pt x="8445024" y="63532"/>
                </a:lnTo>
                <a:lnTo>
                  <a:pt x="8467053" y="106135"/>
                </a:lnTo>
                <a:lnTo>
                  <a:pt x="8474964" y="155194"/>
                </a:lnTo>
                <a:lnTo>
                  <a:pt x="8474964" y="775969"/>
                </a:lnTo>
                <a:lnTo>
                  <a:pt x="8467053" y="825028"/>
                </a:lnTo>
                <a:lnTo>
                  <a:pt x="8445024" y="867631"/>
                </a:lnTo>
                <a:lnTo>
                  <a:pt x="8411431" y="901224"/>
                </a:lnTo>
                <a:lnTo>
                  <a:pt x="8368828" y="923253"/>
                </a:lnTo>
                <a:lnTo>
                  <a:pt x="8319769" y="931163"/>
                </a:lnTo>
                <a:lnTo>
                  <a:pt x="155194" y="931163"/>
                </a:lnTo>
                <a:lnTo>
                  <a:pt x="106135" y="923253"/>
                </a:lnTo>
                <a:lnTo>
                  <a:pt x="63532" y="901224"/>
                </a:lnTo>
                <a:lnTo>
                  <a:pt x="29939" y="867631"/>
                </a:lnTo>
                <a:lnTo>
                  <a:pt x="7910" y="825028"/>
                </a:lnTo>
                <a:lnTo>
                  <a:pt x="0" y="775969"/>
                </a:lnTo>
                <a:lnTo>
                  <a:pt x="0" y="155194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58485" y="6452387"/>
            <a:ext cx="74764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265" marR="5080" indent="-2108200">
              <a:lnSpc>
                <a:spcPct val="114100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assessments can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conducted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variety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models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1467" y="306451"/>
            <a:ext cx="5975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Security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Assessments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6596" y="760476"/>
            <a:ext cx="82814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6933" y="1933193"/>
            <a:ext cx="74980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4" dirty="0">
                <a:solidFill>
                  <a:srgbClr val="3E3E3E"/>
                </a:solidFill>
                <a:latin typeface="Microsoft Sans Serif"/>
                <a:cs typeface="Microsoft Sans Serif"/>
              </a:rPr>
              <a:t>SP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8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00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-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1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5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thr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men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ities: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4443" y="3024593"/>
            <a:ext cx="2278380" cy="5283200"/>
            <a:chOff x="3884443" y="3024593"/>
            <a:chExt cx="2278380" cy="5283200"/>
          </a:xfrm>
        </p:grpSpPr>
        <p:sp>
          <p:nvSpPr>
            <p:cNvPr id="6" name="object 6"/>
            <p:cNvSpPr/>
            <p:nvPr/>
          </p:nvSpPr>
          <p:spPr>
            <a:xfrm>
              <a:off x="3884443" y="3024593"/>
              <a:ext cx="2278380" cy="5283200"/>
            </a:xfrm>
            <a:custGeom>
              <a:avLst/>
              <a:gdLst/>
              <a:ahLst/>
              <a:cxnLst/>
              <a:rect l="l" t="t" r="r" b="b"/>
              <a:pathLst>
                <a:path w="2278379" h="5283200">
                  <a:moveTo>
                    <a:pt x="94720" y="5219700"/>
                  </a:moveTo>
                  <a:lnTo>
                    <a:pt x="29442" y="5270500"/>
                  </a:lnTo>
                  <a:lnTo>
                    <a:pt x="112500" y="5283200"/>
                  </a:lnTo>
                  <a:lnTo>
                    <a:pt x="105388" y="5257800"/>
                  </a:lnTo>
                  <a:lnTo>
                    <a:pt x="92688" y="5257800"/>
                  </a:lnTo>
                  <a:lnTo>
                    <a:pt x="89767" y="5245100"/>
                  </a:lnTo>
                  <a:lnTo>
                    <a:pt x="101832" y="5245100"/>
                  </a:lnTo>
                  <a:lnTo>
                    <a:pt x="94720" y="5219700"/>
                  </a:lnTo>
                  <a:close/>
                </a:path>
                <a:path w="2278379" h="5283200">
                  <a:moveTo>
                    <a:pt x="101832" y="5245100"/>
                  </a:moveTo>
                  <a:lnTo>
                    <a:pt x="89767" y="5245100"/>
                  </a:lnTo>
                  <a:lnTo>
                    <a:pt x="92688" y="5257800"/>
                  </a:lnTo>
                  <a:lnTo>
                    <a:pt x="105388" y="5257800"/>
                  </a:lnTo>
                  <a:lnTo>
                    <a:pt x="101832" y="5245100"/>
                  </a:lnTo>
                  <a:close/>
                </a:path>
                <a:path w="2278379" h="5283200">
                  <a:moveTo>
                    <a:pt x="74902" y="37811"/>
                  </a:moveTo>
                  <a:lnTo>
                    <a:pt x="74654" y="50800"/>
                  </a:lnTo>
                  <a:lnTo>
                    <a:pt x="74364" y="51381"/>
                  </a:lnTo>
                  <a:lnTo>
                    <a:pt x="109325" y="63500"/>
                  </a:lnTo>
                  <a:lnTo>
                    <a:pt x="109198" y="63500"/>
                  </a:lnTo>
                  <a:lnTo>
                    <a:pt x="181461" y="76200"/>
                  </a:lnTo>
                  <a:lnTo>
                    <a:pt x="252708" y="101600"/>
                  </a:lnTo>
                  <a:lnTo>
                    <a:pt x="323066" y="127000"/>
                  </a:lnTo>
                  <a:lnTo>
                    <a:pt x="322812" y="127000"/>
                  </a:lnTo>
                  <a:lnTo>
                    <a:pt x="460734" y="165100"/>
                  </a:lnTo>
                  <a:lnTo>
                    <a:pt x="460480" y="165100"/>
                  </a:lnTo>
                  <a:lnTo>
                    <a:pt x="594465" y="228600"/>
                  </a:lnTo>
                  <a:lnTo>
                    <a:pt x="594211" y="228600"/>
                  </a:lnTo>
                  <a:lnTo>
                    <a:pt x="724132" y="279400"/>
                  </a:lnTo>
                  <a:lnTo>
                    <a:pt x="723878" y="279400"/>
                  </a:lnTo>
                  <a:lnTo>
                    <a:pt x="849481" y="355600"/>
                  </a:lnTo>
                  <a:lnTo>
                    <a:pt x="849227" y="355600"/>
                  </a:lnTo>
                  <a:lnTo>
                    <a:pt x="970512" y="419100"/>
                  </a:lnTo>
                  <a:lnTo>
                    <a:pt x="970258" y="419100"/>
                  </a:lnTo>
                  <a:lnTo>
                    <a:pt x="1086971" y="495300"/>
                  </a:lnTo>
                  <a:lnTo>
                    <a:pt x="1086717" y="495300"/>
                  </a:lnTo>
                  <a:lnTo>
                    <a:pt x="1198858" y="571500"/>
                  </a:lnTo>
                  <a:lnTo>
                    <a:pt x="1198604" y="571500"/>
                  </a:lnTo>
                  <a:lnTo>
                    <a:pt x="1305919" y="660400"/>
                  </a:lnTo>
                  <a:lnTo>
                    <a:pt x="1305665" y="660400"/>
                  </a:lnTo>
                  <a:lnTo>
                    <a:pt x="1408027" y="749300"/>
                  </a:lnTo>
                  <a:lnTo>
                    <a:pt x="1407773" y="749300"/>
                  </a:lnTo>
                  <a:lnTo>
                    <a:pt x="1505182" y="850900"/>
                  </a:lnTo>
                  <a:lnTo>
                    <a:pt x="1504928" y="850900"/>
                  </a:lnTo>
                  <a:lnTo>
                    <a:pt x="1597130" y="939800"/>
                  </a:lnTo>
                  <a:lnTo>
                    <a:pt x="1596876" y="939800"/>
                  </a:lnTo>
                  <a:lnTo>
                    <a:pt x="1683744" y="1041400"/>
                  </a:lnTo>
                  <a:lnTo>
                    <a:pt x="1764897" y="1155700"/>
                  </a:lnTo>
                  <a:lnTo>
                    <a:pt x="1840589" y="1257300"/>
                  </a:lnTo>
                  <a:lnTo>
                    <a:pt x="1840462" y="1257300"/>
                  </a:lnTo>
                  <a:lnTo>
                    <a:pt x="1910439" y="1371600"/>
                  </a:lnTo>
                  <a:lnTo>
                    <a:pt x="1910312" y="1371600"/>
                  </a:lnTo>
                  <a:lnTo>
                    <a:pt x="1974447" y="1485900"/>
                  </a:lnTo>
                  <a:lnTo>
                    <a:pt x="2004165" y="1549400"/>
                  </a:lnTo>
                  <a:lnTo>
                    <a:pt x="2032486" y="1600200"/>
                  </a:lnTo>
                  <a:lnTo>
                    <a:pt x="2059156" y="1663700"/>
                  </a:lnTo>
                  <a:lnTo>
                    <a:pt x="2084302" y="1727200"/>
                  </a:lnTo>
                  <a:lnTo>
                    <a:pt x="2108051" y="1778000"/>
                  </a:lnTo>
                  <a:lnTo>
                    <a:pt x="2107924" y="1778000"/>
                  </a:lnTo>
                  <a:lnTo>
                    <a:pt x="2130022" y="1841500"/>
                  </a:lnTo>
                  <a:lnTo>
                    <a:pt x="2150469" y="1905000"/>
                  </a:lnTo>
                  <a:lnTo>
                    <a:pt x="2169392" y="1968500"/>
                  </a:lnTo>
                  <a:lnTo>
                    <a:pt x="2186537" y="2032000"/>
                  </a:lnTo>
                  <a:lnTo>
                    <a:pt x="2202031" y="2095500"/>
                  </a:lnTo>
                  <a:lnTo>
                    <a:pt x="2216001" y="2159000"/>
                  </a:lnTo>
                  <a:lnTo>
                    <a:pt x="2228193" y="2222500"/>
                  </a:lnTo>
                  <a:lnTo>
                    <a:pt x="2238734" y="2286000"/>
                  </a:lnTo>
                  <a:lnTo>
                    <a:pt x="2247497" y="2349500"/>
                  </a:lnTo>
                  <a:lnTo>
                    <a:pt x="2254609" y="2425700"/>
                  </a:lnTo>
                  <a:lnTo>
                    <a:pt x="2259943" y="2489200"/>
                  </a:lnTo>
                  <a:lnTo>
                    <a:pt x="2263372" y="2552700"/>
                  </a:lnTo>
                  <a:lnTo>
                    <a:pt x="2265277" y="2616200"/>
                  </a:lnTo>
                  <a:lnTo>
                    <a:pt x="2265150" y="2679700"/>
                  </a:lnTo>
                  <a:lnTo>
                    <a:pt x="2263372" y="2755900"/>
                  </a:lnTo>
                  <a:lnTo>
                    <a:pt x="2259562" y="2819400"/>
                  </a:lnTo>
                  <a:lnTo>
                    <a:pt x="2254101" y="2882900"/>
                  </a:lnTo>
                  <a:lnTo>
                    <a:pt x="2246735" y="2959100"/>
                  </a:lnTo>
                  <a:lnTo>
                    <a:pt x="2237337" y="3022600"/>
                  </a:lnTo>
                  <a:lnTo>
                    <a:pt x="2226288" y="3086100"/>
                  </a:lnTo>
                  <a:lnTo>
                    <a:pt x="2213080" y="3149600"/>
                  </a:lnTo>
                  <a:lnTo>
                    <a:pt x="2198094" y="3225800"/>
                  </a:lnTo>
                  <a:lnTo>
                    <a:pt x="2181076" y="3289300"/>
                  </a:lnTo>
                  <a:lnTo>
                    <a:pt x="2155041" y="3378200"/>
                  </a:lnTo>
                  <a:lnTo>
                    <a:pt x="2125831" y="3467100"/>
                  </a:lnTo>
                  <a:lnTo>
                    <a:pt x="2093319" y="3556000"/>
                  </a:lnTo>
                  <a:lnTo>
                    <a:pt x="2057632" y="3644900"/>
                  </a:lnTo>
                  <a:lnTo>
                    <a:pt x="2018897" y="3733800"/>
                  </a:lnTo>
                  <a:lnTo>
                    <a:pt x="1977114" y="3810000"/>
                  </a:lnTo>
                  <a:lnTo>
                    <a:pt x="1932283" y="3898900"/>
                  </a:lnTo>
                  <a:lnTo>
                    <a:pt x="1884658" y="3975100"/>
                  </a:lnTo>
                  <a:lnTo>
                    <a:pt x="1834112" y="4051300"/>
                  </a:lnTo>
                  <a:lnTo>
                    <a:pt x="1834239" y="4051300"/>
                  </a:lnTo>
                  <a:lnTo>
                    <a:pt x="1780772" y="4127500"/>
                  </a:lnTo>
                  <a:lnTo>
                    <a:pt x="1724765" y="4203700"/>
                  </a:lnTo>
                  <a:lnTo>
                    <a:pt x="1666091" y="4279900"/>
                  </a:lnTo>
                  <a:lnTo>
                    <a:pt x="1604750" y="4356100"/>
                  </a:lnTo>
                  <a:lnTo>
                    <a:pt x="1540869" y="4419600"/>
                  </a:lnTo>
                  <a:lnTo>
                    <a:pt x="1474575" y="4495800"/>
                  </a:lnTo>
                  <a:lnTo>
                    <a:pt x="1405868" y="4559300"/>
                  </a:lnTo>
                  <a:lnTo>
                    <a:pt x="1334748" y="4622800"/>
                  </a:lnTo>
                  <a:lnTo>
                    <a:pt x="1334875" y="4622800"/>
                  </a:lnTo>
                  <a:lnTo>
                    <a:pt x="1261342" y="4673600"/>
                  </a:lnTo>
                  <a:lnTo>
                    <a:pt x="1261596" y="4673600"/>
                  </a:lnTo>
                  <a:lnTo>
                    <a:pt x="1185777" y="4737100"/>
                  </a:lnTo>
                  <a:lnTo>
                    <a:pt x="1107926" y="4787900"/>
                  </a:lnTo>
                  <a:lnTo>
                    <a:pt x="1028043" y="4851400"/>
                  </a:lnTo>
                  <a:lnTo>
                    <a:pt x="946128" y="4902200"/>
                  </a:lnTo>
                  <a:lnTo>
                    <a:pt x="862181" y="4953000"/>
                  </a:lnTo>
                  <a:lnTo>
                    <a:pt x="862435" y="4953000"/>
                  </a:lnTo>
                  <a:lnTo>
                    <a:pt x="776329" y="4991100"/>
                  </a:lnTo>
                  <a:lnTo>
                    <a:pt x="776583" y="4991100"/>
                  </a:lnTo>
                  <a:lnTo>
                    <a:pt x="688572" y="5041900"/>
                  </a:lnTo>
                  <a:lnTo>
                    <a:pt x="688826" y="5041900"/>
                  </a:lnTo>
                  <a:lnTo>
                    <a:pt x="599164" y="5080000"/>
                  </a:lnTo>
                  <a:lnTo>
                    <a:pt x="599418" y="5080000"/>
                  </a:lnTo>
                  <a:lnTo>
                    <a:pt x="507978" y="5118100"/>
                  </a:lnTo>
                  <a:lnTo>
                    <a:pt x="415014" y="5156200"/>
                  </a:lnTo>
                  <a:lnTo>
                    <a:pt x="415268" y="5156200"/>
                  </a:lnTo>
                  <a:lnTo>
                    <a:pt x="320526" y="5181600"/>
                  </a:lnTo>
                  <a:lnTo>
                    <a:pt x="320780" y="5181600"/>
                  </a:lnTo>
                  <a:lnTo>
                    <a:pt x="224514" y="5219700"/>
                  </a:lnTo>
                  <a:lnTo>
                    <a:pt x="126978" y="5245100"/>
                  </a:lnTo>
                  <a:lnTo>
                    <a:pt x="101832" y="5245100"/>
                  </a:lnTo>
                  <a:lnTo>
                    <a:pt x="105388" y="5257800"/>
                  </a:lnTo>
                  <a:lnTo>
                    <a:pt x="130153" y="5257800"/>
                  </a:lnTo>
                  <a:lnTo>
                    <a:pt x="228070" y="5219700"/>
                  </a:lnTo>
                  <a:lnTo>
                    <a:pt x="419459" y="5168900"/>
                  </a:lnTo>
                  <a:lnTo>
                    <a:pt x="604371" y="5092700"/>
                  </a:lnTo>
                  <a:lnTo>
                    <a:pt x="694160" y="5054600"/>
                  </a:lnTo>
                  <a:lnTo>
                    <a:pt x="782298" y="5003800"/>
                  </a:lnTo>
                  <a:lnTo>
                    <a:pt x="868531" y="4953000"/>
                  </a:lnTo>
                  <a:lnTo>
                    <a:pt x="952732" y="4914900"/>
                  </a:lnTo>
                  <a:lnTo>
                    <a:pt x="1035028" y="4851400"/>
                  </a:lnTo>
                  <a:lnTo>
                    <a:pt x="1115292" y="4800600"/>
                  </a:lnTo>
                  <a:lnTo>
                    <a:pt x="1193397" y="4749800"/>
                  </a:lnTo>
                  <a:lnTo>
                    <a:pt x="1269343" y="4686300"/>
                  </a:lnTo>
                  <a:lnTo>
                    <a:pt x="1343130" y="4622800"/>
                  </a:lnTo>
                  <a:lnTo>
                    <a:pt x="1414504" y="4559300"/>
                  </a:lnTo>
                  <a:lnTo>
                    <a:pt x="1483592" y="4495800"/>
                  </a:lnTo>
                  <a:lnTo>
                    <a:pt x="1550140" y="4432300"/>
                  </a:lnTo>
                  <a:lnTo>
                    <a:pt x="1614275" y="4356100"/>
                  </a:lnTo>
                  <a:lnTo>
                    <a:pt x="1675870" y="4292600"/>
                  </a:lnTo>
                  <a:lnTo>
                    <a:pt x="1734925" y="4216400"/>
                  </a:lnTo>
                  <a:lnTo>
                    <a:pt x="1791186" y="4140200"/>
                  </a:lnTo>
                  <a:lnTo>
                    <a:pt x="1844653" y="4064000"/>
                  </a:lnTo>
                  <a:lnTo>
                    <a:pt x="1895453" y="3987800"/>
                  </a:lnTo>
                  <a:lnTo>
                    <a:pt x="1943459" y="3898900"/>
                  </a:lnTo>
                  <a:lnTo>
                    <a:pt x="1988417" y="3822700"/>
                  </a:lnTo>
                  <a:lnTo>
                    <a:pt x="2030454" y="3733800"/>
                  </a:lnTo>
                  <a:lnTo>
                    <a:pt x="2069316" y="3644900"/>
                  </a:lnTo>
                  <a:lnTo>
                    <a:pt x="2105130" y="3568700"/>
                  </a:lnTo>
                  <a:lnTo>
                    <a:pt x="2137769" y="3479800"/>
                  </a:lnTo>
                  <a:lnTo>
                    <a:pt x="2167233" y="3390900"/>
                  </a:lnTo>
                  <a:lnTo>
                    <a:pt x="2193395" y="3289300"/>
                  </a:lnTo>
                  <a:lnTo>
                    <a:pt x="2210540" y="3225800"/>
                  </a:lnTo>
                  <a:lnTo>
                    <a:pt x="2225526" y="3162300"/>
                  </a:lnTo>
                  <a:lnTo>
                    <a:pt x="2238734" y="3086100"/>
                  </a:lnTo>
                  <a:lnTo>
                    <a:pt x="2249910" y="3022600"/>
                  </a:lnTo>
                  <a:lnTo>
                    <a:pt x="2259308" y="2959100"/>
                  </a:lnTo>
                  <a:lnTo>
                    <a:pt x="2266801" y="2882900"/>
                  </a:lnTo>
                  <a:lnTo>
                    <a:pt x="2272262" y="2819400"/>
                  </a:lnTo>
                  <a:lnTo>
                    <a:pt x="2275945" y="2755900"/>
                  </a:lnTo>
                  <a:lnTo>
                    <a:pt x="2277850" y="2679700"/>
                  </a:lnTo>
                  <a:lnTo>
                    <a:pt x="2277850" y="2616200"/>
                  </a:lnTo>
                  <a:lnTo>
                    <a:pt x="2276072" y="2552700"/>
                  </a:lnTo>
                  <a:lnTo>
                    <a:pt x="2272516" y="2489200"/>
                  </a:lnTo>
                  <a:lnTo>
                    <a:pt x="2267182" y="2413000"/>
                  </a:lnTo>
                  <a:lnTo>
                    <a:pt x="2260070" y="2349500"/>
                  </a:lnTo>
                  <a:lnTo>
                    <a:pt x="2251307" y="2286000"/>
                  </a:lnTo>
                  <a:lnTo>
                    <a:pt x="2240639" y="2222500"/>
                  </a:lnTo>
                  <a:lnTo>
                    <a:pt x="2228447" y="2159000"/>
                  </a:lnTo>
                  <a:lnTo>
                    <a:pt x="2214350" y="2095500"/>
                  </a:lnTo>
                  <a:lnTo>
                    <a:pt x="2198856" y="2032000"/>
                  </a:lnTo>
                  <a:lnTo>
                    <a:pt x="2181584" y="1968500"/>
                  </a:lnTo>
                  <a:lnTo>
                    <a:pt x="2162534" y="1905000"/>
                  </a:lnTo>
                  <a:lnTo>
                    <a:pt x="2142087" y="1841500"/>
                  </a:lnTo>
                  <a:lnTo>
                    <a:pt x="2119862" y="1778000"/>
                  </a:lnTo>
                  <a:lnTo>
                    <a:pt x="2096113" y="1714500"/>
                  </a:lnTo>
                  <a:lnTo>
                    <a:pt x="2070840" y="1663700"/>
                  </a:lnTo>
                  <a:lnTo>
                    <a:pt x="2043916" y="1600200"/>
                  </a:lnTo>
                  <a:lnTo>
                    <a:pt x="2015468" y="1536700"/>
                  </a:lnTo>
                  <a:lnTo>
                    <a:pt x="1985623" y="1473200"/>
                  </a:lnTo>
                  <a:lnTo>
                    <a:pt x="1921234" y="1358900"/>
                  </a:lnTo>
                  <a:lnTo>
                    <a:pt x="1851130" y="1257300"/>
                  </a:lnTo>
                  <a:lnTo>
                    <a:pt x="1775057" y="1143000"/>
                  </a:lnTo>
                  <a:lnTo>
                    <a:pt x="1693523" y="1041400"/>
                  </a:lnTo>
                  <a:lnTo>
                    <a:pt x="1606528" y="939800"/>
                  </a:lnTo>
                  <a:lnTo>
                    <a:pt x="1514072" y="838200"/>
                  </a:lnTo>
                  <a:lnTo>
                    <a:pt x="1416536" y="736600"/>
                  </a:lnTo>
                  <a:lnTo>
                    <a:pt x="1313920" y="647700"/>
                  </a:lnTo>
                  <a:lnTo>
                    <a:pt x="1206351" y="571500"/>
                  </a:lnTo>
                  <a:lnTo>
                    <a:pt x="1094083" y="482600"/>
                  </a:lnTo>
                  <a:lnTo>
                    <a:pt x="976989" y="406400"/>
                  </a:lnTo>
                  <a:lnTo>
                    <a:pt x="855450" y="342900"/>
                  </a:lnTo>
                  <a:lnTo>
                    <a:pt x="729593" y="279400"/>
                  </a:lnTo>
                  <a:lnTo>
                    <a:pt x="599418" y="215900"/>
                  </a:lnTo>
                  <a:lnTo>
                    <a:pt x="465052" y="152400"/>
                  </a:lnTo>
                  <a:lnTo>
                    <a:pt x="327003" y="114300"/>
                  </a:lnTo>
                  <a:lnTo>
                    <a:pt x="184763" y="63500"/>
                  </a:lnTo>
                  <a:lnTo>
                    <a:pt x="112373" y="50800"/>
                  </a:lnTo>
                  <a:lnTo>
                    <a:pt x="74902" y="37811"/>
                  </a:lnTo>
                  <a:close/>
                </a:path>
                <a:path w="2278379" h="5283200">
                  <a:moveTo>
                    <a:pt x="60063" y="0"/>
                  </a:moveTo>
                  <a:lnTo>
                    <a:pt x="17551" y="0"/>
                  </a:lnTo>
                  <a:lnTo>
                    <a:pt x="6810" y="12700"/>
                  </a:lnTo>
                  <a:lnTo>
                    <a:pt x="486" y="25400"/>
                  </a:lnTo>
                  <a:lnTo>
                    <a:pt x="0" y="38100"/>
                  </a:lnTo>
                  <a:lnTo>
                    <a:pt x="5169" y="50800"/>
                  </a:lnTo>
                  <a:lnTo>
                    <a:pt x="15077" y="63500"/>
                  </a:lnTo>
                  <a:lnTo>
                    <a:pt x="28807" y="76200"/>
                  </a:lnTo>
                  <a:lnTo>
                    <a:pt x="43918" y="76200"/>
                  </a:lnTo>
                  <a:lnTo>
                    <a:pt x="57588" y="63500"/>
                  </a:lnTo>
                  <a:lnTo>
                    <a:pt x="68329" y="63500"/>
                  </a:lnTo>
                  <a:lnTo>
                    <a:pt x="74364" y="51381"/>
                  </a:lnTo>
                  <a:lnTo>
                    <a:pt x="36046" y="38100"/>
                  </a:lnTo>
                  <a:lnTo>
                    <a:pt x="39094" y="25400"/>
                  </a:lnTo>
                  <a:lnTo>
                    <a:pt x="75140" y="25400"/>
                  </a:lnTo>
                  <a:lnTo>
                    <a:pt x="69971" y="12700"/>
                  </a:lnTo>
                  <a:lnTo>
                    <a:pt x="60063" y="0"/>
                  </a:lnTo>
                  <a:close/>
                </a:path>
                <a:path w="2278379" h="5283200">
                  <a:moveTo>
                    <a:pt x="39094" y="25400"/>
                  </a:moveTo>
                  <a:lnTo>
                    <a:pt x="36046" y="38100"/>
                  </a:lnTo>
                  <a:lnTo>
                    <a:pt x="74364" y="51381"/>
                  </a:lnTo>
                  <a:lnTo>
                    <a:pt x="74654" y="50800"/>
                  </a:lnTo>
                  <a:lnTo>
                    <a:pt x="74902" y="37811"/>
                  </a:lnTo>
                  <a:lnTo>
                    <a:pt x="39094" y="25400"/>
                  </a:lnTo>
                  <a:close/>
                </a:path>
                <a:path w="2278379" h="5283200">
                  <a:moveTo>
                    <a:pt x="75140" y="25400"/>
                  </a:moveTo>
                  <a:lnTo>
                    <a:pt x="39094" y="25400"/>
                  </a:lnTo>
                  <a:lnTo>
                    <a:pt x="74902" y="37811"/>
                  </a:lnTo>
                  <a:lnTo>
                    <a:pt x="75140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63796" y="7179563"/>
              <a:ext cx="1298575" cy="775970"/>
            </a:xfrm>
            <a:custGeom>
              <a:avLst/>
              <a:gdLst/>
              <a:ahLst/>
              <a:cxnLst/>
              <a:rect l="l" t="t" r="r" b="b"/>
              <a:pathLst>
                <a:path w="1298575" h="775970">
                  <a:moveTo>
                    <a:pt x="1157731" y="0"/>
                  </a:moveTo>
                  <a:lnTo>
                    <a:pt x="140715" y="0"/>
                  </a:lnTo>
                  <a:lnTo>
                    <a:pt x="96235" y="6593"/>
                  </a:lnTo>
                  <a:lnTo>
                    <a:pt x="57607" y="24952"/>
                  </a:lnTo>
                  <a:lnTo>
                    <a:pt x="27147" y="52943"/>
                  </a:lnTo>
                  <a:lnTo>
                    <a:pt x="7172" y="88432"/>
                  </a:lnTo>
                  <a:lnTo>
                    <a:pt x="0" y="129286"/>
                  </a:lnTo>
                  <a:lnTo>
                    <a:pt x="0" y="646430"/>
                  </a:lnTo>
                  <a:lnTo>
                    <a:pt x="7172" y="687293"/>
                  </a:lnTo>
                  <a:lnTo>
                    <a:pt x="27147" y="722783"/>
                  </a:lnTo>
                  <a:lnTo>
                    <a:pt x="57607" y="750770"/>
                  </a:lnTo>
                  <a:lnTo>
                    <a:pt x="96235" y="769124"/>
                  </a:lnTo>
                  <a:lnTo>
                    <a:pt x="140715" y="775716"/>
                  </a:lnTo>
                  <a:lnTo>
                    <a:pt x="1157731" y="775716"/>
                  </a:lnTo>
                  <a:lnTo>
                    <a:pt x="1202212" y="769124"/>
                  </a:lnTo>
                  <a:lnTo>
                    <a:pt x="1240840" y="750770"/>
                  </a:lnTo>
                  <a:lnTo>
                    <a:pt x="1271300" y="722783"/>
                  </a:lnTo>
                  <a:lnTo>
                    <a:pt x="1291275" y="687293"/>
                  </a:lnTo>
                  <a:lnTo>
                    <a:pt x="1298448" y="646430"/>
                  </a:lnTo>
                  <a:lnTo>
                    <a:pt x="1298448" y="129286"/>
                  </a:lnTo>
                  <a:lnTo>
                    <a:pt x="1291275" y="88432"/>
                  </a:lnTo>
                  <a:lnTo>
                    <a:pt x="1271300" y="52943"/>
                  </a:lnTo>
                  <a:lnTo>
                    <a:pt x="1240840" y="24952"/>
                  </a:lnTo>
                  <a:lnTo>
                    <a:pt x="1202212" y="6593"/>
                  </a:lnTo>
                  <a:lnTo>
                    <a:pt x="1157731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63796" y="7179563"/>
              <a:ext cx="1298575" cy="775970"/>
            </a:xfrm>
            <a:custGeom>
              <a:avLst/>
              <a:gdLst/>
              <a:ahLst/>
              <a:cxnLst/>
              <a:rect l="l" t="t" r="r" b="b"/>
              <a:pathLst>
                <a:path w="1298575" h="775970">
                  <a:moveTo>
                    <a:pt x="0" y="129286"/>
                  </a:moveTo>
                  <a:lnTo>
                    <a:pt x="7172" y="88432"/>
                  </a:lnTo>
                  <a:lnTo>
                    <a:pt x="27147" y="52943"/>
                  </a:lnTo>
                  <a:lnTo>
                    <a:pt x="57607" y="24952"/>
                  </a:lnTo>
                  <a:lnTo>
                    <a:pt x="96235" y="6593"/>
                  </a:lnTo>
                  <a:lnTo>
                    <a:pt x="140715" y="0"/>
                  </a:lnTo>
                  <a:lnTo>
                    <a:pt x="1157731" y="0"/>
                  </a:lnTo>
                  <a:lnTo>
                    <a:pt x="1202212" y="6593"/>
                  </a:lnTo>
                  <a:lnTo>
                    <a:pt x="1240840" y="24952"/>
                  </a:lnTo>
                  <a:lnTo>
                    <a:pt x="1271300" y="52943"/>
                  </a:lnTo>
                  <a:lnTo>
                    <a:pt x="1291275" y="88432"/>
                  </a:lnTo>
                  <a:lnTo>
                    <a:pt x="1298448" y="129286"/>
                  </a:lnTo>
                  <a:lnTo>
                    <a:pt x="1298448" y="646430"/>
                  </a:lnTo>
                  <a:lnTo>
                    <a:pt x="1291275" y="687293"/>
                  </a:lnTo>
                  <a:lnTo>
                    <a:pt x="1271300" y="722783"/>
                  </a:lnTo>
                  <a:lnTo>
                    <a:pt x="1240840" y="750770"/>
                  </a:lnTo>
                  <a:lnTo>
                    <a:pt x="1202212" y="769124"/>
                  </a:lnTo>
                  <a:lnTo>
                    <a:pt x="1157731" y="775716"/>
                  </a:lnTo>
                  <a:lnTo>
                    <a:pt x="140715" y="775716"/>
                  </a:lnTo>
                  <a:lnTo>
                    <a:pt x="96235" y="769124"/>
                  </a:lnTo>
                  <a:lnTo>
                    <a:pt x="57607" y="750770"/>
                  </a:lnTo>
                  <a:lnTo>
                    <a:pt x="27147" y="722783"/>
                  </a:lnTo>
                  <a:lnTo>
                    <a:pt x="7172" y="687293"/>
                  </a:lnTo>
                  <a:lnTo>
                    <a:pt x="0" y="646430"/>
                  </a:lnTo>
                  <a:lnTo>
                    <a:pt x="0" y="12928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13452" y="7336663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59653" y="5062473"/>
            <a:ext cx="1310005" cy="788670"/>
            <a:chOff x="5359653" y="5062473"/>
            <a:chExt cx="1310005" cy="788670"/>
          </a:xfrm>
        </p:grpSpPr>
        <p:sp>
          <p:nvSpPr>
            <p:cNvPr id="11" name="object 11"/>
            <p:cNvSpPr/>
            <p:nvPr/>
          </p:nvSpPr>
          <p:spPr>
            <a:xfrm>
              <a:off x="5366003" y="5068823"/>
              <a:ext cx="1297305" cy="775970"/>
            </a:xfrm>
            <a:custGeom>
              <a:avLst/>
              <a:gdLst/>
              <a:ahLst/>
              <a:cxnLst/>
              <a:rect l="l" t="t" r="r" b="b"/>
              <a:pathLst>
                <a:path w="1297304" h="775970">
                  <a:moveTo>
                    <a:pt x="1156462" y="0"/>
                  </a:moveTo>
                  <a:lnTo>
                    <a:pt x="140462" y="0"/>
                  </a:lnTo>
                  <a:lnTo>
                    <a:pt x="96056" y="6593"/>
                  </a:lnTo>
                  <a:lnTo>
                    <a:pt x="57497" y="24952"/>
                  </a:lnTo>
                  <a:lnTo>
                    <a:pt x="27094" y="52943"/>
                  </a:lnTo>
                  <a:lnTo>
                    <a:pt x="7158" y="88432"/>
                  </a:lnTo>
                  <a:lnTo>
                    <a:pt x="0" y="129286"/>
                  </a:lnTo>
                  <a:lnTo>
                    <a:pt x="0" y="646429"/>
                  </a:lnTo>
                  <a:lnTo>
                    <a:pt x="7158" y="687283"/>
                  </a:lnTo>
                  <a:lnTo>
                    <a:pt x="27094" y="722772"/>
                  </a:lnTo>
                  <a:lnTo>
                    <a:pt x="57497" y="750763"/>
                  </a:lnTo>
                  <a:lnTo>
                    <a:pt x="96056" y="769122"/>
                  </a:lnTo>
                  <a:lnTo>
                    <a:pt x="140462" y="775715"/>
                  </a:lnTo>
                  <a:lnTo>
                    <a:pt x="1156462" y="775715"/>
                  </a:lnTo>
                  <a:lnTo>
                    <a:pt x="1200867" y="769122"/>
                  </a:lnTo>
                  <a:lnTo>
                    <a:pt x="1239426" y="750763"/>
                  </a:lnTo>
                  <a:lnTo>
                    <a:pt x="1269829" y="722772"/>
                  </a:lnTo>
                  <a:lnTo>
                    <a:pt x="1289765" y="687283"/>
                  </a:lnTo>
                  <a:lnTo>
                    <a:pt x="1296924" y="646429"/>
                  </a:lnTo>
                  <a:lnTo>
                    <a:pt x="1296924" y="129286"/>
                  </a:lnTo>
                  <a:lnTo>
                    <a:pt x="1289765" y="88432"/>
                  </a:lnTo>
                  <a:lnTo>
                    <a:pt x="1269829" y="52943"/>
                  </a:lnTo>
                  <a:lnTo>
                    <a:pt x="1239426" y="24952"/>
                  </a:lnTo>
                  <a:lnTo>
                    <a:pt x="1200867" y="6593"/>
                  </a:lnTo>
                  <a:lnTo>
                    <a:pt x="115646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66003" y="5068823"/>
              <a:ext cx="1297305" cy="775970"/>
            </a:xfrm>
            <a:custGeom>
              <a:avLst/>
              <a:gdLst/>
              <a:ahLst/>
              <a:cxnLst/>
              <a:rect l="l" t="t" r="r" b="b"/>
              <a:pathLst>
                <a:path w="1297304" h="775970">
                  <a:moveTo>
                    <a:pt x="0" y="129286"/>
                  </a:moveTo>
                  <a:lnTo>
                    <a:pt x="7158" y="88432"/>
                  </a:lnTo>
                  <a:lnTo>
                    <a:pt x="27094" y="52943"/>
                  </a:lnTo>
                  <a:lnTo>
                    <a:pt x="57497" y="24952"/>
                  </a:lnTo>
                  <a:lnTo>
                    <a:pt x="96056" y="6593"/>
                  </a:lnTo>
                  <a:lnTo>
                    <a:pt x="140462" y="0"/>
                  </a:lnTo>
                  <a:lnTo>
                    <a:pt x="1156462" y="0"/>
                  </a:lnTo>
                  <a:lnTo>
                    <a:pt x="1200867" y="6593"/>
                  </a:lnTo>
                  <a:lnTo>
                    <a:pt x="1239426" y="24952"/>
                  </a:lnTo>
                  <a:lnTo>
                    <a:pt x="1269829" y="52943"/>
                  </a:lnTo>
                  <a:lnTo>
                    <a:pt x="1289765" y="88432"/>
                  </a:lnTo>
                  <a:lnTo>
                    <a:pt x="1296924" y="129286"/>
                  </a:lnTo>
                  <a:lnTo>
                    <a:pt x="1296924" y="646429"/>
                  </a:lnTo>
                  <a:lnTo>
                    <a:pt x="1289765" y="687283"/>
                  </a:lnTo>
                  <a:lnTo>
                    <a:pt x="1269829" y="722772"/>
                  </a:lnTo>
                  <a:lnTo>
                    <a:pt x="1239426" y="750763"/>
                  </a:lnTo>
                  <a:lnTo>
                    <a:pt x="1200867" y="769122"/>
                  </a:lnTo>
                  <a:lnTo>
                    <a:pt x="1156462" y="775715"/>
                  </a:lnTo>
                  <a:lnTo>
                    <a:pt x="140462" y="775715"/>
                  </a:lnTo>
                  <a:lnTo>
                    <a:pt x="96056" y="769122"/>
                  </a:lnTo>
                  <a:lnTo>
                    <a:pt x="57497" y="750763"/>
                  </a:lnTo>
                  <a:lnTo>
                    <a:pt x="27094" y="722772"/>
                  </a:lnTo>
                  <a:lnTo>
                    <a:pt x="7158" y="687283"/>
                  </a:lnTo>
                  <a:lnTo>
                    <a:pt x="0" y="646429"/>
                  </a:lnTo>
                  <a:lnTo>
                    <a:pt x="0" y="12928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14771" y="5225922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56278" y="2960877"/>
            <a:ext cx="1310005" cy="788670"/>
            <a:chOff x="4256278" y="2960877"/>
            <a:chExt cx="1310005" cy="788670"/>
          </a:xfrm>
        </p:grpSpPr>
        <p:sp>
          <p:nvSpPr>
            <p:cNvPr id="15" name="object 15"/>
            <p:cNvSpPr/>
            <p:nvPr/>
          </p:nvSpPr>
          <p:spPr>
            <a:xfrm>
              <a:off x="4262628" y="2967227"/>
              <a:ext cx="1297305" cy="775970"/>
            </a:xfrm>
            <a:custGeom>
              <a:avLst/>
              <a:gdLst/>
              <a:ahLst/>
              <a:cxnLst/>
              <a:rect l="l" t="t" r="r" b="b"/>
              <a:pathLst>
                <a:path w="1297304" h="775970">
                  <a:moveTo>
                    <a:pt x="1156462" y="0"/>
                  </a:moveTo>
                  <a:lnTo>
                    <a:pt x="140462" y="0"/>
                  </a:lnTo>
                  <a:lnTo>
                    <a:pt x="96056" y="6593"/>
                  </a:lnTo>
                  <a:lnTo>
                    <a:pt x="57497" y="24952"/>
                  </a:lnTo>
                  <a:lnTo>
                    <a:pt x="27094" y="52943"/>
                  </a:lnTo>
                  <a:lnTo>
                    <a:pt x="7158" y="88432"/>
                  </a:lnTo>
                  <a:lnTo>
                    <a:pt x="0" y="129286"/>
                  </a:lnTo>
                  <a:lnTo>
                    <a:pt x="0" y="646430"/>
                  </a:lnTo>
                  <a:lnTo>
                    <a:pt x="7158" y="687283"/>
                  </a:lnTo>
                  <a:lnTo>
                    <a:pt x="27094" y="722772"/>
                  </a:lnTo>
                  <a:lnTo>
                    <a:pt x="57497" y="750763"/>
                  </a:lnTo>
                  <a:lnTo>
                    <a:pt x="96056" y="769122"/>
                  </a:lnTo>
                  <a:lnTo>
                    <a:pt x="140462" y="775716"/>
                  </a:lnTo>
                  <a:lnTo>
                    <a:pt x="1156462" y="775716"/>
                  </a:lnTo>
                  <a:lnTo>
                    <a:pt x="1200867" y="769122"/>
                  </a:lnTo>
                  <a:lnTo>
                    <a:pt x="1239426" y="750763"/>
                  </a:lnTo>
                  <a:lnTo>
                    <a:pt x="1269829" y="722772"/>
                  </a:lnTo>
                  <a:lnTo>
                    <a:pt x="1289765" y="687283"/>
                  </a:lnTo>
                  <a:lnTo>
                    <a:pt x="1296924" y="646430"/>
                  </a:lnTo>
                  <a:lnTo>
                    <a:pt x="1296924" y="129286"/>
                  </a:lnTo>
                  <a:lnTo>
                    <a:pt x="1289765" y="88432"/>
                  </a:lnTo>
                  <a:lnTo>
                    <a:pt x="1269829" y="52943"/>
                  </a:lnTo>
                  <a:lnTo>
                    <a:pt x="1239426" y="24952"/>
                  </a:lnTo>
                  <a:lnTo>
                    <a:pt x="1200867" y="6593"/>
                  </a:lnTo>
                  <a:lnTo>
                    <a:pt x="115646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62628" y="2967227"/>
              <a:ext cx="1297305" cy="775970"/>
            </a:xfrm>
            <a:custGeom>
              <a:avLst/>
              <a:gdLst/>
              <a:ahLst/>
              <a:cxnLst/>
              <a:rect l="l" t="t" r="r" b="b"/>
              <a:pathLst>
                <a:path w="1297304" h="775970">
                  <a:moveTo>
                    <a:pt x="0" y="129286"/>
                  </a:moveTo>
                  <a:lnTo>
                    <a:pt x="7158" y="88432"/>
                  </a:lnTo>
                  <a:lnTo>
                    <a:pt x="27094" y="52943"/>
                  </a:lnTo>
                  <a:lnTo>
                    <a:pt x="57497" y="24952"/>
                  </a:lnTo>
                  <a:lnTo>
                    <a:pt x="96056" y="6593"/>
                  </a:lnTo>
                  <a:lnTo>
                    <a:pt x="140462" y="0"/>
                  </a:lnTo>
                  <a:lnTo>
                    <a:pt x="1156462" y="0"/>
                  </a:lnTo>
                  <a:lnTo>
                    <a:pt x="1200867" y="6593"/>
                  </a:lnTo>
                  <a:lnTo>
                    <a:pt x="1239426" y="24952"/>
                  </a:lnTo>
                  <a:lnTo>
                    <a:pt x="1269829" y="52943"/>
                  </a:lnTo>
                  <a:lnTo>
                    <a:pt x="1289765" y="88432"/>
                  </a:lnTo>
                  <a:lnTo>
                    <a:pt x="1296924" y="129286"/>
                  </a:lnTo>
                  <a:lnTo>
                    <a:pt x="1296924" y="646430"/>
                  </a:lnTo>
                  <a:lnTo>
                    <a:pt x="1289765" y="687283"/>
                  </a:lnTo>
                  <a:lnTo>
                    <a:pt x="1269829" y="722772"/>
                  </a:lnTo>
                  <a:lnTo>
                    <a:pt x="1239426" y="750763"/>
                  </a:lnTo>
                  <a:lnTo>
                    <a:pt x="1200867" y="769122"/>
                  </a:lnTo>
                  <a:lnTo>
                    <a:pt x="1156462" y="775716"/>
                  </a:lnTo>
                  <a:lnTo>
                    <a:pt x="140462" y="775716"/>
                  </a:lnTo>
                  <a:lnTo>
                    <a:pt x="96056" y="769122"/>
                  </a:lnTo>
                  <a:lnTo>
                    <a:pt x="57497" y="750763"/>
                  </a:lnTo>
                  <a:lnTo>
                    <a:pt x="27094" y="722772"/>
                  </a:lnTo>
                  <a:lnTo>
                    <a:pt x="7158" y="687283"/>
                  </a:lnTo>
                  <a:lnTo>
                    <a:pt x="0" y="646430"/>
                  </a:lnTo>
                  <a:lnTo>
                    <a:pt x="0" y="12928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11395" y="3123438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93748" y="4158996"/>
            <a:ext cx="2711450" cy="2697480"/>
            <a:chOff x="1793748" y="4158996"/>
            <a:chExt cx="2711450" cy="2697480"/>
          </a:xfrm>
        </p:grpSpPr>
        <p:sp>
          <p:nvSpPr>
            <p:cNvPr id="19" name="object 19"/>
            <p:cNvSpPr/>
            <p:nvPr/>
          </p:nvSpPr>
          <p:spPr>
            <a:xfrm>
              <a:off x="1793748" y="4158996"/>
              <a:ext cx="2711450" cy="2697480"/>
            </a:xfrm>
            <a:custGeom>
              <a:avLst/>
              <a:gdLst/>
              <a:ahLst/>
              <a:cxnLst/>
              <a:rect l="l" t="t" r="r" b="b"/>
              <a:pathLst>
                <a:path w="2711450" h="2697479">
                  <a:moveTo>
                    <a:pt x="1355597" y="0"/>
                  </a:moveTo>
                  <a:lnTo>
                    <a:pt x="1306977" y="851"/>
                  </a:lnTo>
                  <a:lnTo>
                    <a:pt x="1258788" y="3386"/>
                  </a:lnTo>
                  <a:lnTo>
                    <a:pt x="1211057" y="7577"/>
                  </a:lnTo>
                  <a:lnTo>
                    <a:pt x="1163815" y="13394"/>
                  </a:lnTo>
                  <a:lnTo>
                    <a:pt x="1117089" y="20809"/>
                  </a:lnTo>
                  <a:lnTo>
                    <a:pt x="1070908" y="29794"/>
                  </a:lnTo>
                  <a:lnTo>
                    <a:pt x="1025301" y="40321"/>
                  </a:lnTo>
                  <a:lnTo>
                    <a:pt x="980297" y="52359"/>
                  </a:lnTo>
                  <a:lnTo>
                    <a:pt x="935924" y="65882"/>
                  </a:lnTo>
                  <a:lnTo>
                    <a:pt x="892211" y="80861"/>
                  </a:lnTo>
                  <a:lnTo>
                    <a:pt x="849187" y="97266"/>
                  </a:lnTo>
                  <a:lnTo>
                    <a:pt x="806880" y="115070"/>
                  </a:lnTo>
                  <a:lnTo>
                    <a:pt x="765319" y="134244"/>
                  </a:lnTo>
                  <a:lnTo>
                    <a:pt x="724533" y="154759"/>
                  </a:lnTo>
                  <a:lnTo>
                    <a:pt x="684550" y="176587"/>
                  </a:lnTo>
                  <a:lnTo>
                    <a:pt x="645399" y="199699"/>
                  </a:lnTo>
                  <a:lnTo>
                    <a:pt x="607109" y="224067"/>
                  </a:lnTo>
                  <a:lnTo>
                    <a:pt x="569709" y="249662"/>
                  </a:lnTo>
                  <a:lnTo>
                    <a:pt x="533226" y="276456"/>
                  </a:lnTo>
                  <a:lnTo>
                    <a:pt x="497690" y="304421"/>
                  </a:lnTo>
                  <a:lnTo>
                    <a:pt x="463129" y="333526"/>
                  </a:lnTo>
                  <a:lnTo>
                    <a:pt x="429573" y="363745"/>
                  </a:lnTo>
                  <a:lnTo>
                    <a:pt x="397049" y="395049"/>
                  </a:lnTo>
                  <a:lnTo>
                    <a:pt x="365587" y="427408"/>
                  </a:lnTo>
                  <a:lnTo>
                    <a:pt x="335215" y="460795"/>
                  </a:lnTo>
                  <a:lnTo>
                    <a:pt x="305961" y="495181"/>
                  </a:lnTo>
                  <a:lnTo>
                    <a:pt x="277855" y="530538"/>
                  </a:lnTo>
                  <a:lnTo>
                    <a:pt x="250926" y="566836"/>
                  </a:lnTo>
                  <a:lnTo>
                    <a:pt x="225201" y="604048"/>
                  </a:lnTo>
                  <a:lnTo>
                    <a:pt x="200709" y="642144"/>
                  </a:lnTo>
                  <a:lnTo>
                    <a:pt x="177480" y="681097"/>
                  </a:lnTo>
                  <a:lnTo>
                    <a:pt x="155541" y="720878"/>
                  </a:lnTo>
                  <a:lnTo>
                    <a:pt x="134922" y="761457"/>
                  </a:lnTo>
                  <a:lnTo>
                    <a:pt x="115652" y="802808"/>
                  </a:lnTo>
                  <a:lnTo>
                    <a:pt x="97758" y="844900"/>
                  </a:lnTo>
                  <a:lnTo>
                    <a:pt x="81269" y="887707"/>
                  </a:lnTo>
                  <a:lnTo>
                    <a:pt x="66215" y="931198"/>
                  </a:lnTo>
                  <a:lnTo>
                    <a:pt x="52624" y="975346"/>
                  </a:lnTo>
                  <a:lnTo>
                    <a:pt x="40524" y="1020122"/>
                  </a:lnTo>
                  <a:lnTo>
                    <a:pt x="29945" y="1065497"/>
                  </a:lnTo>
                  <a:lnTo>
                    <a:pt x="20914" y="1111443"/>
                  </a:lnTo>
                  <a:lnTo>
                    <a:pt x="13461" y="1157932"/>
                  </a:lnTo>
                  <a:lnTo>
                    <a:pt x="7615" y="1204934"/>
                  </a:lnTo>
                  <a:lnTo>
                    <a:pt x="3403" y="1252422"/>
                  </a:lnTo>
                  <a:lnTo>
                    <a:pt x="855" y="1300367"/>
                  </a:lnTo>
                  <a:lnTo>
                    <a:pt x="0" y="1348739"/>
                  </a:lnTo>
                  <a:lnTo>
                    <a:pt x="855" y="1397112"/>
                  </a:lnTo>
                  <a:lnTo>
                    <a:pt x="3403" y="1445057"/>
                  </a:lnTo>
                  <a:lnTo>
                    <a:pt x="7615" y="1492545"/>
                  </a:lnTo>
                  <a:lnTo>
                    <a:pt x="13461" y="1539547"/>
                  </a:lnTo>
                  <a:lnTo>
                    <a:pt x="20914" y="1586036"/>
                  </a:lnTo>
                  <a:lnTo>
                    <a:pt x="29945" y="1631982"/>
                  </a:lnTo>
                  <a:lnTo>
                    <a:pt x="40524" y="1677357"/>
                  </a:lnTo>
                  <a:lnTo>
                    <a:pt x="52624" y="1722133"/>
                  </a:lnTo>
                  <a:lnTo>
                    <a:pt x="66215" y="1766281"/>
                  </a:lnTo>
                  <a:lnTo>
                    <a:pt x="81269" y="1809772"/>
                  </a:lnTo>
                  <a:lnTo>
                    <a:pt x="97758" y="1852579"/>
                  </a:lnTo>
                  <a:lnTo>
                    <a:pt x="115652" y="1894671"/>
                  </a:lnTo>
                  <a:lnTo>
                    <a:pt x="134922" y="1936022"/>
                  </a:lnTo>
                  <a:lnTo>
                    <a:pt x="155541" y="1976601"/>
                  </a:lnTo>
                  <a:lnTo>
                    <a:pt x="177480" y="2016382"/>
                  </a:lnTo>
                  <a:lnTo>
                    <a:pt x="200709" y="2055335"/>
                  </a:lnTo>
                  <a:lnTo>
                    <a:pt x="225201" y="2093431"/>
                  </a:lnTo>
                  <a:lnTo>
                    <a:pt x="250926" y="2130643"/>
                  </a:lnTo>
                  <a:lnTo>
                    <a:pt x="277855" y="2166941"/>
                  </a:lnTo>
                  <a:lnTo>
                    <a:pt x="305961" y="2202298"/>
                  </a:lnTo>
                  <a:lnTo>
                    <a:pt x="335215" y="2236684"/>
                  </a:lnTo>
                  <a:lnTo>
                    <a:pt x="365587" y="2270071"/>
                  </a:lnTo>
                  <a:lnTo>
                    <a:pt x="397049" y="2302430"/>
                  </a:lnTo>
                  <a:lnTo>
                    <a:pt x="429573" y="2333734"/>
                  </a:lnTo>
                  <a:lnTo>
                    <a:pt x="463129" y="2363953"/>
                  </a:lnTo>
                  <a:lnTo>
                    <a:pt x="497690" y="2393058"/>
                  </a:lnTo>
                  <a:lnTo>
                    <a:pt x="533226" y="2421023"/>
                  </a:lnTo>
                  <a:lnTo>
                    <a:pt x="569709" y="2447817"/>
                  </a:lnTo>
                  <a:lnTo>
                    <a:pt x="607109" y="2473412"/>
                  </a:lnTo>
                  <a:lnTo>
                    <a:pt x="645399" y="2497780"/>
                  </a:lnTo>
                  <a:lnTo>
                    <a:pt x="684550" y="2520892"/>
                  </a:lnTo>
                  <a:lnTo>
                    <a:pt x="724533" y="2542720"/>
                  </a:lnTo>
                  <a:lnTo>
                    <a:pt x="765319" y="2563235"/>
                  </a:lnTo>
                  <a:lnTo>
                    <a:pt x="806880" y="2582409"/>
                  </a:lnTo>
                  <a:lnTo>
                    <a:pt x="849187" y="2600213"/>
                  </a:lnTo>
                  <a:lnTo>
                    <a:pt x="892211" y="2616618"/>
                  </a:lnTo>
                  <a:lnTo>
                    <a:pt x="935924" y="2631597"/>
                  </a:lnTo>
                  <a:lnTo>
                    <a:pt x="980297" y="2645120"/>
                  </a:lnTo>
                  <a:lnTo>
                    <a:pt x="1025301" y="2657158"/>
                  </a:lnTo>
                  <a:lnTo>
                    <a:pt x="1070908" y="2667685"/>
                  </a:lnTo>
                  <a:lnTo>
                    <a:pt x="1117089" y="2676670"/>
                  </a:lnTo>
                  <a:lnTo>
                    <a:pt x="1163815" y="2684085"/>
                  </a:lnTo>
                  <a:lnTo>
                    <a:pt x="1211057" y="2689902"/>
                  </a:lnTo>
                  <a:lnTo>
                    <a:pt x="1258788" y="2694093"/>
                  </a:lnTo>
                  <a:lnTo>
                    <a:pt x="1306977" y="2696628"/>
                  </a:lnTo>
                  <a:lnTo>
                    <a:pt x="1355597" y="2697479"/>
                  </a:lnTo>
                  <a:lnTo>
                    <a:pt x="1404218" y="2696628"/>
                  </a:lnTo>
                  <a:lnTo>
                    <a:pt x="1452407" y="2694093"/>
                  </a:lnTo>
                  <a:lnTo>
                    <a:pt x="1500138" y="2689902"/>
                  </a:lnTo>
                  <a:lnTo>
                    <a:pt x="1547380" y="2684085"/>
                  </a:lnTo>
                  <a:lnTo>
                    <a:pt x="1594106" y="2676670"/>
                  </a:lnTo>
                  <a:lnTo>
                    <a:pt x="1640287" y="2667685"/>
                  </a:lnTo>
                  <a:lnTo>
                    <a:pt x="1685894" y="2657158"/>
                  </a:lnTo>
                  <a:lnTo>
                    <a:pt x="1730898" y="2645120"/>
                  </a:lnTo>
                  <a:lnTo>
                    <a:pt x="1775271" y="2631597"/>
                  </a:lnTo>
                  <a:lnTo>
                    <a:pt x="1818984" y="2616618"/>
                  </a:lnTo>
                  <a:lnTo>
                    <a:pt x="1862008" y="2600213"/>
                  </a:lnTo>
                  <a:lnTo>
                    <a:pt x="1904315" y="2582409"/>
                  </a:lnTo>
                  <a:lnTo>
                    <a:pt x="1945876" y="2563235"/>
                  </a:lnTo>
                  <a:lnTo>
                    <a:pt x="1986662" y="2542720"/>
                  </a:lnTo>
                  <a:lnTo>
                    <a:pt x="2026645" y="2520892"/>
                  </a:lnTo>
                  <a:lnTo>
                    <a:pt x="2065796" y="2497780"/>
                  </a:lnTo>
                  <a:lnTo>
                    <a:pt x="2104086" y="2473412"/>
                  </a:lnTo>
                  <a:lnTo>
                    <a:pt x="2141486" y="2447817"/>
                  </a:lnTo>
                  <a:lnTo>
                    <a:pt x="2177969" y="2421023"/>
                  </a:lnTo>
                  <a:lnTo>
                    <a:pt x="2213505" y="2393058"/>
                  </a:lnTo>
                  <a:lnTo>
                    <a:pt x="2248066" y="2363953"/>
                  </a:lnTo>
                  <a:lnTo>
                    <a:pt x="2281622" y="2333734"/>
                  </a:lnTo>
                  <a:lnTo>
                    <a:pt x="2314146" y="2302430"/>
                  </a:lnTo>
                  <a:lnTo>
                    <a:pt x="2345608" y="2270071"/>
                  </a:lnTo>
                  <a:lnTo>
                    <a:pt x="2375980" y="2236684"/>
                  </a:lnTo>
                  <a:lnTo>
                    <a:pt x="2405234" y="2202298"/>
                  </a:lnTo>
                  <a:lnTo>
                    <a:pt x="2433340" y="2166941"/>
                  </a:lnTo>
                  <a:lnTo>
                    <a:pt x="2460269" y="2130643"/>
                  </a:lnTo>
                  <a:lnTo>
                    <a:pt x="2485994" y="2093431"/>
                  </a:lnTo>
                  <a:lnTo>
                    <a:pt x="2510486" y="2055335"/>
                  </a:lnTo>
                  <a:lnTo>
                    <a:pt x="2533715" y="2016382"/>
                  </a:lnTo>
                  <a:lnTo>
                    <a:pt x="2555654" y="1976601"/>
                  </a:lnTo>
                  <a:lnTo>
                    <a:pt x="2576273" y="1936022"/>
                  </a:lnTo>
                  <a:lnTo>
                    <a:pt x="2595543" y="1894671"/>
                  </a:lnTo>
                  <a:lnTo>
                    <a:pt x="2613437" y="1852579"/>
                  </a:lnTo>
                  <a:lnTo>
                    <a:pt x="2629926" y="1809772"/>
                  </a:lnTo>
                  <a:lnTo>
                    <a:pt x="2644980" y="1766281"/>
                  </a:lnTo>
                  <a:lnTo>
                    <a:pt x="2658571" y="1722133"/>
                  </a:lnTo>
                  <a:lnTo>
                    <a:pt x="2670671" y="1677357"/>
                  </a:lnTo>
                  <a:lnTo>
                    <a:pt x="2681250" y="1631982"/>
                  </a:lnTo>
                  <a:lnTo>
                    <a:pt x="2690281" y="1586036"/>
                  </a:lnTo>
                  <a:lnTo>
                    <a:pt x="2697734" y="1539547"/>
                  </a:lnTo>
                  <a:lnTo>
                    <a:pt x="2703580" y="1492545"/>
                  </a:lnTo>
                  <a:lnTo>
                    <a:pt x="2707792" y="1445057"/>
                  </a:lnTo>
                  <a:lnTo>
                    <a:pt x="2710340" y="1397112"/>
                  </a:lnTo>
                  <a:lnTo>
                    <a:pt x="2711196" y="1348739"/>
                  </a:lnTo>
                  <a:lnTo>
                    <a:pt x="2710340" y="1300367"/>
                  </a:lnTo>
                  <a:lnTo>
                    <a:pt x="2707792" y="1252422"/>
                  </a:lnTo>
                  <a:lnTo>
                    <a:pt x="2703580" y="1204934"/>
                  </a:lnTo>
                  <a:lnTo>
                    <a:pt x="2697734" y="1157932"/>
                  </a:lnTo>
                  <a:lnTo>
                    <a:pt x="2690281" y="1111443"/>
                  </a:lnTo>
                  <a:lnTo>
                    <a:pt x="2681250" y="1065497"/>
                  </a:lnTo>
                  <a:lnTo>
                    <a:pt x="2670671" y="1020122"/>
                  </a:lnTo>
                  <a:lnTo>
                    <a:pt x="2658571" y="975346"/>
                  </a:lnTo>
                  <a:lnTo>
                    <a:pt x="2644980" y="931198"/>
                  </a:lnTo>
                  <a:lnTo>
                    <a:pt x="2629926" y="887707"/>
                  </a:lnTo>
                  <a:lnTo>
                    <a:pt x="2613437" y="844900"/>
                  </a:lnTo>
                  <a:lnTo>
                    <a:pt x="2595543" y="802808"/>
                  </a:lnTo>
                  <a:lnTo>
                    <a:pt x="2576273" y="761457"/>
                  </a:lnTo>
                  <a:lnTo>
                    <a:pt x="2555654" y="720878"/>
                  </a:lnTo>
                  <a:lnTo>
                    <a:pt x="2533715" y="681097"/>
                  </a:lnTo>
                  <a:lnTo>
                    <a:pt x="2510486" y="642144"/>
                  </a:lnTo>
                  <a:lnTo>
                    <a:pt x="2485994" y="604048"/>
                  </a:lnTo>
                  <a:lnTo>
                    <a:pt x="2460269" y="566836"/>
                  </a:lnTo>
                  <a:lnTo>
                    <a:pt x="2433340" y="530538"/>
                  </a:lnTo>
                  <a:lnTo>
                    <a:pt x="2405234" y="495181"/>
                  </a:lnTo>
                  <a:lnTo>
                    <a:pt x="2375980" y="460795"/>
                  </a:lnTo>
                  <a:lnTo>
                    <a:pt x="2345608" y="427408"/>
                  </a:lnTo>
                  <a:lnTo>
                    <a:pt x="2314146" y="395049"/>
                  </a:lnTo>
                  <a:lnTo>
                    <a:pt x="2281622" y="363745"/>
                  </a:lnTo>
                  <a:lnTo>
                    <a:pt x="2248066" y="333526"/>
                  </a:lnTo>
                  <a:lnTo>
                    <a:pt x="2213505" y="304421"/>
                  </a:lnTo>
                  <a:lnTo>
                    <a:pt x="2177969" y="276456"/>
                  </a:lnTo>
                  <a:lnTo>
                    <a:pt x="2141486" y="249662"/>
                  </a:lnTo>
                  <a:lnTo>
                    <a:pt x="2104086" y="224067"/>
                  </a:lnTo>
                  <a:lnTo>
                    <a:pt x="2065796" y="199699"/>
                  </a:lnTo>
                  <a:lnTo>
                    <a:pt x="2026645" y="176587"/>
                  </a:lnTo>
                  <a:lnTo>
                    <a:pt x="1986662" y="154759"/>
                  </a:lnTo>
                  <a:lnTo>
                    <a:pt x="1945876" y="134244"/>
                  </a:lnTo>
                  <a:lnTo>
                    <a:pt x="1904315" y="115070"/>
                  </a:lnTo>
                  <a:lnTo>
                    <a:pt x="1862008" y="97266"/>
                  </a:lnTo>
                  <a:lnTo>
                    <a:pt x="1818984" y="80861"/>
                  </a:lnTo>
                  <a:lnTo>
                    <a:pt x="1775271" y="65882"/>
                  </a:lnTo>
                  <a:lnTo>
                    <a:pt x="1730898" y="52359"/>
                  </a:lnTo>
                  <a:lnTo>
                    <a:pt x="1685894" y="40321"/>
                  </a:lnTo>
                  <a:lnTo>
                    <a:pt x="1640287" y="29794"/>
                  </a:lnTo>
                  <a:lnTo>
                    <a:pt x="1594106" y="20809"/>
                  </a:lnTo>
                  <a:lnTo>
                    <a:pt x="1547380" y="13394"/>
                  </a:lnTo>
                  <a:lnTo>
                    <a:pt x="1500138" y="7577"/>
                  </a:lnTo>
                  <a:lnTo>
                    <a:pt x="1452407" y="3386"/>
                  </a:lnTo>
                  <a:lnTo>
                    <a:pt x="1404218" y="851"/>
                  </a:lnTo>
                  <a:lnTo>
                    <a:pt x="1355597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392" y="4733544"/>
              <a:ext cx="1549908" cy="15499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80252" y="2870098"/>
            <a:ext cx="637413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Conducting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tests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object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being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assessed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44484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28433" y="4911369"/>
            <a:ext cx="7023734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Examining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assessment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objects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better </a:t>
            </a:r>
            <a:r>
              <a:rPr sz="2200" spc="1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understanding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35" dirty="0">
                <a:solidFill>
                  <a:srgbClr val="44484E"/>
                </a:solidFill>
                <a:latin typeface="Microsoft Sans Serif"/>
                <a:cs typeface="Microsoft Sans Serif"/>
              </a:rPr>
              <a:t> any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logical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flaws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17463" y="7132937"/>
            <a:ext cx="824230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Conducting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interviews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elicit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ascertain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attitudes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understanding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toward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79" y="306451"/>
            <a:ext cx="6393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5" dirty="0">
                <a:solidFill>
                  <a:srgbClr val="3E3E3E"/>
                </a:solidFill>
                <a:latin typeface="Trebuchet MS"/>
                <a:cs typeface="Trebuchet MS"/>
              </a:rPr>
              <a:t>Business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0" dirty="0">
                <a:solidFill>
                  <a:srgbClr val="3E3E3E"/>
                </a:solidFill>
                <a:latin typeface="Trebuchet MS"/>
                <a:cs typeface="Trebuchet MS"/>
              </a:rPr>
              <a:t>Units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0376" y="760476"/>
            <a:ext cx="874776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43828" y="2154935"/>
            <a:ext cx="3503929" cy="1350645"/>
            <a:chOff x="6243828" y="2154935"/>
            <a:chExt cx="3503929" cy="1350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828" y="2154935"/>
              <a:ext cx="3503676" cy="13502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4620" y="2354579"/>
              <a:ext cx="3095244" cy="10363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74308" y="2165603"/>
              <a:ext cx="3389629" cy="1236345"/>
            </a:xfrm>
            <a:custGeom>
              <a:avLst/>
              <a:gdLst/>
              <a:ahLst/>
              <a:cxnLst/>
              <a:rect l="l" t="t" r="r" b="b"/>
              <a:pathLst>
                <a:path w="3389629" h="1236345">
                  <a:moveTo>
                    <a:pt x="3183382" y="0"/>
                  </a:moveTo>
                  <a:lnTo>
                    <a:pt x="205993" y="0"/>
                  </a:lnTo>
                  <a:lnTo>
                    <a:pt x="158753" y="5439"/>
                  </a:lnTo>
                  <a:lnTo>
                    <a:pt x="115392" y="20933"/>
                  </a:lnTo>
                  <a:lnTo>
                    <a:pt x="77144" y="45246"/>
                  </a:lnTo>
                  <a:lnTo>
                    <a:pt x="45246" y="77144"/>
                  </a:lnTo>
                  <a:lnTo>
                    <a:pt x="20933" y="115392"/>
                  </a:lnTo>
                  <a:lnTo>
                    <a:pt x="5439" y="158753"/>
                  </a:lnTo>
                  <a:lnTo>
                    <a:pt x="0" y="205994"/>
                  </a:lnTo>
                  <a:lnTo>
                    <a:pt x="0" y="1029970"/>
                  </a:lnTo>
                  <a:lnTo>
                    <a:pt x="5439" y="1077210"/>
                  </a:lnTo>
                  <a:lnTo>
                    <a:pt x="20933" y="1120571"/>
                  </a:lnTo>
                  <a:lnTo>
                    <a:pt x="45246" y="1158819"/>
                  </a:lnTo>
                  <a:lnTo>
                    <a:pt x="77144" y="1190717"/>
                  </a:lnTo>
                  <a:lnTo>
                    <a:pt x="115392" y="1215030"/>
                  </a:lnTo>
                  <a:lnTo>
                    <a:pt x="158753" y="1230524"/>
                  </a:lnTo>
                  <a:lnTo>
                    <a:pt x="205993" y="1235964"/>
                  </a:lnTo>
                  <a:lnTo>
                    <a:pt x="3183382" y="1235964"/>
                  </a:lnTo>
                  <a:lnTo>
                    <a:pt x="3230622" y="1230524"/>
                  </a:lnTo>
                  <a:lnTo>
                    <a:pt x="3273983" y="1215030"/>
                  </a:lnTo>
                  <a:lnTo>
                    <a:pt x="3312231" y="1190717"/>
                  </a:lnTo>
                  <a:lnTo>
                    <a:pt x="3344129" y="1158819"/>
                  </a:lnTo>
                  <a:lnTo>
                    <a:pt x="3368442" y="1120571"/>
                  </a:lnTo>
                  <a:lnTo>
                    <a:pt x="3383936" y="1077210"/>
                  </a:lnTo>
                  <a:lnTo>
                    <a:pt x="3389375" y="1029970"/>
                  </a:lnTo>
                  <a:lnTo>
                    <a:pt x="3389375" y="205994"/>
                  </a:lnTo>
                  <a:lnTo>
                    <a:pt x="3383936" y="158753"/>
                  </a:lnTo>
                  <a:lnTo>
                    <a:pt x="3368442" y="115392"/>
                  </a:lnTo>
                  <a:lnTo>
                    <a:pt x="3344129" y="77144"/>
                  </a:lnTo>
                  <a:lnTo>
                    <a:pt x="3312231" y="45246"/>
                  </a:lnTo>
                  <a:lnTo>
                    <a:pt x="3273983" y="20933"/>
                  </a:lnTo>
                  <a:lnTo>
                    <a:pt x="3230622" y="5439"/>
                  </a:lnTo>
                  <a:lnTo>
                    <a:pt x="318338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70293" y="2420492"/>
            <a:ext cx="25965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Operations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Center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(SOC)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31635" y="3944099"/>
            <a:ext cx="3502660" cy="1136015"/>
            <a:chOff x="6231635" y="3944099"/>
            <a:chExt cx="3502660" cy="11360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1635" y="3944099"/>
              <a:ext cx="3502152" cy="1135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9275" y="4038587"/>
              <a:ext cx="3166872" cy="10363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62115" y="3954779"/>
              <a:ext cx="3388360" cy="1021080"/>
            </a:xfrm>
            <a:custGeom>
              <a:avLst/>
              <a:gdLst/>
              <a:ahLst/>
              <a:cxnLst/>
              <a:rect l="l" t="t" r="r" b="b"/>
              <a:pathLst>
                <a:path w="3388359" h="1021079">
                  <a:moveTo>
                    <a:pt x="3217672" y="0"/>
                  </a:moveTo>
                  <a:lnTo>
                    <a:pt x="170180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80"/>
                  </a:lnTo>
                  <a:lnTo>
                    <a:pt x="0" y="850900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80" y="1021080"/>
                  </a:lnTo>
                  <a:lnTo>
                    <a:pt x="3217672" y="1021080"/>
                  </a:lnTo>
                  <a:lnTo>
                    <a:pt x="3262909" y="1015000"/>
                  </a:lnTo>
                  <a:lnTo>
                    <a:pt x="3303561" y="997843"/>
                  </a:lnTo>
                  <a:lnTo>
                    <a:pt x="3338004" y="971232"/>
                  </a:lnTo>
                  <a:lnTo>
                    <a:pt x="3364615" y="936789"/>
                  </a:lnTo>
                  <a:lnTo>
                    <a:pt x="3381772" y="896137"/>
                  </a:lnTo>
                  <a:lnTo>
                    <a:pt x="3387852" y="850900"/>
                  </a:lnTo>
                  <a:lnTo>
                    <a:pt x="3387852" y="170180"/>
                  </a:lnTo>
                  <a:lnTo>
                    <a:pt x="3381772" y="124942"/>
                  </a:lnTo>
                  <a:lnTo>
                    <a:pt x="3364615" y="84290"/>
                  </a:lnTo>
                  <a:lnTo>
                    <a:pt x="3338004" y="49847"/>
                  </a:lnTo>
                  <a:lnTo>
                    <a:pt x="3303561" y="23236"/>
                  </a:lnTo>
                  <a:lnTo>
                    <a:pt x="3262909" y="6079"/>
                  </a:lnTo>
                  <a:lnTo>
                    <a:pt x="32176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85331" y="4103623"/>
            <a:ext cx="27419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215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Development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(DevOps)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48400" y="5580875"/>
            <a:ext cx="3502660" cy="1136015"/>
            <a:chOff x="6248400" y="5580875"/>
            <a:chExt cx="3502660" cy="11360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5580875"/>
              <a:ext cx="3502152" cy="11353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0631" y="5841504"/>
              <a:ext cx="2837687" cy="7010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78880" y="5591555"/>
              <a:ext cx="3388360" cy="1021080"/>
            </a:xfrm>
            <a:custGeom>
              <a:avLst/>
              <a:gdLst/>
              <a:ahLst/>
              <a:cxnLst/>
              <a:rect l="l" t="t" r="r" b="b"/>
              <a:pathLst>
                <a:path w="3388359" h="1021079">
                  <a:moveTo>
                    <a:pt x="3217672" y="0"/>
                  </a:moveTo>
                  <a:lnTo>
                    <a:pt x="170180" y="0"/>
                  </a:lnTo>
                  <a:lnTo>
                    <a:pt x="124942" y="6079"/>
                  </a:lnTo>
                  <a:lnTo>
                    <a:pt x="84290" y="23236"/>
                  </a:lnTo>
                  <a:lnTo>
                    <a:pt x="49847" y="49847"/>
                  </a:lnTo>
                  <a:lnTo>
                    <a:pt x="23236" y="84290"/>
                  </a:lnTo>
                  <a:lnTo>
                    <a:pt x="6079" y="124942"/>
                  </a:lnTo>
                  <a:lnTo>
                    <a:pt x="0" y="170180"/>
                  </a:lnTo>
                  <a:lnTo>
                    <a:pt x="0" y="850900"/>
                  </a:lnTo>
                  <a:lnTo>
                    <a:pt x="6079" y="896137"/>
                  </a:lnTo>
                  <a:lnTo>
                    <a:pt x="23236" y="936789"/>
                  </a:lnTo>
                  <a:lnTo>
                    <a:pt x="49847" y="971232"/>
                  </a:lnTo>
                  <a:lnTo>
                    <a:pt x="84290" y="997843"/>
                  </a:lnTo>
                  <a:lnTo>
                    <a:pt x="124942" y="1015000"/>
                  </a:lnTo>
                  <a:lnTo>
                    <a:pt x="170180" y="1021080"/>
                  </a:lnTo>
                  <a:lnTo>
                    <a:pt x="3217672" y="1021080"/>
                  </a:lnTo>
                  <a:lnTo>
                    <a:pt x="3262909" y="1015000"/>
                  </a:lnTo>
                  <a:lnTo>
                    <a:pt x="3303561" y="997843"/>
                  </a:lnTo>
                  <a:lnTo>
                    <a:pt x="3338004" y="971232"/>
                  </a:lnTo>
                  <a:lnTo>
                    <a:pt x="3364615" y="936789"/>
                  </a:lnTo>
                  <a:lnTo>
                    <a:pt x="3381772" y="896137"/>
                  </a:lnTo>
                  <a:lnTo>
                    <a:pt x="3387852" y="850900"/>
                  </a:lnTo>
                  <a:lnTo>
                    <a:pt x="3387852" y="170180"/>
                  </a:lnTo>
                  <a:lnTo>
                    <a:pt x="3381772" y="124942"/>
                  </a:lnTo>
                  <a:lnTo>
                    <a:pt x="3364615" y="84290"/>
                  </a:lnTo>
                  <a:lnTo>
                    <a:pt x="3338004" y="49847"/>
                  </a:lnTo>
                  <a:lnTo>
                    <a:pt x="3303561" y="23236"/>
                  </a:lnTo>
                  <a:lnTo>
                    <a:pt x="3262909" y="6079"/>
                  </a:lnTo>
                  <a:lnTo>
                    <a:pt x="32176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66052" y="5907404"/>
            <a:ext cx="2413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870692" y="3944111"/>
            <a:ext cx="3776979" cy="1271270"/>
            <a:chOff x="10870692" y="3944111"/>
            <a:chExt cx="3776979" cy="127127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0692" y="3944111"/>
              <a:ext cx="3727704" cy="12710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99648" y="4105643"/>
              <a:ext cx="3747515" cy="10363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901172" y="3954779"/>
              <a:ext cx="3613785" cy="1156970"/>
            </a:xfrm>
            <a:custGeom>
              <a:avLst/>
              <a:gdLst/>
              <a:ahLst/>
              <a:cxnLst/>
              <a:rect l="l" t="t" r="r" b="b"/>
              <a:pathLst>
                <a:path w="3613784" h="1156970">
                  <a:moveTo>
                    <a:pt x="3420618" y="0"/>
                  </a:moveTo>
                  <a:lnTo>
                    <a:pt x="192785" y="0"/>
                  </a:ln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0" y="963930"/>
                  </a:lnTo>
                  <a:lnTo>
                    <a:pt x="5094" y="1008119"/>
                  </a:lnTo>
                  <a:lnTo>
                    <a:pt x="19603" y="1048691"/>
                  </a:lnTo>
                  <a:lnTo>
                    <a:pt x="42367" y="1084488"/>
                  </a:lnTo>
                  <a:lnTo>
                    <a:pt x="72227" y="1114348"/>
                  </a:lnTo>
                  <a:lnTo>
                    <a:pt x="108024" y="1137112"/>
                  </a:lnTo>
                  <a:lnTo>
                    <a:pt x="148596" y="1151621"/>
                  </a:lnTo>
                  <a:lnTo>
                    <a:pt x="192785" y="1156716"/>
                  </a:lnTo>
                  <a:lnTo>
                    <a:pt x="3420618" y="1156716"/>
                  </a:lnTo>
                  <a:lnTo>
                    <a:pt x="3464807" y="1151621"/>
                  </a:lnTo>
                  <a:lnTo>
                    <a:pt x="3505379" y="1137112"/>
                  </a:lnTo>
                  <a:lnTo>
                    <a:pt x="3541176" y="1114348"/>
                  </a:lnTo>
                  <a:lnTo>
                    <a:pt x="3571036" y="1084488"/>
                  </a:lnTo>
                  <a:lnTo>
                    <a:pt x="3593800" y="1048691"/>
                  </a:lnTo>
                  <a:lnTo>
                    <a:pt x="3608309" y="1008119"/>
                  </a:lnTo>
                  <a:lnTo>
                    <a:pt x="3613404" y="963930"/>
                  </a:lnTo>
                  <a:lnTo>
                    <a:pt x="3613404" y="192786"/>
                  </a:lnTo>
                  <a:lnTo>
                    <a:pt x="3608309" y="148596"/>
                  </a:lnTo>
                  <a:lnTo>
                    <a:pt x="3593800" y="108024"/>
                  </a:lnTo>
                  <a:lnTo>
                    <a:pt x="3571036" y="72227"/>
                  </a:lnTo>
                  <a:lnTo>
                    <a:pt x="3541176" y="42367"/>
                  </a:lnTo>
                  <a:lnTo>
                    <a:pt x="3505379" y="19603"/>
                  </a:lnTo>
                  <a:lnTo>
                    <a:pt x="3464807" y="5094"/>
                  </a:lnTo>
                  <a:lnTo>
                    <a:pt x="342061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086338" y="4170934"/>
            <a:ext cx="32454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0" marR="5080" indent="-8382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Cyber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Response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(CIRT)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911840" y="5580900"/>
            <a:ext cx="3728085" cy="1270000"/>
            <a:chOff x="10911840" y="5580900"/>
            <a:chExt cx="3728085" cy="127000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1840" y="5580900"/>
              <a:ext cx="3727704" cy="12694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0336" y="5740908"/>
              <a:ext cx="3485387" cy="10363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42320" y="5591556"/>
              <a:ext cx="3613785" cy="1155700"/>
            </a:xfrm>
            <a:custGeom>
              <a:avLst/>
              <a:gdLst/>
              <a:ahLst/>
              <a:cxnLst/>
              <a:rect l="l" t="t" r="r" b="b"/>
              <a:pathLst>
                <a:path w="3613784" h="1155700">
                  <a:moveTo>
                    <a:pt x="3420872" y="0"/>
                  </a:moveTo>
                  <a:lnTo>
                    <a:pt x="192531" y="0"/>
                  </a:lnTo>
                  <a:lnTo>
                    <a:pt x="148396" y="5086"/>
                  </a:lnTo>
                  <a:lnTo>
                    <a:pt x="107875" y="19575"/>
                  </a:lnTo>
                  <a:lnTo>
                    <a:pt x="72127" y="42307"/>
                  </a:lnTo>
                  <a:lnTo>
                    <a:pt x="42307" y="72127"/>
                  </a:lnTo>
                  <a:lnTo>
                    <a:pt x="19575" y="107875"/>
                  </a:lnTo>
                  <a:lnTo>
                    <a:pt x="5086" y="148396"/>
                  </a:lnTo>
                  <a:lnTo>
                    <a:pt x="0" y="192532"/>
                  </a:lnTo>
                  <a:lnTo>
                    <a:pt x="0" y="962660"/>
                  </a:lnTo>
                  <a:lnTo>
                    <a:pt x="5086" y="1006795"/>
                  </a:lnTo>
                  <a:lnTo>
                    <a:pt x="19575" y="1047316"/>
                  </a:lnTo>
                  <a:lnTo>
                    <a:pt x="42307" y="1083064"/>
                  </a:lnTo>
                  <a:lnTo>
                    <a:pt x="72127" y="1112884"/>
                  </a:lnTo>
                  <a:lnTo>
                    <a:pt x="107875" y="1135616"/>
                  </a:lnTo>
                  <a:lnTo>
                    <a:pt x="148396" y="1150105"/>
                  </a:lnTo>
                  <a:lnTo>
                    <a:pt x="192531" y="1155192"/>
                  </a:lnTo>
                  <a:lnTo>
                    <a:pt x="3420872" y="1155192"/>
                  </a:lnTo>
                  <a:lnTo>
                    <a:pt x="3465007" y="1150105"/>
                  </a:lnTo>
                  <a:lnTo>
                    <a:pt x="3505528" y="1135616"/>
                  </a:lnTo>
                  <a:lnTo>
                    <a:pt x="3541276" y="1112884"/>
                  </a:lnTo>
                  <a:lnTo>
                    <a:pt x="3571096" y="1083064"/>
                  </a:lnTo>
                  <a:lnTo>
                    <a:pt x="3593828" y="1047316"/>
                  </a:lnTo>
                  <a:lnTo>
                    <a:pt x="3608317" y="1006795"/>
                  </a:lnTo>
                  <a:lnTo>
                    <a:pt x="3613403" y="962660"/>
                  </a:lnTo>
                  <a:lnTo>
                    <a:pt x="3613403" y="192532"/>
                  </a:lnTo>
                  <a:lnTo>
                    <a:pt x="3608317" y="148396"/>
                  </a:lnTo>
                  <a:lnTo>
                    <a:pt x="3593828" y="107875"/>
                  </a:lnTo>
                  <a:lnTo>
                    <a:pt x="3571096" y="72127"/>
                  </a:lnTo>
                  <a:lnTo>
                    <a:pt x="3541276" y="42307"/>
                  </a:lnTo>
                  <a:lnTo>
                    <a:pt x="3505528" y="19575"/>
                  </a:lnTo>
                  <a:lnTo>
                    <a:pt x="3465007" y="5086"/>
                  </a:lnTo>
                  <a:lnTo>
                    <a:pt x="342087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256391" y="5806516"/>
            <a:ext cx="298386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sz="22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Emergency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Tahoma"/>
                <a:cs typeface="Tahoma"/>
              </a:rPr>
              <a:t>(CERT)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972800" y="7249680"/>
            <a:ext cx="3758565" cy="1371600"/>
            <a:chOff x="10972800" y="7249680"/>
            <a:chExt cx="3758565" cy="137160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800" y="7257288"/>
              <a:ext cx="3727704" cy="12694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6996" y="7249680"/>
              <a:ext cx="3713988" cy="1371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003280" y="7267956"/>
              <a:ext cx="3613785" cy="1155700"/>
            </a:xfrm>
            <a:custGeom>
              <a:avLst/>
              <a:gdLst/>
              <a:ahLst/>
              <a:cxnLst/>
              <a:rect l="l" t="t" r="r" b="b"/>
              <a:pathLst>
                <a:path w="3613784" h="1155700">
                  <a:moveTo>
                    <a:pt x="3420872" y="0"/>
                  </a:moveTo>
                  <a:lnTo>
                    <a:pt x="192531" y="0"/>
                  </a:lnTo>
                  <a:lnTo>
                    <a:pt x="148396" y="5086"/>
                  </a:lnTo>
                  <a:lnTo>
                    <a:pt x="107875" y="19575"/>
                  </a:lnTo>
                  <a:lnTo>
                    <a:pt x="72127" y="42307"/>
                  </a:lnTo>
                  <a:lnTo>
                    <a:pt x="42307" y="72127"/>
                  </a:lnTo>
                  <a:lnTo>
                    <a:pt x="19575" y="107875"/>
                  </a:lnTo>
                  <a:lnTo>
                    <a:pt x="5086" y="148396"/>
                  </a:lnTo>
                  <a:lnTo>
                    <a:pt x="0" y="192532"/>
                  </a:lnTo>
                  <a:lnTo>
                    <a:pt x="0" y="962660"/>
                  </a:lnTo>
                  <a:lnTo>
                    <a:pt x="5086" y="1006803"/>
                  </a:lnTo>
                  <a:lnTo>
                    <a:pt x="19575" y="1047327"/>
                  </a:lnTo>
                  <a:lnTo>
                    <a:pt x="42307" y="1083075"/>
                  </a:lnTo>
                  <a:lnTo>
                    <a:pt x="72127" y="1112892"/>
                  </a:lnTo>
                  <a:lnTo>
                    <a:pt x="107875" y="1135621"/>
                  </a:lnTo>
                  <a:lnTo>
                    <a:pt x="148396" y="1150106"/>
                  </a:lnTo>
                  <a:lnTo>
                    <a:pt x="192531" y="1155192"/>
                  </a:lnTo>
                  <a:lnTo>
                    <a:pt x="3420872" y="1155192"/>
                  </a:lnTo>
                  <a:lnTo>
                    <a:pt x="3465007" y="1150106"/>
                  </a:lnTo>
                  <a:lnTo>
                    <a:pt x="3505528" y="1135621"/>
                  </a:lnTo>
                  <a:lnTo>
                    <a:pt x="3541276" y="1112892"/>
                  </a:lnTo>
                  <a:lnTo>
                    <a:pt x="3571096" y="1083075"/>
                  </a:lnTo>
                  <a:lnTo>
                    <a:pt x="3593828" y="1047327"/>
                  </a:lnTo>
                  <a:lnTo>
                    <a:pt x="3608317" y="1006803"/>
                  </a:lnTo>
                  <a:lnTo>
                    <a:pt x="3613404" y="962660"/>
                  </a:lnTo>
                  <a:lnTo>
                    <a:pt x="3613404" y="192532"/>
                  </a:lnTo>
                  <a:lnTo>
                    <a:pt x="3608317" y="148396"/>
                  </a:lnTo>
                  <a:lnTo>
                    <a:pt x="3593828" y="107875"/>
                  </a:lnTo>
                  <a:lnTo>
                    <a:pt x="3571096" y="72127"/>
                  </a:lnTo>
                  <a:lnTo>
                    <a:pt x="3541276" y="42307"/>
                  </a:lnTo>
                  <a:lnTo>
                    <a:pt x="3505528" y="19575"/>
                  </a:lnTo>
                  <a:lnTo>
                    <a:pt x="3465007" y="5086"/>
                  </a:lnTo>
                  <a:lnTo>
                    <a:pt x="342087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203051" y="7315961"/>
            <a:ext cx="32137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Computer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Security </a:t>
            </a:r>
            <a:r>
              <a:rPr sz="22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Incident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Team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(CSIRT)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74520" y="3939540"/>
            <a:ext cx="3502660" cy="1137285"/>
            <a:chOff x="1874520" y="3939540"/>
            <a:chExt cx="3502660" cy="113728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4520" y="3939540"/>
              <a:ext cx="3502152" cy="11369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2" y="4034015"/>
              <a:ext cx="3189732" cy="10363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905000" y="3950208"/>
              <a:ext cx="3388360" cy="1022985"/>
            </a:xfrm>
            <a:custGeom>
              <a:avLst/>
              <a:gdLst/>
              <a:ahLst/>
              <a:cxnLst/>
              <a:rect l="l" t="t" r="r" b="b"/>
              <a:pathLst>
                <a:path w="3388360" h="1022985">
                  <a:moveTo>
                    <a:pt x="3217417" y="0"/>
                  </a:moveTo>
                  <a:lnTo>
                    <a:pt x="170433" y="0"/>
                  </a:lnTo>
                  <a:lnTo>
                    <a:pt x="125133" y="6089"/>
                  </a:lnTo>
                  <a:lnTo>
                    <a:pt x="84422" y="23273"/>
                  </a:lnTo>
                  <a:lnTo>
                    <a:pt x="49926" y="49926"/>
                  </a:lnTo>
                  <a:lnTo>
                    <a:pt x="23273" y="84422"/>
                  </a:lnTo>
                  <a:lnTo>
                    <a:pt x="6089" y="125133"/>
                  </a:lnTo>
                  <a:lnTo>
                    <a:pt x="0" y="170433"/>
                  </a:lnTo>
                  <a:lnTo>
                    <a:pt x="0" y="852169"/>
                  </a:lnTo>
                  <a:lnTo>
                    <a:pt x="6089" y="897470"/>
                  </a:lnTo>
                  <a:lnTo>
                    <a:pt x="23273" y="938181"/>
                  </a:lnTo>
                  <a:lnTo>
                    <a:pt x="49926" y="972677"/>
                  </a:lnTo>
                  <a:lnTo>
                    <a:pt x="84422" y="999330"/>
                  </a:lnTo>
                  <a:lnTo>
                    <a:pt x="125133" y="1016514"/>
                  </a:lnTo>
                  <a:lnTo>
                    <a:pt x="170433" y="1022603"/>
                  </a:lnTo>
                  <a:lnTo>
                    <a:pt x="3217417" y="1022603"/>
                  </a:lnTo>
                  <a:lnTo>
                    <a:pt x="3262718" y="1016514"/>
                  </a:lnTo>
                  <a:lnTo>
                    <a:pt x="3303429" y="999330"/>
                  </a:lnTo>
                  <a:lnTo>
                    <a:pt x="3337925" y="972677"/>
                  </a:lnTo>
                  <a:lnTo>
                    <a:pt x="3364578" y="938181"/>
                  </a:lnTo>
                  <a:lnTo>
                    <a:pt x="3381762" y="897470"/>
                  </a:lnTo>
                  <a:lnTo>
                    <a:pt x="3387852" y="852169"/>
                  </a:lnTo>
                  <a:lnTo>
                    <a:pt x="3387852" y="170433"/>
                  </a:lnTo>
                  <a:lnTo>
                    <a:pt x="3381762" y="125133"/>
                  </a:lnTo>
                  <a:lnTo>
                    <a:pt x="3364578" y="84422"/>
                  </a:lnTo>
                  <a:lnTo>
                    <a:pt x="3337925" y="49926"/>
                  </a:lnTo>
                  <a:lnTo>
                    <a:pt x="3303429" y="23273"/>
                  </a:lnTo>
                  <a:lnTo>
                    <a:pt x="3262718" y="6089"/>
                  </a:lnTo>
                  <a:lnTo>
                    <a:pt x="321741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54757" y="4099052"/>
            <a:ext cx="41027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25775" algn="l"/>
                <a:tab pos="4088765" algn="l"/>
              </a:tabLst>
            </a:pP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Security	</a:t>
            </a:r>
            <a:r>
              <a:rPr sz="2200" u="heavy" spc="-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200" u="heavy" spc="4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2200">
              <a:latin typeface="Tahoma"/>
              <a:cs typeface="Tahoma"/>
            </a:endParaRPr>
          </a:p>
          <a:p>
            <a:pPr marL="393700">
              <a:lnSpc>
                <a:spcPct val="100000"/>
              </a:lnSpc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Units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241035" y="2894076"/>
            <a:ext cx="5812790" cy="4810125"/>
            <a:chOff x="5241035" y="2894076"/>
            <a:chExt cx="5812790" cy="4810125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1035" y="2894076"/>
              <a:ext cx="1085075" cy="14889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293613" y="2929890"/>
              <a:ext cx="981710" cy="1387475"/>
            </a:xfrm>
            <a:custGeom>
              <a:avLst/>
              <a:gdLst/>
              <a:ahLst/>
              <a:cxnLst/>
              <a:rect l="l" t="t" r="r" b="b"/>
              <a:pathLst>
                <a:path w="981710" h="1387475">
                  <a:moveTo>
                    <a:pt x="0" y="1386967"/>
                  </a:moveTo>
                  <a:lnTo>
                    <a:pt x="98120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0179" y="4427171"/>
              <a:ext cx="1063764" cy="1099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41035" y="4575048"/>
              <a:ext cx="1088148" cy="14554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93613" y="4604766"/>
              <a:ext cx="985519" cy="1355725"/>
            </a:xfrm>
            <a:custGeom>
              <a:avLst/>
              <a:gdLst/>
              <a:ahLst/>
              <a:cxnLst/>
              <a:rect l="l" t="t" r="r" b="b"/>
              <a:pathLst>
                <a:path w="985520" h="1355725">
                  <a:moveTo>
                    <a:pt x="0" y="0"/>
                  </a:moveTo>
                  <a:lnTo>
                    <a:pt x="985138" y="135547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14915" y="4573524"/>
              <a:ext cx="1338072" cy="145389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667494" y="4609338"/>
              <a:ext cx="1234440" cy="1351915"/>
            </a:xfrm>
            <a:custGeom>
              <a:avLst/>
              <a:gdLst/>
              <a:ahLst/>
              <a:cxnLst/>
              <a:rect l="l" t="t" r="r" b="b"/>
              <a:pathLst>
                <a:path w="1234440" h="1351914">
                  <a:moveTo>
                    <a:pt x="0" y="1351914"/>
                  </a:moveTo>
                  <a:lnTo>
                    <a:pt x="123405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4059" y="6066980"/>
              <a:ext cx="1368552" cy="1066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667494" y="6102858"/>
              <a:ext cx="1275080" cy="0"/>
            </a:xfrm>
            <a:custGeom>
              <a:avLst/>
              <a:gdLst/>
              <a:ahLst/>
              <a:cxnLst/>
              <a:rect l="l" t="t" r="r" b="b"/>
              <a:pathLst>
                <a:path w="1275079">
                  <a:moveTo>
                    <a:pt x="0" y="0"/>
                  </a:moveTo>
                  <a:lnTo>
                    <a:pt x="127469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16439" y="6216396"/>
              <a:ext cx="1437131" cy="148742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667494" y="6247638"/>
              <a:ext cx="1336040" cy="1385570"/>
            </a:xfrm>
            <a:custGeom>
              <a:avLst/>
              <a:gdLst/>
              <a:ahLst/>
              <a:cxnLst/>
              <a:rect l="l" t="t" r="r" b="b"/>
              <a:pathLst>
                <a:path w="1336040" h="1385570">
                  <a:moveTo>
                    <a:pt x="0" y="0"/>
                  </a:moveTo>
                  <a:lnTo>
                    <a:pt x="1335658" y="138544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697604" y="1467358"/>
            <a:ext cx="8888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commonly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terms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shown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below.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1467" y="306451"/>
            <a:ext cx="5975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3E3E3E"/>
                </a:solidFill>
              </a:rPr>
              <a:t>Security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Assessments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120" dirty="0">
                <a:solidFill>
                  <a:srgbClr val="3E3E3E"/>
                </a:solidFill>
              </a:rPr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0452" y="1882292"/>
            <a:ext cx="1212659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8505" marR="5080" indent="-4535805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assessment,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hunting,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6596" y="760476"/>
            <a:ext cx="828141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40864" y="3805428"/>
            <a:ext cx="11574780" cy="1468120"/>
          </a:xfrm>
          <a:custGeom>
            <a:avLst/>
            <a:gdLst/>
            <a:ahLst/>
            <a:cxnLst/>
            <a:rect l="l" t="t" r="r" b="b"/>
            <a:pathLst>
              <a:path w="11574780" h="1468120">
                <a:moveTo>
                  <a:pt x="11330178" y="0"/>
                </a:moveTo>
                <a:lnTo>
                  <a:pt x="244602" y="0"/>
                </a:lnTo>
                <a:lnTo>
                  <a:pt x="195295" y="4967"/>
                </a:lnTo>
                <a:lnTo>
                  <a:pt x="149375" y="19216"/>
                </a:lnTo>
                <a:lnTo>
                  <a:pt x="107825" y="41764"/>
                </a:lnTo>
                <a:lnTo>
                  <a:pt x="71628" y="71628"/>
                </a:lnTo>
                <a:lnTo>
                  <a:pt x="41764" y="107825"/>
                </a:lnTo>
                <a:lnTo>
                  <a:pt x="19216" y="149375"/>
                </a:lnTo>
                <a:lnTo>
                  <a:pt x="4967" y="195295"/>
                </a:lnTo>
                <a:lnTo>
                  <a:pt x="0" y="244601"/>
                </a:lnTo>
                <a:lnTo>
                  <a:pt x="0" y="1223010"/>
                </a:lnTo>
                <a:lnTo>
                  <a:pt x="4967" y="1272316"/>
                </a:lnTo>
                <a:lnTo>
                  <a:pt x="19216" y="1318236"/>
                </a:lnTo>
                <a:lnTo>
                  <a:pt x="41764" y="1359786"/>
                </a:lnTo>
                <a:lnTo>
                  <a:pt x="71627" y="1395984"/>
                </a:lnTo>
                <a:lnTo>
                  <a:pt x="107825" y="1425847"/>
                </a:lnTo>
                <a:lnTo>
                  <a:pt x="149375" y="1448395"/>
                </a:lnTo>
                <a:lnTo>
                  <a:pt x="195295" y="1462644"/>
                </a:lnTo>
                <a:lnTo>
                  <a:pt x="244602" y="1467612"/>
                </a:lnTo>
                <a:lnTo>
                  <a:pt x="11330178" y="1467612"/>
                </a:lnTo>
                <a:lnTo>
                  <a:pt x="11379484" y="1462644"/>
                </a:lnTo>
                <a:lnTo>
                  <a:pt x="11425404" y="1448395"/>
                </a:lnTo>
                <a:lnTo>
                  <a:pt x="11466954" y="1425847"/>
                </a:lnTo>
                <a:lnTo>
                  <a:pt x="11503152" y="1395983"/>
                </a:lnTo>
                <a:lnTo>
                  <a:pt x="11533015" y="1359786"/>
                </a:lnTo>
                <a:lnTo>
                  <a:pt x="11555563" y="1318236"/>
                </a:lnTo>
                <a:lnTo>
                  <a:pt x="11569812" y="1272316"/>
                </a:lnTo>
                <a:lnTo>
                  <a:pt x="11574780" y="1223010"/>
                </a:lnTo>
                <a:lnTo>
                  <a:pt x="11574780" y="244601"/>
                </a:lnTo>
                <a:lnTo>
                  <a:pt x="11569812" y="195295"/>
                </a:lnTo>
                <a:lnTo>
                  <a:pt x="11555563" y="149375"/>
                </a:lnTo>
                <a:lnTo>
                  <a:pt x="11533015" y="107825"/>
                </a:lnTo>
                <a:lnTo>
                  <a:pt x="11503151" y="71627"/>
                </a:lnTo>
                <a:lnTo>
                  <a:pt x="11466954" y="41764"/>
                </a:lnTo>
                <a:lnTo>
                  <a:pt x="11425404" y="19216"/>
                </a:lnTo>
                <a:lnTo>
                  <a:pt x="11379484" y="4967"/>
                </a:lnTo>
                <a:lnTo>
                  <a:pt x="1133017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92501" y="4177029"/>
            <a:ext cx="11261725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65785" marR="5080" indent="-553720">
              <a:lnSpc>
                <a:spcPct val="100600"/>
              </a:lnSpc>
              <a:spcBef>
                <a:spcPts val="80"/>
              </a:spcBef>
            </a:pP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assessment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evaluates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system's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ability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comply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regulatory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requirements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based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current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40864" y="5779008"/>
            <a:ext cx="11574780" cy="1469390"/>
          </a:xfrm>
          <a:custGeom>
            <a:avLst/>
            <a:gdLst/>
            <a:ahLst/>
            <a:cxnLst/>
            <a:rect l="l" t="t" r="r" b="b"/>
            <a:pathLst>
              <a:path w="11574780" h="1469390">
                <a:moveTo>
                  <a:pt x="11329924" y="0"/>
                </a:moveTo>
                <a:lnTo>
                  <a:pt x="244856" y="0"/>
                </a:lnTo>
                <a:lnTo>
                  <a:pt x="195501" y="4973"/>
                </a:lnTo>
                <a:lnTo>
                  <a:pt x="149536" y="19238"/>
                </a:lnTo>
                <a:lnTo>
                  <a:pt x="107943" y="41811"/>
                </a:lnTo>
                <a:lnTo>
                  <a:pt x="71707" y="71707"/>
                </a:lnTo>
                <a:lnTo>
                  <a:pt x="41811" y="107943"/>
                </a:lnTo>
                <a:lnTo>
                  <a:pt x="19238" y="149536"/>
                </a:lnTo>
                <a:lnTo>
                  <a:pt x="4973" y="195501"/>
                </a:lnTo>
                <a:lnTo>
                  <a:pt x="0" y="244855"/>
                </a:lnTo>
                <a:lnTo>
                  <a:pt x="0" y="1224279"/>
                </a:lnTo>
                <a:lnTo>
                  <a:pt x="4973" y="1273634"/>
                </a:lnTo>
                <a:lnTo>
                  <a:pt x="19238" y="1319599"/>
                </a:lnTo>
                <a:lnTo>
                  <a:pt x="41811" y="1361192"/>
                </a:lnTo>
                <a:lnTo>
                  <a:pt x="71707" y="1397428"/>
                </a:lnTo>
                <a:lnTo>
                  <a:pt x="107943" y="1427324"/>
                </a:lnTo>
                <a:lnTo>
                  <a:pt x="149536" y="1449897"/>
                </a:lnTo>
                <a:lnTo>
                  <a:pt x="195501" y="1464162"/>
                </a:lnTo>
                <a:lnTo>
                  <a:pt x="244856" y="1469135"/>
                </a:lnTo>
                <a:lnTo>
                  <a:pt x="11329924" y="1469135"/>
                </a:lnTo>
                <a:lnTo>
                  <a:pt x="11379278" y="1464162"/>
                </a:lnTo>
                <a:lnTo>
                  <a:pt x="11425243" y="1449897"/>
                </a:lnTo>
                <a:lnTo>
                  <a:pt x="11466836" y="1427324"/>
                </a:lnTo>
                <a:lnTo>
                  <a:pt x="11503072" y="1397428"/>
                </a:lnTo>
                <a:lnTo>
                  <a:pt x="11532968" y="1361192"/>
                </a:lnTo>
                <a:lnTo>
                  <a:pt x="11555541" y="1319599"/>
                </a:lnTo>
                <a:lnTo>
                  <a:pt x="11569806" y="1273634"/>
                </a:lnTo>
                <a:lnTo>
                  <a:pt x="11574780" y="1224279"/>
                </a:lnTo>
                <a:lnTo>
                  <a:pt x="11574780" y="244855"/>
                </a:lnTo>
                <a:lnTo>
                  <a:pt x="11569806" y="195501"/>
                </a:lnTo>
                <a:lnTo>
                  <a:pt x="11555541" y="149536"/>
                </a:lnTo>
                <a:lnTo>
                  <a:pt x="11532968" y="107943"/>
                </a:lnTo>
                <a:lnTo>
                  <a:pt x="11503072" y="71707"/>
                </a:lnTo>
                <a:lnTo>
                  <a:pt x="11466836" y="41811"/>
                </a:lnTo>
                <a:lnTo>
                  <a:pt x="11425243" y="19238"/>
                </a:lnTo>
                <a:lnTo>
                  <a:pt x="11379278" y="4973"/>
                </a:lnTo>
                <a:lnTo>
                  <a:pt x="11329924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14422" y="6151879"/>
            <a:ext cx="11021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985" marR="5080" indent="-367792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assessment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determines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current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ideal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configuration.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2235" y="306451"/>
            <a:ext cx="4353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Vulnerability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Scan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276" y="760476"/>
            <a:ext cx="586892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08582" y="4214621"/>
            <a:ext cx="6350635" cy="3121660"/>
          </a:xfrm>
          <a:custGeom>
            <a:avLst/>
            <a:gdLst/>
            <a:ahLst/>
            <a:cxnLst/>
            <a:rect l="l" t="t" r="r" b="b"/>
            <a:pathLst>
              <a:path w="6350634" h="3121659">
                <a:moveTo>
                  <a:pt x="0" y="520191"/>
                </a:moveTo>
                <a:lnTo>
                  <a:pt x="2126" y="472846"/>
                </a:lnTo>
                <a:lnTo>
                  <a:pt x="8381" y="426692"/>
                </a:lnTo>
                <a:lnTo>
                  <a:pt x="18583" y="381911"/>
                </a:lnTo>
                <a:lnTo>
                  <a:pt x="32546" y="338688"/>
                </a:lnTo>
                <a:lnTo>
                  <a:pt x="50089" y="297206"/>
                </a:lnTo>
                <a:lnTo>
                  <a:pt x="71025" y="257650"/>
                </a:lnTo>
                <a:lnTo>
                  <a:pt x="95173" y="220202"/>
                </a:lnTo>
                <a:lnTo>
                  <a:pt x="122349" y="185047"/>
                </a:lnTo>
                <a:lnTo>
                  <a:pt x="152368" y="152368"/>
                </a:lnTo>
                <a:lnTo>
                  <a:pt x="185047" y="122349"/>
                </a:lnTo>
                <a:lnTo>
                  <a:pt x="220202" y="95173"/>
                </a:lnTo>
                <a:lnTo>
                  <a:pt x="257650" y="71025"/>
                </a:lnTo>
                <a:lnTo>
                  <a:pt x="297206" y="50089"/>
                </a:lnTo>
                <a:lnTo>
                  <a:pt x="338688" y="32546"/>
                </a:lnTo>
                <a:lnTo>
                  <a:pt x="381911" y="18583"/>
                </a:lnTo>
                <a:lnTo>
                  <a:pt x="426692" y="8381"/>
                </a:lnTo>
                <a:lnTo>
                  <a:pt x="472846" y="2126"/>
                </a:lnTo>
                <a:lnTo>
                  <a:pt x="520192" y="0"/>
                </a:lnTo>
                <a:lnTo>
                  <a:pt x="5830316" y="0"/>
                </a:lnTo>
                <a:lnTo>
                  <a:pt x="5877661" y="2126"/>
                </a:lnTo>
                <a:lnTo>
                  <a:pt x="5923815" y="8381"/>
                </a:lnTo>
                <a:lnTo>
                  <a:pt x="5968596" y="18583"/>
                </a:lnTo>
                <a:lnTo>
                  <a:pt x="6011819" y="32546"/>
                </a:lnTo>
                <a:lnTo>
                  <a:pt x="6053301" y="50089"/>
                </a:lnTo>
                <a:lnTo>
                  <a:pt x="6092857" y="71025"/>
                </a:lnTo>
                <a:lnTo>
                  <a:pt x="6130305" y="95173"/>
                </a:lnTo>
                <a:lnTo>
                  <a:pt x="6165460" y="122349"/>
                </a:lnTo>
                <a:lnTo>
                  <a:pt x="6198139" y="152368"/>
                </a:lnTo>
                <a:lnTo>
                  <a:pt x="6228158" y="185047"/>
                </a:lnTo>
                <a:lnTo>
                  <a:pt x="6255334" y="220202"/>
                </a:lnTo>
                <a:lnTo>
                  <a:pt x="6279482" y="257650"/>
                </a:lnTo>
                <a:lnTo>
                  <a:pt x="6300418" y="297206"/>
                </a:lnTo>
                <a:lnTo>
                  <a:pt x="6317961" y="338688"/>
                </a:lnTo>
                <a:lnTo>
                  <a:pt x="6331924" y="381911"/>
                </a:lnTo>
                <a:lnTo>
                  <a:pt x="6342126" y="426692"/>
                </a:lnTo>
                <a:lnTo>
                  <a:pt x="6348381" y="472846"/>
                </a:lnTo>
                <a:lnTo>
                  <a:pt x="6350508" y="520191"/>
                </a:lnTo>
                <a:lnTo>
                  <a:pt x="6350508" y="2600960"/>
                </a:lnTo>
                <a:lnTo>
                  <a:pt x="6348381" y="2648305"/>
                </a:lnTo>
                <a:lnTo>
                  <a:pt x="6342126" y="2694459"/>
                </a:lnTo>
                <a:lnTo>
                  <a:pt x="6331924" y="2739240"/>
                </a:lnTo>
                <a:lnTo>
                  <a:pt x="6317961" y="2782463"/>
                </a:lnTo>
                <a:lnTo>
                  <a:pt x="6300418" y="2823945"/>
                </a:lnTo>
                <a:lnTo>
                  <a:pt x="6279482" y="2863501"/>
                </a:lnTo>
                <a:lnTo>
                  <a:pt x="6255334" y="2900949"/>
                </a:lnTo>
                <a:lnTo>
                  <a:pt x="6228158" y="2936104"/>
                </a:lnTo>
                <a:lnTo>
                  <a:pt x="6198139" y="2968783"/>
                </a:lnTo>
                <a:lnTo>
                  <a:pt x="6165460" y="2998802"/>
                </a:lnTo>
                <a:lnTo>
                  <a:pt x="6130305" y="3025978"/>
                </a:lnTo>
                <a:lnTo>
                  <a:pt x="6092857" y="3050126"/>
                </a:lnTo>
                <a:lnTo>
                  <a:pt x="6053301" y="3071062"/>
                </a:lnTo>
                <a:lnTo>
                  <a:pt x="6011819" y="3088605"/>
                </a:lnTo>
                <a:lnTo>
                  <a:pt x="5968596" y="3102568"/>
                </a:lnTo>
                <a:lnTo>
                  <a:pt x="5923815" y="3112770"/>
                </a:lnTo>
                <a:lnTo>
                  <a:pt x="5877661" y="3119025"/>
                </a:lnTo>
                <a:lnTo>
                  <a:pt x="5830316" y="3121152"/>
                </a:lnTo>
                <a:lnTo>
                  <a:pt x="520192" y="3121152"/>
                </a:lnTo>
                <a:lnTo>
                  <a:pt x="472846" y="3119025"/>
                </a:lnTo>
                <a:lnTo>
                  <a:pt x="426692" y="3112770"/>
                </a:lnTo>
                <a:lnTo>
                  <a:pt x="381911" y="3102568"/>
                </a:lnTo>
                <a:lnTo>
                  <a:pt x="338688" y="3088605"/>
                </a:lnTo>
                <a:lnTo>
                  <a:pt x="297206" y="3071062"/>
                </a:lnTo>
                <a:lnTo>
                  <a:pt x="257650" y="3050126"/>
                </a:lnTo>
                <a:lnTo>
                  <a:pt x="220202" y="3025978"/>
                </a:lnTo>
                <a:lnTo>
                  <a:pt x="185047" y="2998802"/>
                </a:lnTo>
                <a:lnTo>
                  <a:pt x="152368" y="2968783"/>
                </a:lnTo>
                <a:lnTo>
                  <a:pt x="122349" y="2936104"/>
                </a:lnTo>
                <a:lnTo>
                  <a:pt x="95173" y="2900949"/>
                </a:lnTo>
                <a:lnTo>
                  <a:pt x="71025" y="2863501"/>
                </a:lnTo>
                <a:lnTo>
                  <a:pt x="50089" y="2823945"/>
                </a:lnTo>
                <a:lnTo>
                  <a:pt x="32546" y="2782463"/>
                </a:lnTo>
                <a:lnTo>
                  <a:pt x="18583" y="2739240"/>
                </a:lnTo>
                <a:lnTo>
                  <a:pt x="8381" y="2694459"/>
                </a:lnTo>
                <a:lnTo>
                  <a:pt x="2126" y="2648305"/>
                </a:lnTo>
                <a:lnTo>
                  <a:pt x="0" y="2600960"/>
                </a:lnTo>
                <a:lnTo>
                  <a:pt x="0" y="5201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2332" y="4957851"/>
            <a:ext cx="581152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PCs,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devices,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servers,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routers,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switches.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56854" y="4214621"/>
            <a:ext cx="6350635" cy="3121660"/>
          </a:xfrm>
          <a:custGeom>
            <a:avLst/>
            <a:gdLst/>
            <a:ahLst/>
            <a:cxnLst/>
            <a:rect l="l" t="t" r="r" b="b"/>
            <a:pathLst>
              <a:path w="6350634" h="3121659">
                <a:moveTo>
                  <a:pt x="0" y="520191"/>
                </a:moveTo>
                <a:lnTo>
                  <a:pt x="2126" y="472846"/>
                </a:lnTo>
                <a:lnTo>
                  <a:pt x="8381" y="426692"/>
                </a:lnTo>
                <a:lnTo>
                  <a:pt x="18583" y="381911"/>
                </a:lnTo>
                <a:lnTo>
                  <a:pt x="32546" y="338688"/>
                </a:lnTo>
                <a:lnTo>
                  <a:pt x="50089" y="297206"/>
                </a:lnTo>
                <a:lnTo>
                  <a:pt x="71025" y="257650"/>
                </a:lnTo>
                <a:lnTo>
                  <a:pt x="95173" y="220202"/>
                </a:lnTo>
                <a:lnTo>
                  <a:pt x="122349" y="185047"/>
                </a:lnTo>
                <a:lnTo>
                  <a:pt x="152368" y="152368"/>
                </a:lnTo>
                <a:lnTo>
                  <a:pt x="185047" y="122349"/>
                </a:lnTo>
                <a:lnTo>
                  <a:pt x="220202" y="95173"/>
                </a:lnTo>
                <a:lnTo>
                  <a:pt x="257650" y="71025"/>
                </a:lnTo>
                <a:lnTo>
                  <a:pt x="297206" y="50089"/>
                </a:lnTo>
                <a:lnTo>
                  <a:pt x="338688" y="32546"/>
                </a:lnTo>
                <a:lnTo>
                  <a:pt x="381911" y="18583"/>
                </a:lnTo>
                <a:lnTo>
                  <a:pt x="426692" y="8381"/>
                </a:lnTo>
                <a:lnTo>
                  <a:pt x="472846" y="2126"/>
                </a:lnTo>
                <a:lnTo>
                  <a:pt x="520192" y="0"/>
                </a:lnTo>
                <a:lnTo>
                  <a:pt x="5830315" y="0"/>
                </a:lnTo>
                <a:lnTo>
                  <a:pt x="5877661" y="2126"/>
                </a:lnTo>
                <a:lnTo>
                  <a:pt x="5923815" y="8381"/>
                </a:lnTo>
                <a:lnTo>
                  <a:pt x="5968596" y="18583"/>
                </a:lnTo>
                <a:lnTo>
                  <a:pt x="6011819" y="32546"/>
                </a:lnTo>
                <a:lnTo>
                  <a:pt x="6053301" y="50089"/>
                </a:lnTo>
                <a:lnTo>
                  <a:pt x="6092857" y="71025"/>
                </a:lnTo>
                <a:lnTo>
                  <a:pt x="6130305" y="95173"/>
                </a:lnTo>
                <a:lnTo>
                  <a:pt x="6165460" y="122349"/>
                </a:lnTo>
                <a:lnTo>
                  <a:pt x="6198139" y="152368"/>
                </a:lnTo>
                <a:lnTo>
                  <a:pt x="6228158" y="185047"/>
                </a:lnTo>
                <a:lnTo>
                  <a:pt x="6255334" y="220202"/>
                </a:lnTo>
                <a:lnTo>
                  <a:pt x="6279482" y="257650"/>
                </a:lnTo>
                <a:lnTo>
                  <a:pt x="6300418" y="297206"/>
                </a:lnTo>
                <a:lnTo>
                  <a:pt x="6317961" y="338688"/>
                </a:lnTo>
                <a:lnTo>
                  <a:pt x="6331924" y="381911"/>
                </a:lnTo>
                <a:lnTo>
                  <a:pt x="6342126" y="426692"/>
                </a:lnTo>
                <a:lnTo>
                  <a:pt x="6348381" y="472846"/>
                </a:lnTo>
                <a:lnTo>
                  <a:pt x="6350508" y="520191"/>
                </a:lnTo>
                <a:lnTo>
                  <a:pt x="6350508" y="2600960"/>
                </a:lnTo>
                <a:lnTo>
                  <a:pt x="6348381" y="2648305"/>
                </a:lnTo>
                <a:lnTo>
                  <a:pt x="6342126" y="2694459"/>
                </a:lnTo>
                <a:lnTo>
                  <a:pt x="6331924" y="2739240"/>
                </a:lnTo>
                <a:lnTo>
                  <a:pt x="6317961" y="2782463"/>
                </a:lnTo>
                <a:lnTo>
                  <a:pt x="6300418" y="2823945"/>
                </a:lnTo>
                <a:lnTo>
                  <a:pt x="6279482" y="2863501"/>
                </a:lnTo>
                <a:lnTo>
                  <a:pt x="6255334" y="2900949"/>
                </a:lnTo>
                <a:lnTo>
                  <a:pt x="6228158" y="2936104"/>
                </a:lnTo>
                <a:lnTo>
                  <a:pt x="6198139" y="2968783"/>
                </a:lnTo>
                <a:lnTo>
                  <a:pt x="6165460" y="2998802"/>
                </a:lnTo>
                <a:lnTo>
                  <a:pt x="6130305" y="3025978"/>
                </a:lnTo>
                <a:lnTo>
                  <a:pt x="6092857" y="3050126"/>
                </a:lnTo>
                <a:lnTo>
                  <a:pt x="6053301" y="3071062"/>
                </a:lnTo>
                <a:lnTo>
                  <a:pt x="6011819" y="3088605"/>
                </a:lnTo>
                <a:lnTo>
                  <a:pt x="5968596" y="3102568"/>
                </a:lnTo>
                <a:lnTo>
                  <a:pt x="5923815" y="3112770"/>
                </a:lnTo>
                <a:lnTo>
                  <a:pt x="5877661" y="3119025"/>
                </a:lnTo>
                <a:lnTo>
                  <a:pt x="5830315" y="3121152"/>
                </a:lnTo>
                <a:lnTo>
                  <a:pt x="520192" y="3121152"/>
                </a:lnTo>
                <a:lnTo>
                  <a:pt x="472846" y="3119025"/>
                </a:lnTo>
                <a:lnTo>
                  <a:pt x="426692" y="3112770"/>
                </a:lnTo>
                <a:lnTo>
                  <a:pt x="381911" y="3102568"/>
                </a:lnTo>
                <a:lnTo>
                  <a:pt x="338688" y="3088605"/>
                </a:lnTo>
                <a:lnTo>
                  <a:pt x="297206" y="3071062"/>
                </a:lnTo>
                <a:lnTo>
                  <a:pt x="257650" y="3050126"/>
                </a:lnTo>
                <a:lnTo>
                  <a:pt x="220202" y="3025978"/>
                </a:lnTo>
                <a:lnTo>
                  <a:pt x="185047" y="2998802"/>
                </a:lnTo>
                <a:lnTo>
                  <a:pt x="152368" y="2968783"/>
                </a:lnTo>
                <a:lnTo>
                  <a:pt x="122349" y="2936104"/>
                </a:lnTo>
                <a:lnTo>
                  <a:pt x="95173" y="2900949"/>
                </a:lnTo>
                <a:lnTo>
                  <a:pt x="71025" y="2863501"/>
                </a:lnTo>
                <a:lnTo>
                  <a:pt x="50089" y="2823945"/>
                </a:lnTo>
                <a:lnTo>
                  <a:pt x="32546" y="2782463"/>
                </a:lnTo>
                <a:lnTo>
                  <a:pt x="18583" y="2739240"/>
                </a:lnTo>
                <a:lnTo>
                  <a:pt x="8381" y="2694459"/>
                </a:lnTo>
                <a:lnTo>
                  <a:pt x="2126" y="2648305"/>
                </a:lnTo>
                <a:lnTo>
                  <a:pt x="0" y="2600960"/>
                </a:lnTo>
                <a:lnTo>
                  <a:pt x="0" y="520191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82531" y="4957851"/>
            <a:ext cx="489839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dedicated application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missing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vulnerable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96043" y="3669791"/>
            <a:ext cx="4005579" cy="935990"/>
          </a:xfrm>
          <a:custGeom>
            <a:avLst/>
            <a:gdLst/>
            <a:ahLst/>
            <a:cxnLst/>
            <a:rect l="l" t="t" r="r" b="b"/>
            <a:pathLst>
              <a:path w="4005580" h="935989">
                <a:moveTo>
                  <a:pt x="3849115" y="0"/>
                </a:moveTo>
                <a:lnTo>
                  <a:pt x="155955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6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5" y="935736"/>
                </a:lnTo>
                <a:lnTo>
                  <a:pt x="3849115" y="935736"/>
                </a:lnTo>
                <a:lnTo>
                  <a:pt x="3898400" y="927782"/>
                </a:lnTo>
                <a:lnTo>
                  <a:pt x="3941210" y="905638"/>
                </a:lnTo>
                <a:lnTo>
                  <a:pt x="3974974" y="871874"/>
                </a:lnTo>
                <a:lnTo>
                  <a:pt x="3997118" y="829064"/>
                </a:lnTo>
                <a:lnTo>
                  <a:pt x="4005071" y="779780"/>
                </a:lnTo>
                <a:lnTo>
                  <a:pt x="4005071" y="155956"/>
                </a:lnTo>
                <a:lnTo>
                  <a:pt x="3997118" y="106671"/>
                </a:lnTo>
                <a:lnTo>
                  <a:pt x="3974974" y="63861"/>
                </a:lnTo>
                <a:lnTo>
                  <a:pt x="3941210" y="30097"/>
                </a:lnTo>
                <a:lnTo>
                  <a:pt x="3898400" y="7953"/>
                </a:lnTo>
                <a:lnTo>
                  <a:pt x="384911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46309" y="3702413"/>
            <a:ext cx="3307079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Scanners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0548" y="3567684"/>
            <a:ext cx="3718560" cy="1068705"/>
          </a:xfrm>
          <a:custGeom>
            <a:avLst/>
            <a:gdLst/>
            <a:ahLst/>
            <a:cxnLst/>
            <a:rect l="l" t="t" r="r" b="b"/>
            <a:pathLst>
              <a:path w="3718559" h="1068704">
                <a:moveTo>
                  <a:pt x="3540505" y="0"/>
                </a:moveTo>
                <a:lnTo>
                  <a:pt x="178053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3"/>
                </a:lnTo>
                <a:lnTo>
                  <a:pt x="0" y="890269"/>
                </a:lnTo>
                <a:lnTo>
                  <a:pt x="6362" y="937590"/>
                </a:lnTo>
                <a:lnTo>
                  <a:pt x="24318" y="980120"/>
                </a:lnTo>
                <a:lnTo>
                  <a:pt x="52165" y="1016158"/>
                </a:lnTo>
                <a:lnTo>
                  <a:pt x="88203" y="1044005"/>
                </a:lnTo>
                <a:lnTo>
                  <a:pt x="130733" y="1061961"/>
                </a:lnTo>
                <a:lnTo>
                  <a:pt x="178053" y="1068324"/>
                </a:lnTo>
                <a:lnTo>
                  <a:pt x="3540505" y="1068324"/>
                </a:lnTo>
                <a:lnTo>
                  <a:pt x="3587826" y="1061961"/>
                </a:lnTo>
                <a:lnTo>
                  <a:pt x="3630356" y="1044005"/>
                </a:lnTo>
                <a:lnTo>
                  <a:pt x="3666394" y="1016158"/>
                </a:lnTo>
                <a:lnTo>
                  <a:pt x="3694241" y="980120"/>
                </a:lnTo>
                <a:lnTo>
                  <a:pt x="3712197" y="937590"/>
                </a:lnTo>
                <a:lnTo>
                  <a:pt x="3718559" y="890269"/>
                </a:lnTo>
                <a:lnTo>
                  <a:pt x="3718559" y="178053"/>
                </a:lnTo>
                <a:lnTo>
                  <a:pt x="3712197" y="130733"/>
                </a:lnTo>
                <a:lnTo>
                  <a:pt x="3694241" y="88203"/>
                </a:lnTo>
                <a:lnTo>
                  <a:pt x="3666394" y="52165"/>
                </a:lnTo>
                <a:lnTo>
                  <a:pt x="3630356" y="24318"/>
                </a:lnTo>
                <a:lnTo>
                  <a:pt x="3587826" y="6362"/>
                </a:lnTo>
                <a:lnTo>
                  <a:pt x="354050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13557" y="3667150"/>
            <a:ext cx="28117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marR="5080" indent="-483234">
              <a:lnSpc>
                <a:spcPct val="1141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Scanners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3145" y="1882292"/>
            <a:ext cx="1171829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8615">
              <a:lnSpc>
                <a:spcPct val="114999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fully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automated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configured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signatures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scripts.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There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numerous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scanners,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optimized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task.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They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2235" y="306451"/>
            <a:ext cx="4353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Vulnerability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Scan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276" y="760476"/>
            <a:ext cx="58689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43327" y="2054351"/>
            <a:ext cx="12326620" cy="6525895"/>
            <a:chOff x="2243327" y="2054351"/>
            <a:chExt cx="12326620" cy="6525895"/>
          </a:xfrm>
        </p:grpSpPr>
        <p:sp>
          <p:nvSpPr>
            <p:cNvPr id="5" name="object 5"/>
            <p:cNvSpPr/>
            <p:nvPr/>
          </p:nvSpPr>
          <p:spPr>
            <a:xfrm>
              <a:off x="2243327" y="2054351"/>
              <a:ext cx="12326620" cy="6525895"/>
            </a:xfrm>
            <a:custGeom>
              <a:avLst/>
              <a:gdLst/>
              <a:ahLst/>
              <a:cxnLst/>
              <a:rect l="l" t="t" r="r" b="b"/>
              <a:pathLst>
                <a:path w="12326619" h="6525895">
                  <a:moveTo>
                    <a:pt x="12326111" y="0"/>
                  </a:moveTo>
                  <a:lnTo>
                    <a:pt x="0" y="0"/>
                  </a:lnTo>
                  <a:lnTo>
                    <a:pt x="0" y="6525768"/>
                  </a:lnTo>
                  <a:lnTo>
                    <a:pt x="12326111" y="6525768"/>
                  </a:lnTo>
                  <a:lnTo>
                    <a:pt x="1232611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9483" y="2104643"/>
              <a:ext cx="11353800" cy="64038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83760" y="1460373"/>
            <a:ext cx="78854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Screenshot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given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0" y="306451"/>
            <a:ext cx="696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Common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Exposures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760476"/>
            <a:ext cx="94320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3497" y="1889150"/>
            <a:ext cx="10582910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7585" marR="5080" indent="-3525520">
              <a:lnSpc>
                <a:spcPct val="115100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kept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newly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9508" y="4064634"/>
            <a:ext cx="176022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feed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plug-in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9883" y="3826509"/>
            <a:ext cx="142938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Content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Automation 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(SCAP)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8721" y="6384797"/>
            <a:ext cx="177355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Exposures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(CVE)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1316" y="6288404"/>
            <a:ext cx="168973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Scoring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0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3E3E3E"/>
                </a:solidFill>
                <a:latin typeface="Microsoft Sans Serif"/>
                <a:cs typeface="Microsoft Sans Serif"/>
              </a:rPr>
              <a:t>(CVSS)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07562" y="3186028"/>
            <a:ext cx="7952740" cy="5228590"/>
            <a:chOff x="3907562" y="3186028"/>
            <a:chExt cx="7952740" cy="5228590"/>
          </a:xfrm>
        </p:grpSpPr>
        <p:sp>
          <p:nvSpPr>
            <p:cNvPr id="10" name="object 10"/>
            <p:cNvSpPr/>
            <p:nvPr/>
          </p:nvSpPr>
          <p:spPr>
            <a:xfrm>
              <a:off x="7225283" y="3214115"/>
              <a:ext cx="2900680" cy="2781300"/>
            </a:xfrm>
            <a:custGeom>
              <a:avLst/>
              <a:gdLst/>
              <a:ahLst/>
              <a:cxnLst/>
              <a:rect l="l" t="t" r="r" b="b"/>
              <a:pathLst>
                <a:path w="2900679" h="2781300">
                  <a:moveTo>
                    <a:pt x="520446" y="2095500"/>
                  </a:moveTo>
                  <a:lnTo>
                    <a:pt x="13176" y="2095500"/>
                  </a:lnTo>
                  <a:lnTo>
                    <a:pt x="17065" y="2108200"/>
                  </a:lnTo>
                  <a:lnTo>
                    <a:pt x="22098" y="2108200"/>
                  </a:lnTo>
                  <a:lnTo>
                    <a:pt x="28170" y="2120900"/>
                  </a:lnTo>
                  <a:lnTo>
                    <a:pt x="500634" y="2120900"/>
                  </a:lnTo>
                  <a:lnTo>
                    <a:pt x="1531493" y="2743199"/>
                  </a:lnTo>
                  <a:lnTo>
                    <a:pt x="1569358" y="2768599"/>
                  </a:lnTo>
                  <a:lnTo>
                    <a:pt x="1608867" y="2781299"/>
                  </a:lnTo>
                  <a:lnTo>
                    <a:pt x="1774380" y="2781299"/>
                  </a:lnTo>
                  <a:lnTo>
                    <a:pt x="1856994" y="2755899"/>
                  </a:lnTo>
                  <a:lnTo>
                    <a:pt x="1650007" y="2755899"/>
                  </a:lnTo>
                  <a:lnTo>
                    <a:pt x="1601975" y="2743199"/>
                  </a:lnTo>
                  <a:lnTo>
                    <a:pt x="1556131" y="2717799"/>
                  </a:lnTo>
                  <a:lnTo>
                    <a:pt x="520446" y="2095500"/>
                  </a:lnTo>
                  <a:close/>
                </a:path>
                <a:path w="2900679" h="2781300">
                  <a:moveTo>
                    <a:pt x="1835169" y="38100"/>
                  </a:moveTo>
                  <a:lnTo>
                    <a:pt x="1750012" y="38100"/>
                  </a:lnTo>
                  <a:lnTo>
                    <a:pt x="1797351" y="50800"/>
                  </a:lnTo>
                  <a:lnTo>
                    <a:pt x="1842135" y="76200"/>
                  </a:lnTo>
                  <a:lnTo>
                    <a:pt x="2766455" y="635000"/>
                  </a:lnTo>
                  <a:lnTo>
                    <a:pt x="2801568" y="673100"/>
                  </a:lnTo>
                  <a:lnTo>
                    <a:pt x="2829829" y="723900"/>
                  </a:lnTo>
                  <a:lnTo>
                    <a:pt x="2850693" y="762000"/>
                  </a:lnTo>
                  <a:lnTo>
                    <a:pt x="2863613" y="812800"/>
                  </a:lnTo>
                  <a:lnTo>
                    <a:pt x="2868041" y="863600"/>
                  </a:lnTo>
                  <a:lnTo>
                    <a:pt x="2868041" y="1930400"/>
                  </a:lnTo>
                  <a:lnTo>
                    <a:pt x="2863613" y="1981200"/>
                  </a:lnTo>
                  <a:lnTo>
                    <a:pt x="2850693" y="2032000"/>
                  </a:lnTo>
                  <a:lnTo>
                    <a:pt x="2829829" y="2082800"/>
                  </a:lnTo>
                  <a:lnTo>
                    <a:pt x="2801568" y="2120900"/>
                  </a:lnTo>
                  <a:lnTo>
                    <a:pt x="2766455" y="2159000"/>
                  </a:lnTo>
                  <a:lnTo>
                    <a:pt x="1842135" y="2717799"/>
                  </a:lnTo>
                  <a:lnTo>
                    <a:pt x="1796290" y="2743199"/>
                  </a:lnTo>
                  <a:lnTo>
                    <a:pt x="1748258" y="2755899"/>
                  </a:lnTo>
                  <a:lnTo>
                    <a:pt x="1856994" y="2755899"/>
                  </a:lnTo>
                  <a:lnTo>
                    <a:pt x="2739898" y="2222500"/>
                  </a:lnTo>
                  <a:lnTo>
                    <a:pt x="2779847" y="2197100"/>
                  </a:lnTo>
                  <a:lnTo>
                    <a:pt x="2814826" y="2159000"/>
                  </a:lnTo>
                  <a:lnTo>
                    <a:pt x="2844407" y="2120900"/>
                  </a:lnTo>
                  <a:lnTo>
                    <a:pt x="2868161" y="2082800"/>
                  </a:lnTo>
                  <a:lnTo>
                    <a:pt x="2885659" y="2032000"/>
                  </a:lnTo>
                  <a:lnTo>
                    <a:pt x="2896472" y="1981200"/>
                  </a:lnTo>
                  <a:lnTo>
                    <a:pt x="2900172" y="1930400"/>
                  </a:lnTo>
                  <a:lnTo>
                    <a:pt x="2900172" y="863600"/>
                  </a:lnTo>
                  <a:lnTo>
                    <a:pt x="2896472" y="825500"/>
                  </a:lnTo>
                  <a:lnTo>
                    <a:pt x="2885659" y="774700"/>
                  </a:lnTo>
                  <a:lnTo>
                    <a:pt x="2868161" y="723900"/>
                  </a:lnTo>
                  <a:lnTo>
                    <a:pt x="2844407" y="685800"/>
                  </a:lnTo>
                  <a:lnTo>
                    <a:pt x="2814826" y="647700"/>
                  </a:lnTo>
                  <a:lnTo>
                    <a:pt x="2779847" y="609600"/>
                  </a:lnTo>
                  <a:lnTo>
                    <a:pt x="2739898" y="584200"/>
                  </a:lnTo>
                  <a:lnTo>
                    <a:pt x="1856994" y="50800"/>
                  </a:lnTo>
                  <a:lnTo>
                    <a:pt x="1835169" y="38100"/>
                  </a:lnTo>
                  <a:close/>
                </a:path>
                <a:path w="2900679" h="2781300">
                  <a:moveTo>
                    <a:pt x="603826" y="977900"/>
                  </a:moveTo>
                  <a:lnTo>
                    <a:pt x="523918" y="977900"/>
                  </a:lnTo>
                  <a:lnTo>
                    <a:pt x="549370" y="990600"/>
                  </a:lnTo>
                  <a:lnTo>
                    <a:pt x="572011" y="990600"/>
                  </a:lnTo>
                  <a:lnTo>
                    <a:pt x="591820" y="1016000"/>
                  </a:lnTo>
                  <a:lnTo>
                    <a:pt x="608062" y="1028700"/>
                  </a:lnTo>
                  <a:lnTo>
                    <a:pt x="619648" y="1041400"/>
                  </a:lnTo>
                  <a:lnTo>
                    <a:pt x="626592" y="1066800"/>
                  </a:lnTo>
                  <a:lnTo>
                    <a:pt x="628904" y="1092200"/>
                  </a:lnTo>
                  <a:lnTo>
                    <a:pt x="626040" y="1117600"/>
                  </a:lnTo>
                  <a:lnTo>
                    <a:pt x="615902" y="1143000"/>
                  </a:lnTo>
                  <a:lnTo>
                    <a:pt x="596169" y="1181100"/>
                  </a:lnTo>
                  <a:lnTo>
                    <a:pt x="564519" y="1231900"/>
                  </a:lnTo>
                  <a:lnTo>
                    <a:pt x="518631" y="1282700"/>
                  </a:lnTo>
                  <a:lnTo>
                    <a:pt x="456184" y="1358900"/>
                  </a:lnTo>
                  <a:lnTo>
                    <a:pt x="337820" y="1485900"/>
                  </a:lnTo>
                  <a:lnTo>
                    <a:pt x="295980" y="1536700"/>
                  </a:lnTo>
                  <a:lnTo>
                    <a:pt x="255974" y="1574800"/>
                  </a:lnTo>
                  <a:lnTo>
                    <a:pt x="217800" y="1612900"/>
                  </a:lnTo>
                  <a:lnTo>
                    <a:pt x="181457" y="1651000"/>
                  </a:lnTo>
                  <a:lnTo>
                    <a:pt x="146945" y="1689100"/>
                  </a:lnTo>
                  <a:lnTo>
                    <a:pt x="114262" y="1727200"/>
                  </a:lnTo>
                  <a:lnTo>
                    <a:pt x="83407" y="1752600"/>
                  </a:lnTo>
                  <a:lnTo>
                    <a:pt x="54379" y="1790700"/>
                  </a:lnTo>
                  <a:lnTo>
                    <a:pt x="27177" y="1816100"/>
                  </a:lnTo>
                  <a:lnTo>
                    <a:pt x="19208" y="1816100"/>
                  </a:lnTo>
                  <a:lnTo>
                    <a:pt x="13811" y="1828800"/>
                  </a:lnTo>
                  <a:lnTo>
                    <a:pt x="10747" y="1841500"/>
                  </a:lnTo>
                  <a:lnTo>
                    <a:pt x="9779" y="1854200"/>
                  </a:lnTo>
                  <a:lnTo>
                    <a:pt x="9779" y="2082800"/>
                  </a:lnTo>
                  <a:lnTo>
                    <a:pt x="10668" y="2095500"/>
                  </a:lnTo>
                  <a:lnTo>
                    <a:pt x="51816" y="2095500"/>
                  </a:lnTo>
                  <a:lnTo>
                    <a:pt x="51816" y="1854200"/>
                  </a:lnTo>
                  <a:lnTo>
                    <a:pt x="56642" y="1841500"/>
                  </a:lnTo>
                  <a:lnTo>
                    <a:pt x="83250" y="1816100"/>
                  </a:lnTo>
                  <a:lnTo>
                    <a:pt x="111981" y="1790700"/>
                  </a:lnTo>
                  <a:lnTo>
                    <a:pt x="142776" y="1765300"/>
                  </a:lnTo>
                  <a:lnTo>
                    <a:pt x="175574" y="1727200"/>
                  </a:lnTo>
                  <a:lnTo>
                    <a:pt x="210317" y="1689100"/>
                  </a:lnTo>
                  <a:lnTo>
                    <a:pt x="246944" y="1651000"/>
                  </a:lnTo>
                  <a:lnTo>
                    <a:pt x="285396" y="1612900"/>
                  </a:lnTo>
                  <a:lnTo>
                    <a:pt x="325614" y="1562100"/>
                  </a:lnTo>
                  <a:lnTo>
                    <a:pt x="367538" y="1524000"/>
                  </a:lnTo>
                  <a:lnTo>
                    <a:pt x="483362" y="1384300"/>
                  </a:lnTo>
                  <a:lnTo>
                    <a:pt x="532299" y="1333500"/>
                  </a:lnTo>
                  <a:lnTo>
                    <a:pt x="573471" y="1282700"/>
                  </a:lnTo>
                  <a:lnTo>
                    <a:pt x="606962" y="1244600"/>
                  </a:lnTo>
                  <a:lnTo>
                    <a:pt x="632860" y="1193800"/>
                  </a:lnTo>
                  <a:lnTo>
                    <a:pt x="651251" y="1155700"/>
                  </a:lnTo>
                  <a:lnTo>
                    <a:pt x="662223" y="1130300"/>
                  </a:lnTo>
                  <a:lnTo>
                    <a:pt x="665861" y="1092200"/>
                  </a:lnTo>
                  <a:lnTo>
                    <a:pt x="662662" y="1066800"/>
                  </a:lnTo>
                  <a:lnTo>
                    <a:pt x="653224" y="1028700"/>
                  </a:lnTo>
                  <a:lnTo>
                    <a:pt x="637786" y="1003300"/>
                  </a:lnTo>
                  <a:lnTo>
                    <a:pt x="616585" y="990600"/>
                  </a:lnTo>
                  <a:lnTo>
                    <a:pt x="603826" y="977900"/>
                  </a:lnTo>
                  <a:close/>
                </a:path>
                <a:path w="2900679" h="2781300">
                  <a:moveTo>
                    <a:pt x="976502" y="1803400"/>
                  </a:moveTo>
                  <a:lnTo>
                    <a:pt x="441721" y="1803400"/>
                  </a:lnTo>
                  <a:lnTo>
                    <a:pt x="441513" y="1816100"/>
                  </a:lnTo>
                  <a:lnTo>
                    <a:pt x="443865" y="1828800"/>
                  </a:lnTo>
                  <a:lnTo>
                    <a:pt x="448413" y="1828800"/>
                  </a:lnTo>
                  <a:lnTo>
                    <a:pt x="454342" y="1841500"/>
                  </a:lnTo>
                  <a:lnTo>
                    <a:pt x="976502" y="1841500"/>
                  </a:lnTo>
                  <a:lnTo>
                    <a:pt x="983996" y="1828800"/>
                  </a:lnTo>
                  <a:lnTo>
                    <a:pt x="983996" y="1816100"/>
                  </a:lnTo>
                  <a:lnTo>
                    <a:pt x="976502" y="1803400"/>
                  </a:lnTo>
                  <a:close/>
                </a:path>
                <a:path w="2900679" h="2781300">
                  <a:moveTo>
                    <a:pt x="711020" y="685800"/>
                  </a:moveTo>
                  <a:lnTo>
                    <a:pt x="495681" y="685800"/>
                  </a:lnTo>
                  <a:lnTo>
                    <a:pt x="550437" y="698500"/>
                  </a:lnTo>
                  <a:lnTo>
                    <a:pt x="602230" y="698500"/>
                  </a:lnTo>
                  <a:lnTo>
                    <a:pt x="651055" y="711200"/>
                  </a:lnTo>
                  <a:lnTo>
                    <a:pt x="696905" y="723900"/>
                  </a:lnTo>
                  <a:lnTo>
                    <a:pt x="739775" y="749300"/>
                  </a:lnTo>
                  <a:lnTo>
                    <a:pt x="788445" y="774700"/>
                  </a:lnTo>
                  <a:lnTo>
                    <a:pt x="830818" y="812800"/>
                  </a:lnTo>
                  <a:lnTo>
                    <a:pt x="867165" y="850900"/>
                  </a:lnTo>
                  <a:lnTo>
                    <a:pt x="897763" y="889000"/>
                  </a:lnTo>
                  <a:lnTo>
                    <a:pt x="921773" y="939800"/>
                  </a:lnTo>
                  <a:lnTo>
                    <a:pt x="938688" y="990600"/>
                  </a:lnTo>
                  <a:lnTo>
                    <a:pt x="948697" y="1041400"/>
                  </a:lnTo>
                  <a:lnTo>
                    <a:pt x="951992" y="1092200"/>
                  </a:lnTo>
                  <a:lnTo>
                    <a:pt x="949662" y="1130300"/>
                  </a:lnTo>
                  <a:lnTo>
                    <a:pt x="942689" y="1168400"/>
                  </a:lnTo>
                  <a:lnTo>
                    <a:pt x="931096" y="1206500"/>
                  </a:lnTo>
                  <a:lnTo>
                    <a:pt x="914908" y="1244600"/>
                  </a:lnTo>
                  <a:lnTo>
                    <a:pt x="892631" y="1295400"/>
                  </a:lnTo>
                  <a:lnTo>
                    <a:pt x="866235" y="1333500"/>
                  </a:lnTo>
                  <a:lnTo>
                    <a:pt x="835219" y="1384300"/>
                  </a:lnTo>
                  <a:lnTo>
                    <a:pt x="799084" y="1422400"/>
                  </a:lnTo>
                  <a:lnTo>
                    <a:pt x="771870" y="1460500"/>
                  </a:lnTo>
                  <a:lnTo>
                    <a:pt x="742346" y="1498600"/>
                  </a:lnTo>
                  <a:lnTo>
                    <a:pt x="710965" y="1536700"/>
                  </a:lnTo>
                  <a:lnTo>
                    <a:pt x="678180" y="1562100"/>
                  </a:lnTo>
                  <a:lnTo>
                    <a:pt x="648253" y="1600200"/>
                  </a:lnTo>
                  <a:lnTo>
                    <a:pt x="614547" y="1625600"/>
                  </a:lnTo>
                  <a:lnTo>
                    <a:pt x="576818" y="1663700"/>
                  </a:lnTo>
                  <a:lnTo>
                    <a:pt x="534822" y="1714500"/>
                  </a:lnTo>
                  <a:lnTo>
                    <a:pt x="488315" y="1752600"/>
                  </a:lnTo>
                  <a:lnTo>
                    <a:pt x="448818" y="1790700"/>
                  </a:lnTo>
                  <a:lnTo>
                    <a:pt x="444240" y="1803400"/>
                  </a:lnTo>
                  <a:lnTo>
                    <a:pt x="495681" y="1803400"/>
                  </a:lnTo>
                  <a:lnTo>
                    <a:pt x="512952" y="1790700"/>
                  </a:lnTo>
                  <a:lnTo>
                    <a:pt x="640310" y="1663700"/>
                  </a:lnTo>
                  <a:lnTo>
                    <a:pt x="673932" y="1625600"/>
                  </a:lnTo>
                  <a:lnTo>
                    <a:pt x="702945" y="1587500"/>
                  </a:lnTo>
                  <a:lnTo>
                    <a:pt x="735641" y="1562100"/>
                  </a:lnTo>
                  <a:lnTo>
                    <a:pt x="767254" y="1524000"/>
                  </a:lnTo>
                  <a:lnTo>
                    <a:pt x="797510" y="1485900"/>
                  </a:lnTo>
                  <a:lnTo>
                    <a:pt x="826135" y="1447800"/>
                  </a:lnTo>
                  <a:lnTo>
                    <a:pt x="864082" y="1409700"/>
                  </a:lnTo>
                  <a:lnTo>
                    <a:pt x="896731" y="1358900"/>
                  </a:lnTo>
                  <a:lnTo>
                    <a:pt x="924307" y="1308100"/>
                  </a:lnTo>
                  <a:lnTo>
                    <a:pt x="947039" y="1270000"/>
                  </a:lnTo>
                  <a:lnTo>
                    <a:pt x="964979" y="1219200"/>
                  </a:lnTo>
                  <a:lnTo>
                    <a:pt x="978074" y="1181100"/>
                  </a:lnTo>
                  <a:lnTo>
                    <a:pt x="986097" y="1130300"/>
                  </a:lnTo>
                  <a:lnTo>
                    <a:pt x="988822" y="1092200"/>
                  </a:lnTo>
                  <a:lnTo>
                    <a:pt x="986458" y="1041400"/>
                  </a:lnTo>
                  <a:lnTo>
                    <a:pt x="979365" y="1003300"/>
                  </a:lnTo>
                  <a:lnTo>
                    <a:pt x="967534" y="952500"/>
                  </a:lnTo>
                  <a:lnTo>
                    <a:pt x="950961" y="914400"/>
                  </a:lnTo>
                  <a:lnTo>
                    <a:pt x="929640" y="863600"/>
                  </a:lnTo>
                  <a:lnTo>
                    <a:pt x="903681" y="825500"/>
                  </a:lnTo>
                  <a:lnTo>
                    <a:pt x="873211" y="800100"/>
                  </a:lnTo>
                  <a:lnTo>
                    <a:pt x="838474" y="762000"/>
                  </a:lnTo>
                  <a:lnTo>
                    <a:pt x="799713" y="736600"/>
                  </a:lnTo>
                  <a:lnTo>
                    <a:pt x="757174" y="711200"/>
                  </a:lnTo>
                  <a:lnTo>
                    <a:pt x="711020" y="685800"/>
                  </a:lnTo>
                  <a:close/>
                </a:path>
                <a:path w="2900679" h="2781300">
                  <a:moveTo>
                    <a:pt x="339693" y="1181100"/>
                  </a:moveTo>
                  <a:lnTo>
                    <a:pt x="25257" y="1181100"/>
                  </a:lnTo>
                  <a:lnTo>
                    <a:pt x="33125" y="1193800"/>
                  </a:lnTo>
                  <a:lnTo>
                    <a:pt x="331854" y="1193800"/>
                  </a:lnTo>
                  <a:lnTo>
                    <a:pt x="339693" y="1181100"/>
                  </a:lnTo>
                  <a:close/>
                </a:path>
                <a:path w="2900679" h="2781300">
                  <a:moveTo>
                    <a:pt x="357711" y="1168400"/>
                  </a:moveTo>
                  <a:lnTo>
                    <a:pt x="7286" y="1168400"/>
                  </a:lnTo>
                  <a:lnTo>
                    <a:pt x="12319" y="1181100"/>
                  </a:lnTo>
                  <a:lnTo>
                    <a:pt x="352679" y="1181100"/>
                  </a:lnTo>
                  <a:lnTo>
                    <a:pt x="357711" y="1168400"/>
                  </a:lnTo>
                  <a:close/>
                </a:path>
                <a:path w="2900679" h="2781300">
                  <a:moveTo>
                    <a:pt x="553661" y="647700"/>
                  </a:moveTo>
                  <a:lnTo>
                    <a:pt x="443321" y="647700"/>
                  </a:lnTo>
                  <a:lnTo>
                    <a:pt x="392851" y="660400"/>
                  </a:lnTo>
                  <a:lnTo>
                    <a:pt x="344393" y="673100"/>
                  </a:lnTo>
                  <a:lnTo>
                    <a:pt x="298069" y="685800"/>
                  </a:lnTo>
                  <a:lnTo>
                    <a:pt x="254000" y="698500"/>
                  </a:lnTo>
                  <a:lnTo>
                    <a:pt x="211419" y="723900"/>
                  </a:lnTo>
                  <a:lnTo>
                    <a:pt x="172374" y="736600"/>
                  </a:lnTo>
                  <a:lnTo>
                    <a:pt x="136865" y="774700"/>
                  </a:lnTo>
                  <a:lnTo>
                    <a:pt x="104891" y="800100"/>
                  </a:lnTo>
                  <a:lnTo>
                    <a:pt x="76454" y="838200"/>
                  </a:lnTo>
                  <a:lnTo>
                    <a:pt x="51958" y="876300"/>
                  </a:lnTo>
                  <a:lnTo>
                    <a:pt x="31821" y="914400"/>
                  </a:lnTo>
                  <a:lnTo>
                    <a:pt x="16286" y="952500"/>
                  </a:lnTo>
                  <a:lnTo>
                    <a:pt x="5598" y="1003300"/>
                  </a:lnTo>
                  <a:lnTo>
                    <a:pt x="0" y="1041400"/>
                  </a:lnTo>
                  <a:lnTo>
                    <a:pt x="0" y="1143000"/>
                  </a:lnTo>
                  <a:lnTo>
                    <a:pt x="889" y="1155700"/>
                  </a:lnTo>
                  <a:lnTo>
                    <a:pt x="3397" y="1168400"/>
                  </a:lnTo>
                  <a:lnTo>
                    <a:pt x="361600" y="1168400"/>
                  </a:lnTo>
                  <a:lnTo>
                    <a:pt x="364108" y="1155700"/>
                  </a:lnTo>
                  <a:lnTo>
                    <a:pt x="37084" y="1155700"/>
                  </a:lnTo>
                  <a:lnTo>
                    <a:pt x="37084" y="1054100"/>
                  </a:lnTo>
                  <a:lnTo>
                    <a:pt x="44340" y="1003300"/>
                  </a:lnTo>
                  <a:lnTo>
                    <a:pt x="58562" y="952500"/>
                  </a:lnTo>
                  <a:lnTo>
                    <a:pt x="79285" y="901700"/>
                  </a:lnTo>
                  <a:lnTo>
                    <a:pt x="106045" y="863600"/>
                  </a:lnTo>
                  <a:lnTo>
                    <a:pt x="139789" y="825500"/>
                  </a:lnTo>
                  <a:lnTo>
                    <a:pt x="178165" y="787400"/>
                  </a:lnTo>
                  <a:lnTo>
                    <a:pt x="221184" y="762000"/>
                  </a:lnTo>
                  <a:lnTo>
                    <a:pt x="268859" y="736600"/>
                  </a:lnTo>
                  <a:lnTo>
                    <a:pt x="309944" y="723900"/>
                  </a:lnTo>
                  <a:lnTo>
                    <a:pt x="353272" y="711200"/>
                  </a:lnTo>
                  <a:lnTo>
                    <a:pt x="398740" y="698500"/>
                  </a:lnTo>
                  <a:lnTo>
                    <a:pt x="446244" y="698500"/>
                  </a:lnTo>
                  <a:lnTo>
                    <a:pt x="495681" y="685800"/>
                  </a:lnTo>
                  <a:lnTo>
                    <a:pt x="711020" y="685800"/>
                  </a:lnTo>
                  <a:lnTo>
                    <a:pt x="661562" y="673100"/>
                  </a:lnTo>
                  <a:lnTo>
                    <a:pt x="609032" y="660400"/>
                  </a:lnTo>
                  <a:lnTo>
                    <a:pt x="553661" y="647700"/>
                  </a:lnTo>
                  <a:close/>
                </a:path>
                <a:path w="2900679" h="2781300">
                  <a:moveTo>
                    <a:pt x="530842" y="939800"/>
                  </a:moveTo>
                  <a:lnTo>
                    <a:pt x="460164" y="939800"/>
                  </a:lnTo>
                  <a:lnTo>
                    <a:pt x="427863" y="952500"/>
                  </a:lnTo>
                  <a:lnTo>
                    <a:pt x="399276" y="965200"/>
                  </a:lnTo>
                  <a:lnTo>
                    <a:pt x="374904" y="990600"/>
                  </a:lnTo>
                  <a:lnTo>
                    <a:pt x="354026" y="1003300"/>
                  </a:lnTo>
                  <a:lnTo>
                    <a:pt x="339423" y="1041400"/>
                  </a:lnTo>
                  <a:lnTo>
                    <a:pt x="330844" y="1066800"/>
                  </a:lnTo>
                  <a:lnTo>
                    <a:pt x="328041" y="1104900"/>
                  </a:lnTo>
                  <a:lnTo>
                    <a:pt x="328041" y="1143000"/>
                  </a:lnTo>
                  <a:lnTo>
                    <a:pt x="325627" y="1155700"/>
                  </a:lnTo>
                  <a:lnTo>
                    <a:pt x="364108" y="1155700"/>
                  </a:lnTo>
                  <a:lnTo>
                    <a:pt x="364998" y="1143000"/>
                  </a:lnTo>
                  <a:lnTo>
                    <a:pt x="364998" y="1092200"/>
                  </a:lnTo>
                  <a:lnTo>
                    <a:pt x="366930" y="1066800"/>
                  </a:lnTo>
                  <a:lnTo>
                    <a:pt x="373030" y="1054100"/>
                  </a:lnTo>
                  <a:lnTo>
                    <a:pt x="383750" y="1028700"/>
                  </a:lnTo>
                  <a:lnTo>
                    <a:pt x="399542" y="1016000"/>
                  </a:lnTo>
                  <a:lnTo>
                    <a:pt x="419403" y="990600"/>
                  </a:lnTo>
                  <a:lnTo>
                    <a:pt x="442039" y="990600"/>
                  </a:lnTo>
                  <a:lnTo>
                    <a:pt x="467461" y="977900"/>
                  </a:lnTo>
                  <a:lnTo>
                    <a:pt x="603826" y="977900"/>
                  </a:lnTo>
                  <a:lnTo>
                    <a:pt x="591067" y="965200"/>
                  </a:lnTo>
                  <a:lnTo>
                    <a:pt x="562562" y="952500"/>
                  </a:lnTo>
                  <a:lnTo>
                    <a:pt x="530842" y="939800"/>
                  </a:lnTo>
                  <a:close/>
                </a:path>
                <a:path w="2900679" h="2781300">
                  <a:moveTo>
                    <a:pt x="1720473" y="0"/>
                  </a:moveTo>
                  <a:lnTo>
                    <a:pt x="1672966" y="0"/>
                  </a:lnTo>
                  <a:lnTo>
                    <a:pt x="1580094" y="25400"/>
                  </a:lnTo>
                  <a:lnTo>
                    <a:pt x="1536446" y="50800"/>
                  </a:lnTo>
                  <a:lnTo>
                    <a:pt x="759587" y="482600"/>
                  </a:lnTo>
                  <a:lnTo>
                    <a:pt x="753596" y="482600"/>
                  </a:lnTo>
                  <a:lnTo>
                    <a:pt x="750331" y="495300"/>
                  </a:lnTo>
                  <a:lnTo>
                    <a:pt x="749853" y="508000"/>
                  </a:lnTo>
                  <a:lnTo>
                    <a:pt x="752221" y="508000"/>
                  </a:lnTo>
                  <a:lnTo>
                    <a:pt x="756767" y="520700"/>
                  </a:lnTo>
                  <a:lnTo>
                    <a:pt x="776859" y="520700"/>
                  </a:lnTo>
                  <a:lnTo>
                    <a:pt x="1556131" y="76200"/>
                  </a:lnTo>
                  <a:lnTo>
                    <a:pt x="1558544" y="76200"/>
                  </a:lnTo>
                  <a:lnTo>
                    <a:pt x="1604386" y="50800"/>
                  </a:lnTo>
                  <a:lnTo>
                    <a:pt x="1652359" y="38100"/>
                  </a:lnTo>
                  <a:lnTo>
                    <a:pt x="1835169" y="38100"/>
                  </a:lnTo>
                  <a:lnTo>
                    <a:pt x="1813345" y="25400"/>
                  </a:lnTo>
                  <a:lnTo>
                    <a:pt x="1720473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7562" y="3186028"/>
              <a:ext cx="2749550" cy="2785110"/>
            </a:xfrm>
            <a:custGeom>
              <a:avLst/>
              <a:gdLst/>
              <a:ahLst/>
              <a:cxnLst/>
              <a:rect l="l" t="t" r="r" b="b"/>
              <a:pathLst>
                <a:path w="2749550" h="2785110">
                  <a:moveTo>
                    <a:pt x="591660" y="706267"/>
                  </a:moveTo>
                  <a:lnTo>
                    <a:pt x="545438" y="706267"/>
                  </a:lnTo>
                  <a:lnTo>
                    <a:pt x="547978" y="708934"/>
                  </a:lnTo>
                  <a:lnTo>
                    <a:pt x="550391" y="708934"/>
                  </a:lnTo>
                  <a:lnTo>
                    <a:pt x="550391" y="2234585"/>
                  </a:lnTo>
                  <a:lnTo>
                    <a:pt x="555217" y="2242205"/>
                  </a:lnTo>
                  <a:lnTo>
                    <a:pt x="560170" y="2244872"/>
                  </a:lnTo>
                  <a:lnTo>
                    <a:pt x="1394179" y="2741442"/>
                  </a:lnTo>
                  <a:lnTo>
                    <a:pt x="1431739" y="2760197"/>
                  </a:lnTo>
                  <a:lnTo>
                    <a:pt x="1470918" y="2773843"/>
                  </a:lnTo>
                  <a:lnTo>
                    <a:pt x="1511479" y="2782179"/>
                  </a:lnTo>
                  <a:lnTo>
                    <a:pt x="1553183" y="2785003"/>
                  </a:lnTo>
                  <a:lnTo>
                    <a:pt x="1595263" y="2782179"/>
                  </a:lnTo>
                  <a:lnTo>
                    <a:pt x="1636653" y="2773843"/>
                  </a:lnTo>
                  <a:lnTo>
                    <a:pt x="1676662" y="2760197"/>
                  </a:lnTo>
                  <a:lnTo>
                    <a:pt x="1700342" y="2748491"/>
                  </a:lnTo>
                  <a:lnTo>
                    <a:pt x="1555612" y="2748491"/>
                  </a:lnTo>
                  <a:lnTo>
                    <a:pt x="1506856" y="2744025"/>
                  </a:lnTo>
                  <a:lnTo>
                    <a:pt x="1459201" y="2730626"/>
                  </a:lnTo>
                  <a:lnTo>
                    <a:pt x="1413737" y="2708295"/>
                  </a:lnTo>
                  <a:lnTo>
                    <a:pt x="591920" y="2214138"/>
                  </a:lnTo>
                  <a:lnTo>
                    <a:pt x="591920" y="708934"/>
                  </a:lnTo>
                  <a:lnTo>
                    <a:pt x="591660" y="706267"/>
                  </a:lnTo>
                  <a:close/>
                </a:path>
                <a:path w="2749550" h="2785110">
                  <a:moveTo>
                    <a:pt x="1700595" y="36215"/>
                  </a:moveTo>
                  <a:lnTo>
                    <a:pt x="1555612" y="36215"/>
                  </a:lnTo>
                  <a:lnTo>
                    <a:pt x="1604378" y="40703"/>
                  </a:lnTo>
                  <a:lnTo>
                    <a:pt x="1652065" y="54165"/>
                  </a:lnTo>
                  <a:lnTo>
                    <a:pt x="1697582" y="76601"/>
                  </a:lnTo>
                  <a:lnTo>
                    <a:pt x="2573120" y="606445"/>
                  </a:lnTo>
                  <a:lnTo>
                    <a:pt x="2614187" y="635887"/>
                  </a:lnTo>
                  <a:lnTo>
                    <a:pt x="2649014" y="672227"/>
                  </a:lnTo>
                  <a:lnTo>
                    <a:pt x="2677053" y="714252"/>
                  </a:lnTo>
                  <a:lnTo>
                    <a:pt x="2697758" y="760755"/>
                  </a:lnTo>
                  <a:lnTo>
                    <a:pt x="2710583" y="810524"/>
                  </a:lnTo>
                  <a:lnTo>
                    <a:pt x="2714979" y="862350"/>
                  </a:lnTo>
                  <a:lnTo>
                    <a:pt x="2714979" y="1922292"/>
                  </a:lnTo>
                  <a:lnTo>
                    <a:pt x="2710583" y="1973987"/>
                  </a:lnTo>
                  <a:lnTo>
                    <a:pt x="2697758" y="2023384"/>
                  </a:lnTo>
                  <a:lnTo>
                    <a:pt x="2677053" y="2069501"/>
                  </a:lnTo>
                  <a:lnTo>
                    <a:pt x="2649014" y="2111353"/>
                  </a:lnTo>
                  <a:lnTo>
                    <a:pt x="2614187" y="2147955"/>
                  </a:lnTo>
                  <a:lnTo>
                    <a:pt x="2573120" y="2178324"/>
                  </a:lnTo>
                  <a:lnTo>
                    <a:pt x="1697582" y="2708295"/>
                  </a:lnTo>
                  <a:lnTo>
                    <a:pt x="1652065" y="2730626"/>
                  </a:lnTo>
                  <a:lnTo>
                    <a:pt x="1604378" y="2744025"/>
                  </a:lnTo>
                  <a:lnTo>
                    <a:pt x="1555612" y="2748491"/>
                  </a:lnTo>
                  <a:lnTo>
                    <a:pt x="1700342" y="2748491"/>
                  </a:lnTo>
                  <a:lnTo>
                    <a:pt x="2590265" y="2211471"/>
                  </a:lnTo>
                  <a:lnTo>
                    <a:pt x="2629904" y="2183116"/>
                  </a:lnTo>
                  <a:lnTo>
                    <a:pt x="2664608" y="2149021"/>
                  </a:lnTo>
                  <a:lnTo>
                    <a:pt x="2693954" y="2110037"/>
                  </a:lnTo>
                  <a:lnTo>
                    <a:pt x="2717518" y="2067020"/>
                  </a:lnTo>
                  <a:lnTo>
                    <a:pt x="2734874" y="2020821"/>
                  </a:lnTo>
                  <a:lnTo>
                    <a:pt x="2745599" y="1972294"/>
                  </a:lnTo>
                  <a:lnTo>
                    <a:pt x="2749269" y="1922292"/>
                  </a:lnTo>
                  <a:lnTo>
                    <a:pt x="2749269" y="862350"/>
                  </a:lnTo>
                  <a:lnTo>
                    <a:pt x="2745599" y="812348"/>
                  </a:lnTo>
                  <a:lnTo>
                    <a:pt x="2734874" y="763821"/>
                  </a:lnTo>
                  <a:lnTo>
                    <a:pt x="2717518" y="717622"/>
                  </a:lnTo>
                  <a:lnTo>
                    <a:pt x="2693954" y="674605"/>
                  </a:lnTo>
                  <a:lnTo>
                    <a:pt x="2664608" y="635622"/>
                  </a:lnTo>
                  <a:lnTo>
                    <a:pt x="2629904" y="601526"/>
                  </a:lnTo>
                  <a:lnTo>
                    <a:pt x="2590265" y="573171"/>
                  </a:lnTo>
                  <a:lnTo>
                    <a:pt x="1714600" y="43200"/>
                  </a:lnTo>
                  <a:lnTo>
                    <a:pt x="1700595" y="36215"/>
                  </a:lnTo>
                  <a:close/>
                </a:path>
                <a:path w="2749550" h="2785110">
                  <a:moveTo>
                    <a:pt x="266673" y="1018687"/>
                  </a:moveTo>
                  <a:lnTo>
                    <a:pt x="232383" y="1018687"/>
                  </a:lnTo>
                  <a:lnTo>
                    <a:pt x="232383" y="2091202"/>
                  </a:lnTo>
                  <a:lnTo>
                    <a:pt x="239622" y="2098949"/>
                  </a:lnTo>
                  <a:lnTo>
                    <a:pt x="259307" y="2098949"/>
                  </a:lnTo>
                  <a:lnTo>
                    <a:pt x="266673" y="2091202"/>
                  </a:lnTo>
                  <a:lnTo>
                    <a:pt x="266673" y="1018687"/>
                  </a:lnTo>
                  <a:close/>
                </a:path>
                <a:path w="2749550" h="2785110">
                  <a:moveTo>
                    <a:pt x="550391" y="665373"/>
                  </a:moveTo>
                  <a:lnTo>
                    <a:pt x="266673" y="665373"/>
                  </a:lnTo>
                  <a:lnTo>
                    <a:pt x="257435" y="665849"/>
                  </a:lnTo>
                  <a:lnTo>
                    <a:pt x="29437" y="765195"/>
                  </a:lnTo>
                  <a:lnTo>
                    <a:pt x="1808" y="796431"/>
                  </a:lnTo>
                  <a:lnTo>
                    <a:pt x="0" y="812348"/>
                  </a:lnTo>
                  <a:lnTo>
                    <a:pt x="4799" y="1023640"/>
                  </a:lnTo>
                  <a:lnTo>
                    <a:pt x="8125" y="1043016"/>
                  </a:lnTo>
                  <a:lnTo>
                    <a:pt x="16737" y="1055676"/>
                  </a:lnTo>
                  <a:lnTo>
                    <a:pt x="28587" y="1062574"/>
                  </a:lnTo>
                  <a:lnTo>
                    <a:pt x="41629" y="1064661"/>
                  </a:lnTo>
                  <a:lnTo>
                    <a:pt x="46455" y="1064661"/>
                  </a:lnTo>
                  <a:lnTo>
                    <a:pt x="201566" y="1026307"/>
                  </a:lnTo>
                  <a:lnTo>
                    <a:pt x="39089" y="1026307"/>
                  </a:lnTo>
                  <a:lnTo>
                    <a:pt x="38976" y="1018687"/>
                  </a:lnTo>
                  <a:lnTo>
                    <a:pt x="34289" y="812348"/>
                  </a:lnTo>
                  <a:lnTo>
                    <a:pt x="34263" y="806089"/>
                  </a:lnTo>
                  <a:lnTo>
                    <a:pt x="36676" y="803549"/>
                  </a:lnTo>
                  <a:lnTo>
                    <a:pt x="41629" y="801009"/>
                  </a:lnTo>
                  <a:lnTo>
                    <a:pt x="239622" y="711347"/>
                  </a:lnTo>
                  <a:lnTo>
                    <a:pt x="246988" y="708934"/>
                  </a:lnTo>
                  <a:lnTo>
                    <a:pt x="254354" y="706267"/>
                  </a:lnTo>
                  <a:lnTo>
                    <a:pt x="591660" y="706267"/>
                  </a:lnTo>
                  <a:lnTo>
                    <a:pt x="591031" y="699792"/>
                  </a:lnTo>
                  <a:lnTo>
                    <a:pt x="566853" y="668834"/>
                  </a:lnTo>
                  <a:lnTo>
                    <a:pt x="559080" y="666270"/>
                  </a:lnTo>
                  <a:lnTo>
                    <a:pt x="550391" y="665373"/>
                  </a:lnTo>
                  <a:close/>
                </a:path>
                <a:path w="2749550" h="2785110">
                  <a:moveTo>
                    <a:pt x="237139" y="979184"/>
                  </a:moveTo>
                  <a:lnTo>
                    <a:pt x="229843" y="980079"/>
                  </a:lnTo>
                  <a:lnTo>
                    <a:pt x="41629" y="1026307"/>
                  </a:lnTo>
                  <a:lnTo>
                    <a:pt x="201566" y="1026307"/>
                  </a:lnTo>
                  <a:lnTo>
                    <a:pt x="232383" y="1018687"/>
                  </a:lnTo>
                  <a:lnTo>
                    <a:pt x="266673" y="1018687"/>
                  </a:lnTo>
                  <a:lnTo>
                    <a:pt x="266673" y="1003193"/>
                  </a:lnTo>
                  <a:lnTo>
                    <a:pt x="264133" y="995573"/>
                  </a:lnTo>
                  <a:lnTo>
                    <a:pt x="256767" y="987953"/>
                  </a:lnTo>
                  <a:lnTo>
                    <a:pt x="250827" y="983062"/>
                  </a:lnTo>
                  <a:lnTo>
                    <a:pt x="244210" y="980159"/>
                  </a:lnTo>
                  <a:lnTo>
                    <a:pt x="237139" y="979184"/>
                  </a:lnTo>
                  <a:close/>
                </a:path>
                <a:path w="2749550" h="2785110">
                  <a:moveTo>
                    <a:pt x="1579159" y="0"/>
                  </a:moveTo>
                  <a:lnTo>
                    <a:pt x="1532032" y="0"/>
                  </a:lnTo>
                  <a:lnTo>
                    <a:pt x="1485330" y="7200"/>
                  </a:lnTo>
                  <a:lnTo>
                    <a:pt x="1439900" y="21600"/>
                  </a:lnTo>
                  <a:lnTo>
                    <a:pt x="1396592" y="43200"/>
                  </a:lnTo>
                  <a:lnTo>
                    <a:pt x="623670" y="478429"/>
                  </a:lnTo>
                  <a:lnTo>
                    <a:pt x="614097" y="496449"/>
                  </a:lnTo>
                  <a:lnTo>
                    <a:pt x="616431" y="504083"/>
                  </a:lnTo>
                  <a:lnTo>
                    <a:pt x="620902" y="510292"/>
                  </a:lnTo>
                  <a:lnTo>
                    <a:pt x="626765" y="513656"/>
                  </a:lnTo>
                  <a:lnTo>
                    <a:pt x="633558" y="514138"/>
                  </a:lnTo>
                  <a:lnTo>
                    <a:pt x="640815" y="511703"/>
                  </a:lnTo>
                  <a:lnTo>
                    <a:pt x="1413737" y="76601"/>
                  </a:lnTo>
                  <a:lnTo>
                    <a:pt x="1459201" y="54165"/>
                  </a:lnTo>
                  <a:lnTo>
                    <a:pt x="1506856" y="40703"/>
                  </a:lnTo>
                  <a:lnTo>
                    <a:pt x="1555612" y="36215"/>
                  </a:lnTo>
                  <a:lnTo>
                    <a:pt x="1700595" y="36215"/>
                  </a:lnTo>
                  <a:lnTo>
                    <a:pt x="1671292" y="21600"/>
                  </a:lnTo>
                  <a:lnTo>
                    <a:pt x="1625862" y="7200"/>
                  </a:lnTo>
                  <a:lnTo>
                    <a:pt x="157915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90971" y="5620003"/>
              <a:ext cx="2900680" cy="2794000"/>
            </a:xfrm>
            <a:custGeom>
              <a:avLst/>
              <a:gdLst/>
              <a:ahLst/>
              <a:cxnLst/>
              <a:rect l="l" t="t" r="r" b="b"/>
              <a:pathLst>
                <a:path w="2900679" h="2794000">
                  <a:moveTo>
                    <a:pt x="340342" y="1625600"/>
                  </a:moveTo>
                  <a:lnTo>
                    <a:pt x="23949" y="1625600"/>
                  </a:lnTo>
                  <a:lnTo>
                    <a:pt x="10779" y="1638300"/>
                  </a:lnTo>
                  <a:lnTo>
                    <a:pt x="2728" y="1651000"/>
                  </a:lnTo>
                  <a:lnTo>
                    <a:pt x="0" y="1663700"/>
                  </a:lnTo>
                  <a:lnTo>
                    <a:pt x="5135" y="1714500"/>
                  </a:lnTo>
                  <a:lnTo>
                    <a:pt x="13271" y="1765300"/>
                  </a:lnTo>
                  <a:lnTo>
                    <a:pt x="24645" y="1803400"/>
                  </a:lnTo>
                  <a:lnTo>
                    <a:pt x="39497" y="1854200"/>
                  </a:lnTo>
                  <a:lnTo>
                    <a:pt x="59881" y="1892300"/>
                  </a:lnTo>
                  <a:lnTo>
                    <a:pt x="83956" y="1943100"/>
                  </a:lnTo>
                  <a:lnTo>
                    <a:pt x="111728" y="1981200"/>
                  </a:lnTo>
                  <a:lnTo>
                    <a:pt x="143204" y="2006600"/>
                  </a:lnTo>
                  <a:lnTo>
                    <a:pt x="178391" y="2044700"/>
                  </a:lnTo>
                  <a:lnTo>
                    <a:pt x="217297" y="2070100"/>
                  </a:lnTo>
                  <a:lnTo>
                    <a:pt x="257160" y="2095500"/>
                  </a:lnTo>
                  <a:lnTo>
                    <a:pt x="301708" y="2120900"/>
                  </a:lnTo>
                  <a:lnTo>
                    <a:pt x="398099" y="2146300"/>
                  </a:lnTo>
                  <a:lnTo>
                    <a:pt x="446559" y="2146300"/>
                  </a:lnTo>
                  <a:lnTo>
                    <a:pt x="492943" y="2159000"/>
                  </a:lnTo>
                  <a:lnTo>
                    <a:pt x="535558" y="2159000"/>
                  </a:lnTo>
                  <a:lnTo>
                    <a:pt x="1532762" y="2755900"/>
                  </a:lnTo>
                  <a:lnTo>
                    <a:pt x="1570686" y="2781300"/>
                  </a:lnTo>
                  <a:lnTo>
                    <a:pt x="1610217" y="2794000"/>
                  </a:lnTo>
                  <a:lnTo>
                    <a:pt x="1775301" y="2794000"/>
                  </a:lnTo>
                  <a:lnTo>
                    <a:pt x="1815413" y="2781300"/>
                  </a:lnTo>
                  <a:lnTo>
                    <a:pt x="1834552" y="2768600"/>
                  </a:lnTo>
                  <a:lnTo>
                    <a:pt x="1695751" y="2768600"/>
                  </a:lnTo>
                  <a:lnTo>
                    <a:pt x="1598482" y="2743200"/>
                  </a:lnTo>
                  <a:lnTo>
                    <a:pt x="1552575" y="2717800"/>
                  </a:lnTo>
                  <a:lnTo>
                    <a:pt x="552957" y="2120900"/>
                  </a:lnTo>
                  <a:lnTo>
                    <a:pt x="494221" y="2120900"/>
                  </a:lnTo>
                  <a:lnTo>
                    <a:pt x="332904" y="2082800"/>
                  </a:lnTo>
                  <a:lnTo>
                    <a:pt x="282965" y="2057400"/>
                  </a:lnTo>
                  <a:lnTo>
                    <a:pt x="239394" y="2044700"/>
                  </a:lnTo>
                  <a:lnTo>
                    <a:pt x="197334" y="2006600"/>
                  </a:lnTo>
                  <a:lnTo>
                    <a:pt x="160010" y="1968500"/>
                  </a:lnTo>
                  <a:lnTo>
                    <a:pt x="127435" y="1930400"/>
                  </a:lnTo>
                  <a:lnTo>
                    <a:pt x="99621" y="1879600"/>
                  </a:lnTo>
                  <a:lnTo>
                    <a:pt x="76580" y="1841500"/>
                  </a:lnTo>
                  <a:lnTo>
                    <a:pt x="62053" y="1790700"/>
                  </a:lnTo>
                  <a:lnTo>
                    <a:pt x="51514" y="1752600"/>
                  </a:lnTo>
                  <a:lnTo>
                    <a:pt x="44237" y="1714500"/>
                  </a:lnTo>
                  <a:lnTo>
                    <a:pt x="39497" y="1663700"/>
                  </a:lnTo>
                  <a:lnTo>
                    <a:pt x="367791" y="1663700"/>
                  </a:lnTo>
                  <a:lnTo>
                    <a:pt x="363293" y="1651000"/>
                  </a:lnTo>
                  <a:lnTo>
                    <a:pt x="353901" y="1638300"/>
                  </a:lnTo>
                  <a:lnTo>
                    <a:pt x="340342" y="1625600"/>
                  </a:lnTo>
                  <a:close/>
                </a:path>
                <a:path w="2900679" h="2794000">
                  <a:moveTo>
                    <a:pt x="1834273" y="38100"/>
                  </a:moveTo>
                  <a:lnTo>
                    <a:pt x="1695751" y="38100"/>
                  </a:lnTo>
                  <a:lnTo>
                    <a:pt x="1792978" y="63500"/>
                  </a:lnTo>
                  <a:lnTo>
                    <a:pt x="1838832" y="76200"/>
                  </a:lnTo>
                  <a:lnTo>
                    <a:pt x="2722372" y="609600"/>
                  </a:lnTo>
                  <a:lnTo>
                    <a:pt x="2763851" y="647700"/>
                  </a:lnTo>
                  <a:lnTo>
                    <a:pt x="2799023" y="685800"/>
                  </a:lnTo>
                  <a:lnTo>
                    <a:pt x="2827337" y="723900"/>
                  </a:lnTo>
                  <a:lnTo>
                    <a:pt x="2848243" y="774700"/>
                  </a:lnTo>
                  <a:lnTo>
                    <a:pt x="2861190" y="812800"/>
                  </a:lnTo>
                  <a:lnTo>
                    <a:pt x="2865628" y="876300"/>
                  </a:lnTo>
                  <a:lnTo>
                    <a:pt x="2865628" y="1930400"/>
                  </a:lnTo>
                  <a:lnTo>
                    <a:pt x="2861190" y="1981200"/>
                  </a:lnTo>
                  <a:lnTo>
                    <a:pt x="2848243" y="2032000"/>
                  </a:lnTo>
                  <a:lnTo>
                    <a:pt x="2827337" y="2082800"/>
                  </a:lnTo>
                  <a:lnTo>
                    <a:pt x="2799023" y="2120900"/>
                  </a:lnTo>
                  <a:lnTo>
                    <a:pt x="2763851" y="2159000"/>
                  </a:lnTo>
                  <a:lnTo>
                    <a:pt x="2722372" y="2197100"/>
                  </a:lnTo>
                  <a:lnTo>
                    <a:pt x="1838832" y="2717800"/>
                  </a:lnTo>
                  <a:lnTo>
                    <a:pt x="1792978" y="2743200"/>
                  </a:lnTo>
                  <a:lnTo>
                    <a:pt x="1695751" y="2768600"/>
                  </a:lnTo>
                  <a:lnTo>
                    <a:pt x="1834552" y="2768600"/>
                  </a:lnTo>
                  <a:lnTo>
                    <a:pt x="1853692" y="2755900"/>
                  </a:lnTo>
                  <a:lnTo>
                    <a:pt x="2739771" y="2222500"/>
                  </a:lnTo>
                  <a:lnTo>
                    <a:pt x="2779727" y="2197100"/>
                  </a:lnTo>
                  <a:lnTo>
                    <a:pt x="2814724" y="2159000"/>
                  </a:lnTo>
                  <a:lnTo>
                    <a:pt x="2844330" y="2120900"/>
                  </a:lnTo>
                  <a:lnTo>
                    <a:pt x="2868111" y="2082800"/>
                  </a:lnTo>
                  <a:lnTo>
                    <a:pt x="2885634" y="2032000"/>
                  </a:lnTo>
                  <a:lnTo>
                    <a:pt x="2896465" y="1981200"/>
                  </a:lnTo>
                  <a:lnTo>
                    <a:pt x="2900172" y="1930400"/>
                  </a:lnTo>
                  <a:lnTo>
                    <a:pt x="2900172" y="876300"/>
                  </a:lnTo>
                  <a:lnTo>
                    <a:pt x="2896465" y="825500"/>
                  </a:lnTo>
                  <a:lnTo>
                    <a:pt x="2885634" y="774700"/>
                  </a:lnTo>
                  <a:lnTo>
                    <a:pt x="2868111" y="723900"/>
                  </a:lnTo>
                  <a:lnTo>
                    <a:pt x="2844330" y="685800"/>
                  </a:lnTo>
                  <a:lnTo>
                    <a:pt x="2814724" y="647700"/>
                  </a:lnTo>
                  <a:lnTo>
                    <a:pt x="2779727" y="609600"/>
                  </a:lnTo>
                  <a:lnTo>
                    <a:pt x="2739771" y="584200"/>
                  </a:lnTo>
                  <a:lnTo>
                    <a:pt x="1856104" y="50800"/>
                  </a:lnTo>
                  <a:lnTo>
                    <a:pt x="1834273" y="38100"/>
                  </a:lnTo>
                  <a:close/>
                </a:path>
                <a:path w="2900679" h="2794000">
                  <a:moveTo>
                    <a:pt x="367791" y="1663700"/>
                  </a:moveTo>
                  <a:lnTo>
                    <a:pt x="333248" y="1663700"/>
                  </a:lnTo>
                  <a:lnTo>
                    <a:pt x="336385" y="1689100"/>
                  </a:lnTo>
                  <a:lnTo>
                    <a:pt x="349232" y="1739900"/>
                  </a:lnTo>
                  <a:lnTo>
                    <a:pt x="368147" y="1790700"/>
                  </a:lnTo>
                  <a:lnTo>
                    <a:pt x="395035" y="1828800"/>
                  </a:lnTo>
                  <a:lnTo>
                    <a:pt x="430160" y="1854200"/>
                  </a:lnTo>
                  <a:lnTo>
                    <a:pt x="450437" y="1866900"/>
                  </a:lnTo>
                  <a:lnTo>
                    <a:pt x="539601" y="1866900"/>
                  </a:lnTo>
                  <a:lnTo>
                    <a:pt x="577294" y="1841500"/>
                  </a:lnTo>
                  <a:lnTo>
                    <a:pt x="593104" y="1828800"/>
                  </a:lnTo>
                  <a:lnTo>
                    <a:pt x="458771" y="1828800"/>
                  </a:lnTo>
                  <a:lnTo>
                    <a:pt x="443303" y="1816100"/>
                  </a:lnTo>
                  <a:lnTo>
                    <a:pt x="429513" y="1816100"/>
                  </a:lnTo>
                  <a:lnTo>
                    <a:pt x="417431" y="1803400"/>
                  </a:lnTo>
                  <a:lnTo>
                    <a:pt x="406955" y="1790700"/>
                  </a:lnTo>
                  <a:lnTo>
                    <a:pt x="397885" y="1778000"/>
                  </a:lnTo>
                  <a:lnTo>
                    <a:pt x="390016" y="1752600"/>
                  </a:lnTo>
                  <a:lnTo>
                    <a:pt x="381686" y="1739900"/>
                  </a:lnTo>
                  <a:lnTo>
                    <a:pt x="375189" y="1714500"/>
                  </a:lnTo>
                  <a:lnTo>
                    <a:pt x="370550" y="1689100"/>
                  </a:lnTo>
                  <a:lnTo>
                    <a:pt x="367791" y="1663700"/>
                  </a:lnTo>
                  <a:close/>
                </a:path>
                <a:path w="2900679" h="2794000">
                  <a:moveTo>
                    <a:pt x="592280" y="1435100"/>
                  </a:moveTo>
                  <a:lnTo>
                    <a:pt x="491108" y="1435100"/>
                  </a:lnTo>
                  <a:lnTo>
                    <a:pt x="525811" y="1447800"/>
                  </a:lnTo>
                  <a:lnTo>
                    <a:pt x="555656" y="1447800"/>
                  </a:lnTo>
                  <a:lnTo>
                    <a:pt x="580405" y="1473200"/>
                  </a:lnTo>
                  <a:lnTo>
                    <a:pt x="599820" y="1498600"/>
                  </a:lnTo>
                  <a:lnTo>
                    <a:pt x="610957" y="1536700"/>
                  </a:lnTo>
                  <a:lnTo>
                    <a:pt x="618616" y="1562100"/>
                  </a:lnTo>
                  <a:lnTo>
                    <a:pt x="623038" y="1600200"/>
                  </a:lnTo>
                  <a:lnTo>
                    <a:pt x="624458" y="1638300"/>
                  </a:lnTo>
                  <a:lnTo>
                    <a:pt x="623038" y="1676400"/>
                  </a:lnTo>
                  <a:lnTo>
                    <a:pt x="610957" y="1739900"/>
                  </a:lnTo>
                  <a:lnTo>
                    <a:pt x="580445" y="1790700"/>
                  </a:lnTo>
                  <a:lnTo>
                    <a:pt x="526883" y="1828800"/>
                  </a:lnTo>
                  <a:lnTo>
                    <a:pt x="593104" y="1828800"/>
                  </a:lnTo>
                  <a:lnTo>
                    <a:pt x="634238" y="1778000"/>
                  </a:lnTo>
                  <a:lnTo>
                    <a:pt x="656526" y="1714500"/>
                  </a:lnTo>
                  <a:lnTo>
                    <a:pt x="662098" y="1676400"/>
                  </a:lnTo>
                  <a:lnTo>
                    <a:pt x="663955" y="1638300"/>
                  </a:lnTo>
                  <a:lnTo>
                    <a:pt x="662098" y="1600200"/>
                  </a:lnTo>
                  <a:lnTo>
                    <a:pt x="656526" y="1549400"/>
                  </a:lnTo>
                  <a:lnTo>
                    <a:pt x="647239" y="1524000"/>
                  </a:lnTo>
                  <a:lnTo>
                    <a:pt x="634238" y="1485900"/>
                  </a:lnTo>
                  <a:lnTo>
                    <a:pt x="608520" y="1447800"/>
                  </a:lnTo>
                  <a:lnTo>
                    <a:pt x="592280" y="1435100"/>
                  </a:lnTo>
                  <a:close/>
                </a:path>
                <a:path w="2900679" h="2794000">
                  <a:moveTo>
                    <a:pt x="363954" y="1498600"/>
                  </a:moveTo>
                  <a:lnTo>
                    <a:pt x="347348" y="1498600"/>
                  </a:lnTo>
                  <a:lnTo>
                    <a:pt x="358013" y="1511300"/>
                  </a:lnTo>
                  <a:lnTo>
                    <a:pt x="363954" y="1498600"/>
                  </a:lnTo>
                  <a:close/>
                </a:path>
                <a:path w="2900679" h="2794000">
                  <a:moveTo>
                    <a:pt x="219710" y="1257300"/>
                  </a:moveTo>
                  <a:lnTo>
                    <a:pt x="178292" y="1257300"/>
                  </a:lnTo>
                  <a:lnTo>
                    <a:pt x="179927" y="1270000"/>
                  </a:lnTo>
                  <a:lnTo>
                    <a:pt x="182943" y="1270000"/>
                  </a:lnTo>
                  <a:lnTo>
                    <a:pt x="187578" y="1282700"/>
                  </a:lnTo>
                  <a:lnTo>
                    <a:pt x="325881" y="1485900"/>
                  </a:lnTo>
                  <a:lnTo>
                    <a:pt x="330831" y="1498600"/>
                  </a:lnTo>
                  <a:lnTo>
                    <a:pt x="385063" y="1498600"/>
                  </a:lnTo>
                  <a:lnTo>
                    <a:pt x="404498" y="1485900"/>
                  </a:lnTo>
                  <a:lnTo>
                    <a:pt x="422052" y="1473200"/>
                  </a:lnTo>
                  <a:lnTo>
                    <a:pt x="437749" y="1460500"/>
                  </a:lnTo>
                  <a:lnTo>
                    <a:pt x="358013" y="1460500"/>
                  </a:lnTo>
                  <a:lnTo>
                    <a:pt x="219710" y="1257300"/>
                  </a:lnTo>
                  <a:close/>
                </a:path>
                <a:path w="2900679" h="2794000">
                  <a:moveTo>
                    <a:pt x="493649" y="1397000"/>
                  </a:moveTo>
                  <a:lnTo>
                    <a:pt x="480278" y="1397000"/>
                  </a:lnTo>
                  <a:lnTo>
                    <a:pt x="466217" y="1409700"/>
                  </a:lnTo>
                  <a:lnTo>
                    <a:pt x="451679" y="1409700"/>
                  </a:lnTo>
                  <a:lnTo>
                    <a:pt x="436879" y="1422400"/>
                  </a:lnTo>
                  <a:lnTo>
                    <a:pt x="421584" y="1422400"/>
                  </a:lnTo>
                  <a:lnTo>
                    <a:pt x="405098" y="1435100"/>
                  </a:lnTo>
                  <a:lnTo>
                    <a:pt x="387230" y="1447800"/>
                  </a:lnTo>
                  <a:lnTo>
                    <a:pt x="367791" y="1460500"/>
                  </a:lnTo>
                  <a:lnTo>
                    <a:pt x="437749" y="1460500"/>
                  </a:lnTo>
                  <a:lnTo>
                    <a:pt x="451612" y="1447800"/>
                  </a:lnTo>
                  <a:lnTo>
                    <a:pt x="472313" y="1447800"/>
                  </a:lnTo>
                  <a:lnTo>
                    <a:pt x="481830" y="1435100"/>
                  </a:lnTo>
                  <a:lnTo>
                    <a:pt x="592280" y="1435100"/>
                  </a:lnTo>
                  <a:lnTo>
                    <a:pt x="576040" y="1422400"/>
                  </a:lnTo>
                  <a:lnTo>
                    <a:pt x="537511" y="1409700"/>
                  </a:lnTo>
                  <a:lnTo>
                    <a:pt x="493649" y="1397000"/>
                  </a:lnTo>
                  <a:close/>
                </a:path>
                <a:path w="2900679" h="2794000">
                  <a:moveTo>
                    <a:pt x="520826" y="1003300"/>
                  </a:moveTo>
                  <a:lnTo>
                    <a:pt x="466470" y="1003300"/>
                  </a:lnTo>
                  <a:lnTo>
                    <a:pt x="194944" y="1219200"/>
                  </a:lnTo>
                  <a:lnTo>
                    <a:pt x="188140" y="1231900"/>
                  </a:lnTo>
                  <a:lnTo>
                    <a:pt x="182705" y="1231900"/>
                  </a:lnTo>
                  <a:lnTo>
                    <a:pt x="179103" y="1244600"/>
                  </a:lnTo>
                  <a:lnTo>
                    <a:pt x="177800" y="1257300"/>
                  </a:lnTo>
                  <a:lnTo>
                    <a:pt x="217297" y="1257300"/>
                  </a:lnTo>
                  <a:lnTo>
                    <a:pt x="217297" y="1244600"/>
                  </a:lnTo>
                  <a:lnTo>
                    <a:pt x="219710" y="1244600"/>
                  </a:lnTo>
                  <a:lnTo>
                    <a:pt x="520826" y="1003300"/>
                  </a:lnTo>
                  <a:close/>
                </a:path>
                <a:path w="2900679" h="2794000">
                  <a:moveTo>
                    <a:pt x="966597" y="711200"/>
                  </a:moveTo>
                  <a:lnTo>
                    <a:pt x="933068" y="711200"/>
                  </a:lnTo>
                  <a:lnTo>
                    <a:pt x="933068" y="1003300"/>
                  </a:lnTo>
                  <a:lnTo>
                    <a:pt x="925576" y="1003300"/>
                  </a:lnTo>
                  <a:lnTo>
                    <a:pt x="688593" y="1193800"/>
                  </a:lnTo>
                  <a:lnTo>
                    <a:pt x="684053" y="1206500"/>
                  </a:lnTo>
                  <a:lnTo>
                    <a:pt x="681799" y="1206500"/>
                  </a:lnTo>
                  <a:lnTo>
                    <a:pt x="682307" y="1219200"/>
                  </a:lnTo>
                  <a:lnTo>
                    <a:pt x="686053" y="1219200"/>
                  </a:lnTo>
                  <a:lnTo>
                    <a:pt x="691030" y="1231900"/>
                  </a:lnTo>
                  <a:lnTo>
                    <a:pt x="710818" y="1231900"/>
                  </a:lnTo>
                  <a:lnTo>
                    <a:pt x="947801" y="1028700"/>
                  </a:lnTo>
                  <a:lnTo>
                    <a:pt x="956073" y="1028700"/>
                  </a:lnTo>
                  <a:lnTo>
                    <a:pt x="962263" y="1016000"/>
                  </a:lnTo>
                  <a:lnTo>
                    <a:pt x="966142" y="1003300"/>
                  </a:lnTo>
                  <a:lnTo>
                    <a:pt x="967486" y="990600"/>
                  </a:lnTo>
                  <a:lnTo>
                    <a:pt x="967486" y="723900"/>
                  </a:lnTo>
                  <a:lnTo>
                    <a:pt x="966597" y="711200"/>
                  </a:lnTo>
                  <a:close/>
                </a:path>
                <a:path w="2900679" h="2794000">
                  <a:moveTo>
                    <a:pt x="530637" y="990600"/>
                  </a:moveTo>
                  <a:lnTo>
                    <a:pt x="50448" y="990600"/>
                  </a:lnTo>
                  <a:lnTo>
                    <a:pt x="57388" y="1003300"/>
                  </a:lnTo>
                  <a:lnTo>
                    <a:pt x="527855" y="1003300"/>
                  </a:lnTo>
                  <a:lnTo>
                    <a:pt x="530637" y="990600"/>
                  </a:lnTo>
                  <a:close/>
                </a:path>
                <a:path w="2900679" h="2794000">
                  <a:moveTo>
                    <a:pt x="522970" y="965200"/>
                  </a:moveTo>
                  <a:lnTo>
                    <a:pt x="33019" y="965200"/>
                  </a:lnTo>
                  <a:lnTo>
                    <a:pt x="35528" y="977900"/>
                  </a:lnTo>
                  <a:lnTo>
                    <a:pt x="39417" y="990600"/>
                  </a:lnTo>
                  <a:lnTo>
                    <a:pt x="531562" y="990600"/>
                  </a:lnTo>
                  <a:lnTo>
                    <a:pt x="530605" y="977900"/>
                  </a:lnTo>
                  <a:lnTo>
                    <a:pt x="527829" y="977900"/>
                  </a:lnTo>
                  <a:lnTo>
                    <a:pt x="522970" y="965200"/>
                  </a:lnTo>
                  <a:close/>
                </a:path>
                <a:path w="2900679" h="2794000">
                  <a:moveTo>
                    <a:pt x="964088" y="698500"/>
                  </a:moveTo>
                  <a:lnTo>
                    <a:pt x="35528" y="698500"/>
                  </a:lnTo>
                  <a:lnTo>
                    <a:pt x="33019" y="711200"/>
                  </a:lnTo>
                  <a:lnTo>
                    <a:pt x="32130" y="723900"/>
                  </a:lnTo>
                  <a:lnTo>
                    <a:pt x="32130" y="965200"/>
                  </a:lnTo>
                  <a:lnTo>
                    <a:pt x="71500" y="965200"/>
                  </a:lnTo>
                  <a:lnTo>
                    <a:pt x="71500" y="723900"/>
                  </a:lnTo>
                  <a:lnTo>
                    <a:pt x="74167" y="711200"/>
                  </a:lnTo>
                  <a:lnTo>
                    <a:pt x="966597" y="711200"/>
                  </a:lnTo>
                  <a:lnTo>
                    <a:pt x="964088" y="698500"/>
                  </a:lnTo>
                  <a:close/>
                </a:path>
                <a:path w="2900679" h="2794000">
                  <a:moveTo>
                    <a:pt x="955166" y="685800"/>
                  </a:moveTo>
                  <a:lnTo>
                    <a:pt x="44450" y="685800"/>
                  </a:lnTo>
                  <a:lnTo>
                    <a:pt x="39417" y="698500"/>
                  </a:lnTo>
                  <a:lnTo>
                    <a:pt x="960199" y="698500"/>
                  </a:lnTo>
                  <a:lnTo>
                    <a:pt x="955166" y="685800"/>
                  </a:lnTo>
                  <a:close/>
                </a:path>
                <a:path w="2900679" h="2794000">
                  <a:moveTo>
                    <a:pt x="942276" y="673100"/>
                  </a:moveTo>
                  <a:lnTo>
                    <a:pt x="57388" y="673100"/>
                  </a:lnTo>
                  <a:lnTo>
                    <a:pt x="50448" y="685800"/>
                  </a:lnTo>
                  <a:lnTo>
                    <a:pt x="949186" y="685800"/>
                  </a:lnTo>
                  <a:lnTo>
                    <a:pt x="942276" y="673100"/>
                  </a:lnTo>
                  <a:close/>
                </a:path>
                <a:path w="2900679" h="2794000">
                  <a:moveTo>
                    <a:pt x="1719474" y="0"/>
                  </a:moveTo>
                  <a:lnTo>
                    <a:pt x="1671899" y="0"/>
                  </a:lnTo>
                  <a:lnTo>
                    <a:pt x="1578885" y="25400"/>
                  </a:lnTo>
                  <a:lnTo>
                    <a:pt x="1535176" y="50800"/>
                  </a:lnTo>
                  <a:lnTo>
                    <a:pt x="767588" y="482600"/>
                  </a:lnTo>
                  <a:lnTo>
                    <a:pt x="761615" y="495300"/>
                  </a:lnTo>
                  <a:lnTo>
                    <a:pt x="758380" y="495300"/>
                  </a:lnTo>
                  <a:lnTo>
                    <a:pt x="757908" y="508000"/>
                  </a:lnTo>
                  <a:lnTo>
                    <a:pt x="760222" y="508000"/>
                  </a:lnTo>
                  <a:lnTo>
                    <a:pt x="764770" y="520700"/>
                  </a:lnTo>
                  <a:lnTo>
                    <a:pt x="784987" y="520700"/>
                  </a:lnTo>
                  <a:lnTo>
                    <a:pt x="1552575" y="76200"/>
                  </a:lnTo>
                  <a:lnTo>
                    <a:pt x="1598482" y="63500"/>
                  </a:lnTo>
                  <a:lnTo>
                    <a:pt x="1695751" y="38100"/>
                  </a:lnTo>
                  <a:lnTo>
                    <a:pt x="1834273" y="38100"/>
                  </a:lnTo>
                  <a:lnTo>
                    <a:pt x="1812441" y="25400"/>
                  </a:lnTo>
                  <a:lnTo>
                    <a:pt x="171947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23959" y="5615939"/>
              <a:ext cx="3035935" cy="2798445"/>
            </a:xfrm>
            <a:custGeom>
              <a:avLst/>
              <a:gdLst/>
              <a:ahLst/>
              <a:cxnLst/>
              <a:rect l="l" t="t" r="r" b="b"/>
              <a:pathLst>
                <a:path w="3035934" h="2798445">
                  <a:moveTo>
                    <a:pt x="851535" y="676148"/>
                  </a:moveTo>
                  <a:lnTo>
                    <a:pt x="501015" y="676148"/>
                  </a:lnTo>
                  <a:lnTo>
                    <a:pt x="493649" y="678815"/>
                  </a:lnTo>
                  <a:lnTo>
                    <a:pt x="491236" y="683895"/>
                  </a:lnTo>
                  <a:lnTo>
                    <a:pt x="2540" y="1431544"/>
                  </a:lnTo>
                  <a:lnTo>
                    <a:pt x="0" y="1433957"/>
                  </a:lnTo>
                  <a:lnTo>
                    <a:pt x="0" y="1716532"/>
                  </a:lnTo>
                  <a:lnTo>
                    <a:pt x="7493" y="1724406"/>
                  </a:lnTo>
                  <a:lnTo>
                    <a:pt x="486283" y="1724406"/>
                  </a:lnTo>
                  <a:lnTo>
                    <a:pt x="486283" y="2045335"/>
                  </a:lnTo>
                  <a:lnTo>
                    <a:pt x="493649" y="2053082"/>
                  </a:lnTo>
                  <a:lnTo>
                    <a:pt x="503428" y="2053082"/>
                  </a:lnTo>
                  <a:lnTo>
                    <a:pt x="1673352" y="2754439"/>
                  </a:lnTo>
                  <a:lnTo>
                    <a:pt x="1711346" y="2773176"/>
                  </a:lnTo>
                  <a:lnTo>
                    <a:pt x="1750901" y="2786848"/>
                  </a:lnTo>
                  <a:lnTo>
                    <a:pt x="1791813" y="2795221"/>
                  </a:lnTo>
                  <a:lnTo>
                    <a:pt x="1833880" y="2798064"/>
                  </a:lnTo>
                  <a:lnTo>
                    <a:pt x="1875907" y="2795180"/>
                  </a:lnTo>
                  <a:lnTo>
                    <a:pt x="1916541" y="2786522"/>
                  </a:lnTo>
                  <a:lnTo>
                    <a:pt x="1955341" y="2772078"/>
                  </a:lnTo>
                  <a:lnTo>
                    <a:pt x="1979120" y="2758900"/>
                  </a:lnTo>
                  <a:lnTo>
                    <a:pt x="1833800" y="2758900"/>
                  </a:lnTo>
                  <a:lnTo>
                    <a:pt x="1784622" y="2754397"/>
                  </a:lnTo>
                  <a:lnTo>
                    <a:pt x="1736531" y="2740887"/>
                  </a:lnTo>
                  <a:lnTo>
                    <a:pt x="1690624" y="2718371"/>
                  </a:lnTo>
                  <a:lnTo>
                    <a:pt x="520700" y="2017141"/>
                  </a:lnTo>
                  <a:lnTo>
                    <a:pt x="520700" y="1690878"/>
                  </a:lnTo>
                  <a:lnTo>
                    <a:pt x="513461" y="1683258"/>
                  </a:lnTo>
                  <a:lnTo>
                    <a:pt x="34544" y="1683258"/>
                  </a:lnTo>
                  <a:lnTo>
                    <a:pt x="34544" y="1444244"/>
                  </a:lnTo>
                  <a:lnTo>
                    <a:pt x="515747" y="712089"/>
                  </a:lnTo>
                  <a:lnTo>
                    <a:pt x="858901" y="712089"/>
                  </a:lnTo>
                  <a:lnTo>
                    <a:pt x="858901" y="683895"/>
                  </a:lnTo>
                  <a:lnTo>
                    <a:pt x="851535" y="676148"/>
                  </a:lnTo>
                  <a:close/>
                </a:path>
                <a:path w="3035934" h="2798445">
                  <a:moveTo>
                    <a:pt x="1977962" y="37242"/>
                  </a:moveTo>
                  <a:lnTo>
                    <a:pt x="1833800" y="37242"/>
                  </a:lnTo>
                  <a:lnTo>
                    <a:pt x="1882967" y="41740"/>
                  </a:lnTo>
                  <a:lnTo>
                    <a:pt x="1931027" y="55234"/>
                  </a:lnTo>
                  <a:lnTo>
                    <a:pt x="1976882" y="77724"/>
                  </a:lnTo>
                  <a:lnTo>
                    <a:pt x="2860548" y="609346"/>
                  </a:lnTo>
                  <a:lnTo>
                    <a:pt x="2901983" y="638925"/>
                  </a:lnTo>
                  <a:lnTo>
                    <a:pt x="2937143" y="675418"/>
                  </a:lnTo>
                  <a:lnTo>
                    <a:pt x="2965465" y="717613"/>
                  </a:lnTo>
                  <a:lnTo>
                    <a:pt x="2986390" y="764295"/>
                  </a:lnTo>
                  <a:lnTo>
                    <a:pt x="2999357" y="814251"/>
                  </a:lnTo>
                  <a:lnTo>
                    <a:pt x="3003804" y="866267"/>
                  </a:lnTo>
                  <a:lnTo>
                    <a:pt x="3003804" y="1929892"/>
                  </a:lnTo>
                  <a:lnTo>
                    <a:pt x="2999357" y="1981678"/>
                  </a:lnTo>
                  <a:lnTo>
                    <a:pt x="2986390" y="2031209"/>
                  </a:lnTo>
                  <a:lnTo>
                    <a:pt x="2965465" y="2077481"/>
                  </a:lnTo>
                  <a:lnTo>
                    <a:pt x="2937143" y="2119488"/>
                  </a:lnTo>
                  <a:lnTo>
                    <a:pt x="2901983" y="2156225"/>
                  </a:lnTo>
                  <a:lnTo>
                    <a:pt x="2860548" y="2186686"/>
                  </a:lnTo>
                  <a:lnTo>
                    <a:pt x="1976882" y="2718371"/>
                  </a:lnTo>
                  <a:lnTo>
                    <a:pt x="1931027" y="2740887"/>
                  </a:lnTo>
                  <a:lnTo>
                    <a:pt x="1882967" y="2754397"/>
                  </a:lnTo>
                  <a:lnTo>
                    <a:pt x="1833800" y="2758900"/>
                  </a:lnTo>
                  <a:lnTo>
                    <a:pt x="1979120" y="2758900"/>
                  </a:lnTo>
                  <a:lnTo>
                    <a:pt x="2875407" y="2220087"/>
                  </a:lnTo>
                  <a:lnTo>
                    <a:pt x="2915363" y="2191615"/>
                  </a:lnTo>
                  <a:lnTo>
                    <a:pt x="2950360" y="2157390"/>
                  </a:lnTo>
                  <a:lnTo>
                    <a:pt x="2979966" y="2118266"/>
                  </a:lnTo>
                  <a:lnTo>
                    <a:pt x="3003747" y="2075099"/>
                  </a:lnTo>
                  <a:lnTo>
                    <a:pt x="3021270" y="2028744"/>
                  </a:lnTo>
                  <a:lnTo>
                    <a:pt x="3032101" y="1980057"/>
                  </a:lnTo>
                  <a:lnTo>
                    <a:pt x="3035808" y="1929892"/>
                  </a:lnTo>
                  <a:lnTo>
                    <a:pt x="3035808" y="866267"/>
                  </a:lnTo>
                  <a:lnTo>
                    <a:pt x="3032101" y="816102"/>
                  </a:lnTo>
                  <a:lnTo>
                    <a:pt x="3021270" y="767414"/>
                  </a:lnTo>
                  <a:lnTo>
                    <a:pt x="3003747" y="721059"/>
                  </a:lnTo>
                  <a:lnTo>
                    <a:pt x="2979966" y="677892"/>
                  </a:lnTo>
                  <a:lnTo>
                    <a:pt x="2950360" y="638768"/>
                  </a:lnTo>
                  <a:lnTo>
                    <a:pt x="2915363" y="604543"/>
                  </a:lnTo>
                  <a:lnTo>
                    <a:pt x="2875407" y="576072"/>
                  </a:lnTo>
                  <a:lnTo>
                    <a:pt x="1991868" y="44323"/>
                  </a:lnTo>
                  <a:lnTo>
                    <a:pt x="1977962" y="37242"/>
                  </a:lnTo>
                  <a:close/>
                </a:path>
                <a:path w="3035934" h="2798445">
                  <a:moveTo>
                    <a:pt x="434467" y="1077214"/>
                  </a:moveTo>
                  <a:lnTo>
                    <a:pt x="426974" y="1079881"/>
                  </a:lnTo>
                  <a:lnTo>
                    <a:pt x="422148" y="1087501"/>
                  </a:lnTo>
                  <a:lnTo>
                    <a:pt x="190119" y="1449705"/>
                  </a:lnTo>
                  <a:lnTo>
                    <a:pt x="187579" y="1457452"/>
                  </a:lnTo>
                  <a:lnTo>
                    <a:pt x="187579" y="1465199"/>
                  </a:lnTo>
                  <a:lnTo>
                    <a:pt x="190119" y="1470279"/>
                  </a:lnTo>
                  <a:lnTo>
                    <a:pt x="199898" y="1480566"/>
                  </a:lnTo>
                  <a:lnTo>
                    <a:pt x="439420" y="1480566"/>
                  </a:lnTo>
                  <a:lnTo>
                    <a:pt x="446543" y="1479155"/>
                  </a:lnTo>
                  <a:lnTo>
                    <a:pt x="452310" y="1475089"/>
                  </a:lnTo>
                  <a:lnTo>
                    <a:pt x="455314" y="1468618"/>
                  </a:lnTo>
                  <a:lnTo>
                    <a:pt x="454151" y="1459992"/>
                  </a:lnTo>
                  <a:lnTo>
                    <a:pt x="454151" y="1442085"/>
                  </a:lnTo>
                  <a:lnTo>
                    <a:pt x="241935" y="1442085"/>
                  </a:lnTo>
                  <a:lnTo>
                    <a:pt x="422148" y="1162050"/>
                  </a:lnTo>
                  <a:lnTo>
                    <a:pt x="454151" y="1162050"/>
                  </a:lnTo>
                  <a:lnTo>
                    <a:pt x="454151" y="1090041"/>
                  </a:lnTo>
                  <a:lnTo>
                    <a:pt x="449199" y="1082421"/>
                  </a:lnTo>
                  <a:lnTo>
                    <a:pt x="441833" y="1079881"/>
                  </a:lnTo>
                  <a:lnTo>
                    <a:pt x="434467" y="1077214"/>
                  </a:lnTo>
                  <a:close/>
                </a:path>
                <a:path w="3035934" h="2798445">
                  <a:moveTo>
                    <a:pt x="858901" y="712089"/>
                  </a:moveTo>
                  <a:lnTo>
                    <a:pt x="821944" y="712089"/>
                  </a:lnTo>
                  <a:lnTo>
                    <a:pt x="821944" y="1470025"/>
                  </a:lnTo>
                  <a:lnTo>
                    <a:pt x="829183" y="1477772"/>
                  </a:lnTo>
                  <a:lnTo>
                    <a:pt x="1014476" y="1477772"/>
                  </a:lnTo>
                  <a:lnTo>
                    <a:pt x="1021715" y="1470025"/>
                  </a:lnTo>
                  <a:lnTo>
                    <a:pt x="1021715" y="1449451"/>
                  </a:lnTo>
                  <a:lnTo>
                    <a:pt x="1014476" y="1441831"/>
                  </a:lnTo>
                  <a:lnTo>
                    <a:pt x="858901" y="1441831"/>
                  </a:lnTo>
                  <a:lnTo>
                    <a:pt x="858901" y="712089"/>
                  </a:lnTo>
                  <a:close/>
                </a:path>
                <a:path w="3035934" h="2798445">
                  <a:moveTo>
                    <a:pt x="454151" y="1162050"/>
                  </a:moveTo>
                  <a:lnTo>
                    <a:pt x="422148" y="1162050"/>
                  </a:lnTo>
                  <a:lnTo>
                    <a:pt x="422148" y="1442085"/>
                  </a:lnTo>
                  <a:lnTo>
                    <a:pt x="454151" y="1442085"/>
                  </a:lnTo>
                  <a:lnTo>
                    <a:pt x="454151" y="1162050"/>
                  </a:lnTo>
                  <a:close/>
                </a:path>
                <a:path w="3035934" h="2798445">
                  <a:moveTo>
                    <a:pt x="1831340" y="0"/>
                  </a:moveTo>
                  <a:lnTo>
                    <a:pt x="1789810" y="2764"/>
                  </a:lnTo>
                  <a:lnTo>
                    <a:pt x="1748853" y="11064"/>
                  </a:lnTo>
                  <a:lnTo>
                    <a:pt x="1709038" y="24913"/>
                  </a:lnTo>
                  <a:lnTo>
                    <a:pt x="1670939" y="44323"/>
                  </a:lnTo>
                  <a:lnTo>
                    <a:pt x="903351" y="480949"/>
                  </a:lnTo>
                  <a:lnTo>
                    <a:pt x="893653" y="498986"/>
                  </a:lnTo>
                  <a:lnTo>
                    <a:pt x="895985" y="506603"/>
                  </a:lnTo>
                  <a:lnTo>
                    <a:pt x="900531" y="512887"/>
                  </a:lnTo>
                  <a:lnTo>
                    <a:pt x="906446" y="516302"/>
                  </a:lnTo>
                  <a:lnTo>
                    <a:pt x="913290" y="516836"/>
                  </a:lnTo>
                  <a:lnTo>
                    <a:pt x="920623" y="514477"/>
                  </a:lnTo>
                  <a:lnTo>
                    <a:pt x="1690624" y="77724"/>
                  </a:lnTo>
                  <a:lnTo>
                    <a:pt x="1736531" y="55234"/>
                  </a:lnTo>
                  <a:lnTo>
                    <a:pt x="1784622" y="41740"/>
                  </a:lnTo>
                  <a:lnTo>
                    <a:pt x="1833800" y="37242"/>
                  </a:lnTo>
                  <a:lnTo>
                    <a:pt x="1977962" y="37242"/>
                  </a:lnTo>
                  <a:lnTo>
                    <a:pt x="1953748" y="24913"/>
                  </a:lnTo>
                  <a:lnTo>
                    <a:pt x="1913890" y="11064"/>
                  </a:lnTo>
                  <a:lnTo>
                    <a:pt x="1872888" y="2764"/>
                  </a:lnTo>
                  <a:lnTo>
                    <a:pt x="1831340" y="0"/>
                  </a:lnTo>
                  <a:close/>
                </a:path>
              </a:pathLst>
            </a:custGeom>
            <a:solidFill>
              <a:srgbClr val="84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0" y="306451"/>
            <a:ext cx="696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Common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Exposures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760476"/>
            <a:ext cx="94320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27145" y="1940432"/>
            <a:ext cx="8601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Screenshot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feed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plug-in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given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59607" y="3166872"/>
            <a:ext cx="10337800" cy="3691254"/>
            <a:chOff x="2959607" y="3166872"/>
            <a:chExt cx="10337800" cy="3691254"/>
          </a:xfrm>
        </p:grpSpPr>
        <p:sp>
          <p:nvSpPr>
            <p:cNvPr id="6" name="object 6"/>
            <p:cNvSpPr/>
            <p:nvPr/>
          </p:nvSpPr>
          <p:spPr>
            <a:xfrm>
              <a:off x="2959607" y="3166872"/>
              <a:ext cx="10337800" cy="3691254"/>
            </a:xfrm>
            <a:custGeom>
              <a:avLst/>
              <a:gdLst/>
              <a:ahLst/>
              <a:cxnLst/>
              <a:rect l="l" t="t" r="r" b="b"/>
              <a:pathLst>
                <a:path w="10337800" h="3691254">
                  <a:moveTo>
                    <a:pt x="10337292" y="0"/>
                  </a:moveTo>
                  <a:lnTo>
                    <a:pt x="0" y="0"/>
                  </a:lnTo>
                  <a:lnTo>
                    <a:pt x="0" y="3691128"/>
                  </a:lnTo>
                  <a:lnTo>
                    <a:pt x="10337292" y="3691128"/>
                  </a:lnTo>
                  <a:lnTo>
                    <a:pt x="103372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119" y="3331464"/>
              <a:ext cx="9764268" cy="3360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0" y="306451"/>
            <a:ext cx="696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Common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Exposures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760476"/>
            <a:ext cx="94320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4453" y="1933193"/>
            <a:ext cx="9079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vulnerability's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entry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3E3E3E"/>
                </a:solidFill>
                <a:latin typeface="Microsoft Sans Serif"/>
                <a:cs typeface="Microsoft Sans Serif"/>
              </a:rPr>
              <a:t>CVE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2929" y="3190748"/>
            <a:ext cx="2386330" cy="4551680"/>
            <a:chOff x="3122929" y="3190748"/>
            <a:chExt cx="2386330" cy="4551680"/>
          </a:xfrm>
        </p:grpSpPr>
        <p:sp>
          <p:nvSpPr>
            <p:cNvPr id="6" name="object 6"/>
            <p:cNvSpPr/>
            <p:nvPr/>
          </p:nvSpPr>
          <p:spPr>
            <a:xfrm>
              <a:off x="3122929" y="3190748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7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5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4" y="88518"/>
                  </a:lnTo>
                  <a:lnTo>
                    <a:pt x="295656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4" y="154686"/>
                  </a:lnTo>
                  <a:lnTo>
                    <a:pt x="723137" y="184276"/>
                  </a:lnTo>
                  <a:lnTo>
                    <a:pt x="824865" y="218693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1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5"/>
                  </a:lnTo>
                  <a:lnTo>
                    <a:pt x="1692909" y="803528"/>
                  </a:lnTo>
                  <a:lnTo>
                    <a:pt x="1761617" y="882903"/>
                  </a:lnTo>
                  <a:lnTo>
                    <a:pt x="1826641" y="965707"/>
                  </a:lnTo>
                  <a:lnTo>
                    <a:pt x="1887728" y="1051560"/>
                  </a:lnTo>
                  <a:lnTo>
                    <a:pt x="1944750" y="1140460"/>
                  </a:lnTo>
                  <a:lnTo>
                    <a:pt x="1997456" y="1232153"/>
                  </a:lnTo>
                  <a:lnTo>
                    <a:pt x="2045716" y="1326641"/>
                  </a:lnTo>
                  <a:lnTo>
                    <a:pt x="2089531" y="1423669"/>
                  </a:lnTo>
                  <a:lnTo>
                    <a:pt x="2128773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8"/>
                  </a:lnTo>
                  <a:lnTo>
                    <a:pt x="2236343" y="1942591"/>
                  </a:lnTo>
                  <a:lnTo>
                    <a:pt x="2250312" y="2052319"/>
                  </a:lnTo>
                  <a:lnTo>
                    <a:pt x="2258695" y="2163444"/>
                  </a:lnTo>
                  <a:lnTo>
                    <a:pt x="2261616" y="2276221"/>
                  </a:lnTo>
                  <a:lnTo>
                    <a:pt x="2258695" y="2388869"/>
                  </a:lnTo>
                  <a:lnTo>
                    <a:pt x="2250312" y="2499994"/>
                  </a:lnTo>
                  <a:lnTo>
                    <a:pt x="2236343" y="2609468"/>
                  </a:lnTo>
                  <a:lnTo>
                    <a:pt x="2217039" y="2717291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3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8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7" y="3668395"/>
                  </a:lnTo>
                  <a:lnTo>
                    <a:pt x="1693291" y="3747770"/>
                  </a:lnTo>
                  <a:lnTo>
                    <a:pt x="1620773" y="3823843"/>
                  </a:lnTo>
                  <a:lnTo>
                    <a:pt x="1544828" y="3896359"/>
                  </a:lnTo>
                  <a:lnTo>
                    <a:pt x="1465453" y="3965321"/>
                  </a:lnTo>
                  <a:lnTo>
                    <a:pt x="1382775" y="4030218"/>
                  </a:lnTo>
                  <a:lnTo>
                    <a:pt x="1297050" y="4091304"/>
                  </a:lnTo>
                  <a:lnTo>
                    <a:pt x="1208278" y="4148201"/>
                  </a:lnTo>
                  <a:lnTo>
                    <a:pt x="1116710" y="4201033"/>
                  </a:lnTo>
                  <a:lnTo>
                    <a:pt x="1022349" y="4249420"/>
                  </a:lnTo>
                  <a:lnTo>
                    <a:pt x="925448" y="4293234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1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5" y="4478401"/>
                  </a:lnTo>
                  <a:lnTo>
                    <a:pt x="142902" y="4492776"/>
                  </a:lnTo>
                  <a:lnTo>
                    <a:pt x="188468" y="4491608"/>
                  </a:lnTo>
                  <a:lnTo>
                    <a:pt x="300990" y="4482846"/>
                  </a:lnTo>
                  <a:lnTo>
                    <a:pt x="411987" y="4468622"/>
                  </a:lnTo>
                  <a:lnTo>
                    <a:pt x="521081" y="4448937"/>
                  </a:lnTo>
                  <a:lnTo>
                    <a:pt x="628395" y="4424172"/>
                  </a:lnTo>
                  <a:lnTo>
                    <a:pt x="733552" y="4394073"/>
                  </a:lnTo>
                  <a:lnTo>
                    <a:pt x="836548" y="4359148"/>
                  </a:lnTo>
                  <a:lnTo>
                    <a:pt x="937132" y="4319270"/>
                  </a:lnTo>
                  <a:lnTo>
                    <a:pt x="1035304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9" y="4052697"/>
                  </a:lnTo>
                  <a:lnTo>
                    <a:pt x="1484121" y="3986783"/>
                  </a:lnTo>
                  <a:lnTo>
                    <a:pt x="1564512" y="3917060"/>
                  </a:lnTo>
                  <a:lnTo>
                    <a:pt x="1641474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59"/>
                  </a:lnTo>
                  <a:lnTo>
                    <a:pt x="1969643" y="3425316"/>
                  </a:lnTo>
                  <a:lnTo>
                    <a:pt x="2022856" y="3332353"/>
                  </a:lnTo>
                  <a:lnTo>
                    <a:pt x="2071750" y="3236849"/>
                  </a:lnTo>
                  <a:lnTo>
                    <a:pt x="2116200" y="3138551"/>
                  </a:lnTo>
                  <a:lnTo>
                    <a:pt x="2155824" y="3037840"/>
                  </a:lnTo>
                  <a:lnTo>
                    <a:pt x="2190622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70" y="2389504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8"/>
                  </a:lnTo>
                  <a:lnTo>
                    <a:pt x="2220086" y="1720977"/>
                  </a:lnTo>
                  <a:lnTo>
                    <a:pt x="2190369" y="1615693"/>
                  </a:lnTo>
                  <a:lnTo>
                    <a:pt x="2155444" y="1512569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0" y="1217929"/>
                  </a:lnTo>
                  <a:lnTo>
                    <a:pt x="1968754" y="1125092"/>
                  </a:lnTo>
                  <a:lnTo>
                    <a:pt x="1911095" y="1035050"/>
                  </a:lnTo>
                  <a:lnTo>
                    <a:pt x="1849120" y="948054"/>
                  </a:lnTo>
                  <a:lnTo>
                    <a:pt x="1783207" y="864235"/>
                  </a:lnTo>
                  <a:lnTo>
                    <a:pt x="1713483" y="783843"/>
                  </a:lnTo>
                  <a:lnTo>
                    <a:pt x="1640078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0" y="497713"/>
                  </a:lnTo>
                  <a:lnTo>
                    <a:pt x="1311656" y="435863"/>
                  </a:lnTo>
                  <a:lnTo>
                    <a:pt x="1221612" y="378205"/>
                  </a:lnTo>
                  <a:lnTo>
                    <a:pt x="1128648" y="324738"/>
                  </a:lnTo>
                  <a:lnTo>
                    <a:pt x="1033018" y="275716"/>
                  </a:lnTo>
                  <a:lnTo>
                    <a:pt x="934719" y="231393"/>
                  </a:lnTo>
                  <a:lnTo>
                    <a:pt x="833882" y="191515"/>
                  </a:lnTo>
                  <a:lnTo>
                    <a:pt x="730884" y="156844"/>
                  </a:lnTo>
                  <a:lnTo>
                    <a:pt x="625474" y="126873"/>
                  </a:lnTo>
                  <a:lnTo>
                    <a:pt x="518159" y="102107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23181" y="339013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23181" y="339013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3181" y="709498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23181" y="709498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33009" y="447217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3009" y="447217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16245" y="59916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16245" y="59916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32426" y="3366008"/>
            <a:ext cx="7641590" cy="1520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string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at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least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4484E"/>
                </a:solidFill>
                <a:latin typeface="Microsoft Sans Serif"/>
                <a:cs typeface="Microsoft Sans Serif"/>
              </a:rPr>
              <a:t>four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digits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44484E"/>
                </a:solidFill>
                <a:latin typeface="Microsoft Sans Serif"/>
                <a:cs typeface="Microsoft Sans Serif"/>
              </a:rPr>
              <a:t>format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84E"/>
                </a:solidFill>
                <a:latin typeface="Microsoft Sans Serif"/>
                <a:cs typeface="Microsoft Sans Serif"/>
              </a:rPr>
              <a:t>CVE-YYYY-####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869315">
              <a:lnSpc>
                <a:spcPct val="100000"/>
              </a:lnSpc>
            </a:pPr>
            <a:r>
              <a:rPr sz="2200" spc="-80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succinct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description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flaw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2426" y="5832728"/>
            <a:ext cx="9167495" cy="1728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14400" marR="5080">
              <a:lnSpc>
                <a:spcPct val="100499"/>
              </a:lnSpc>
              <a:spcBef>
                <a:spcPts val="80"/>
              </a:spcBef>
            </a:pPr>
            <a:r>
              <a:rPr sz="2200" spc="-80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reference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list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84E"/>
                </a:solidFill>
                <a:latin typeface="Microsoft Sans Serif"/>
                <a:cs typeface="Microsoft Sans Serif"/>
              </a:rPr>
              <a:t>URLs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4484E"/>
                </a:solidFill>
                <a:latin typeface="Microsoft Sans Serif"/>
                <a:cs typeface="Microsoft Sans Serif"/>
              </a:rPr>
              <a:t>where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additional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84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about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44484E"/>
                </a:solidFill>
                <a:latin typeface="Microsoft Sans Serif"/>
                <a:cs typeface="Microsoft Sans Serif"/>
              </a:rPr>
              <a:t>found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creation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date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entry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5904" y="3994277"/>
            <a:ext cx="2606039" cy="260603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3120" y="306451"/>
            <a:ext cx="6968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Common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Exposures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760476"/>
            <a:ext cx="94320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5376" y="1882292"/>
            <a:ext cx="110591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0810" marR="5080" indent="-2658745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3E3E3E"/>
                </a:solidFill>
                <a:latin typeface="Microsoft Sans Serif"/>
                <a:cs typeface="Microsoft Sans Serif"/>
              </a:rPr>
              <a:t>CVE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National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NIST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(nvd.nist.gov).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8420" y="6371844"/>
            <a:ext cx="11216640" cy="1638300"/>
          </a:xfrm>
          <a:custGeom>
            <a:avLst/>
            <a:gdLst/>
            <a:ahLst/>
            <a:cxnLst/>
            <a:rect l="l" t="t" r="r" b="b"/>
            <a:pathLst>
              <a:path w="11216640" h="1638300">
                <a:moveTo>
                  <a:pt x="10943590" y="0"/>
                </a:moveTo>
                <a:lnTo>
                  <a:pt x="273050" y="0"/>
                </a:lnTo>
                <a:lnTo>
                  <a:pt x="223982" y="4400"/>
                </a:lnTo>
                <a:lnTo>
                  <a:pt x="177795" y="17088"/>
                </a:lnTo>
                <a:lnTo>
                  <a:pt x="135259" y="37290"/>
                </a:lnTo>
                <a:lnTo>
                  <a:pt x="97148" y="64235"/>
                </a:lnTo>
                <a:lnTo>
                  <a:pt x="64235" y="97148"/>
                </a:lnTo>
                <a:lnTo>
                  <a:pt x="37290" y="135259"/>
                </a:lnTo>
                <a:lnTo>
                  <a:pt x="17088" y="177795"/>
                </a:lnTo>
                <a:lnTo>
                  <a:pt x="4400" y="223982"/>
                </a:lnTo>
                <a:lnTo>
                  <a:pt x="0" y="273049"/>
                </a:lnTo>
                <a:lnTo>
                  <a:pt x="0" y="1365249"/>
                </a:lnTo>
                <a:lnTo>
                  <a:pt x="4400" y="1414330"/>
                </a:lnTo>
                <a:lnTo>
                  <a:pt x="17088" y="1460525"/>
                </a:lnTo>
                <a:lnTo>
                  <a:pt x="37290" y="1503062"/>
                </a:lnTo>
                <a:lnTo>
                  <a:pt x="64235" y="1541172"/>
                </a:lnTo>
                <a:lnTo>
                  <a:pt x="97148" y="1574081"/>
                </a:lnTo>
                <a:lnTo>
                  <a:pt x="135259" y="1601020"/>
                </a:lnTo>
                <a:lnTo>
                  <a:pt x="177795" y="1621217"/>
                </a:lnTo>
                <a:lnTo>
                  <a:pt x="223982" y="1633900"/>
                </a:lnTo>
                <a:lnTo>
                  <a:pt x="273050" y="1638299"/>
                </a:lnTo>
                <a:lnTo>
                  <a:pt x="10943590" y="1638299"/>
                </a:lnTo>
                <a:lnTo>
                  <a:pt x="10992657" y="1633900"/>
                </a:lnTo>
                <a:lnTo>
                  <a:pt x="11038844" y="1621217"/>
                </a:lnTo>
                <a:lnTo>
                  <a:pt x="11081380" y="1601020"/>
                </a:lnTo>
                <a:lnTo>
                  <a:pt x="11119491" y="1574081"/>
                </a:lnTo>
                <a:lnTo>
                  <a:pt x="11152404" y="1541172"/>
                </a:lnTo>
                <a:lnTo>
                  <a:pt x="11179349" y="1503062"/>
                </a:lnTo>
                <a:lnTo>
                  <a:pt x="11199551" y="1460525"/>
                </a:lnTo>
                <a:lnTo>
                  <a:pt x="11212239" y="1414330"/>
                </a:lnTo>
                <a:lnTo>
                  <a:pt x="11216640" y="1365249"/>
                </a:lnTo>
                <a:lnTo>
                  <a:pt x="11216640" y="273049"/>
                </a:lnTo>
                <a:lnTo>
                  <a:pt x="11212239" y="223982"/>
                </a:lnTo>
                <a:lnTo>
                  <a:pt x="11199551" y="177795"/>
                </a:lnTo>
                <a:lnTo>
                  <a:pt x="11179349" y="135259"/>
                </a:lnTo>
                <a:lnTo>
                  <a:pt x="11152404" y="97148"/>
                </a:lnTo>
                <a:lnTo>
                  <a:pt x="11119491" y="64235"/>
                </a:lnTo>
                <a:lnTo>
                  <a:pt x="11081380" y="37290"/>
                </a:lnTo>
                <a:lnTo>
                  <a:pt x="11038844" y="17088"/>
                </a:lnTo>
                <a:lnTo>
                  <a:pt x="10992657" y="4400"/>
                </a:lnTo>
                <a:lnTo>
                  <a:pt x="1094359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3314" y="6566433"/>
            <a:ext cx="1061974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NVD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additional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analysis,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criticality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calculated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Scoring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-170" dirty="0">
                <a:solidFill>
                  <a:srgbClr val="3E3E3E"/>
                </a:solidFill>
                <a:latin typeface="Microsoft Sans Serif"/>
                <a:cs typeface="Microsoft Sans Serif"/>
              </a:rPr>
              <a:t>(CVSS),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fixes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addition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3E3E3E"/>
                </a:solidFill>
                <a:latin typeface="Microsoft Sans Serif"/>
                <a:cs typeface="Microsoft Sans Serif"/>
              </a:rPr>
              <a:t>CVE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descriptions.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340" y="3351276"/>
            <a:ext cx="2595372" cy="2584704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2867" y="306451"/>
            <a:ext cx="6431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Intrusive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Non-Intrusive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Scanning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2820" y="760476"/>
            <a:ext cx="921562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30630" y="3231642"/>
            <a:ext cx="6350635" cy="3556000"/>
          </a:xfrm>
          <a:custGeom>
            <a:avLst/>
            <a:gdLst/>
            <a:ahLst/>
            <a:cxnLst/>
            <a:rect l="l" t="t" r="r" b="b"/>
            <a:pathLst>
              <a:path w="6350634" h="3556000">
                <a:moveTo>
                  <a:pt x="0" y="592582"/>
                </a:moveTo>
                <a:lnTo>
                  <a:pt x="1964" y="543980"/>
                </a:lnTo>
                <a:lnTo>
                  <a:pt x="7755" y="496460"/>
                </a:lnTo>
                <a:lnTo>
                  <a:pt x="17221" y="450176"/>
                </a:lnTo>
                <a:lnTo>
                  <a:pt x="30209" y="405278"/>
                </a:lnTo>
                <a:lnTo>
                  <a:pt x="46567" y="361920"/>
                </a:lnTo>
                <a:lnTo>
                  <a:pt x="66141" y="320254"/>
                </a:lnTo>
                <a:lnTo>
                  <a:pt x="88781" y="280432"/>
                </a:lnTo>
                <a:lnTo>
                  <a:pt x="114332" y="242608"/>
                </a:lnTo>
                <a:lnTo>
                  <a:pt x="142643" y="206933"/>
                </a:lnTo>
                <a:lnTo>
                  <a:pt x="173561" y="173561"/>
                </a:lnTo>
                <a:lnTo>
                  <a:pt x="206933" y="142643"/>
                </a:lnTo>
                <a:lnTo>
                  <a:pt x="242608" y="114332"/>
                </a:lnTo>
                <a:lnTo>
                  <a:pt x="280432" y="88781"/>
                </a:lnTo>
                <a:lnTo>
                  <a:pt x="320254" y="66141"/>
                </a:lnTo>
                <a:lnTo>
                  <a:pt x="361920" y="46567"/>
                </a:lnTo>
                <a:lnTo>
                  <a:pt x="405278" y="30209"/>
                </a:lnTo>
                <a:lnTo>
                  <a:pt x="450176" y="17221"/>
                </a:lnTo>
                <a:lnTo>
                  <a:pt x="496460" y="7755"/>
                </a:lnTo>
                <a:lnTo>
                  <a:pt x="543980" y="1964"/>
                </a:lnTo>
                <a:lnTo>
                  <a:pt x="592582" y="0"/>
                </a:lnTo>
                <a:lnTo>
                  <a:pt x="5757926" y="0"/>
                </a:lnTo>
                <a:lnTo>
                  <a:pt x="5806527" y="1964"/>
                </a:lnTo>
                <a:lnTo>
                  <a:pt x="5854047" y="7755"/>
                </a:lnTo>
                <a:lnTo>
                  <a:pt x="5900331" y="17221"/>
                </a:lnTo>
                <a:lnTo>
                  <a:pt x="5945229" y="30209"/>
                </a:lnTo>
                <a:lnTo>
                  <a:pt x="5988587" y="46567"/>
                </a:lnTo>
                <a:lnTo>
                  <a:pt x="6030253" y="66141"/>
                </a:lnTo>
                <a:lnTo>
                  <a:pt x="6070075" y="88781"/>
                </a:lnTo>
                <a:lnTo>
                  <a:pt x="6107899" y="114332"/>
                </a:lnTo>
                <a:lnTo>
                  <a:pt x="6143574" y="142643"/>
                </a:lnTo>
                <a:lnTo>
                  <a:pt x="6176946" y="173561"/>
                </a:lnTo>
                <a:lnTo>
                  <a:pt x="6207864" y="206933"/>
                </a:lnTo>
                <a:lnTo>
                  <a:pt x="6236175" y="242608"/>
                </a:lnTo>
                <a:lnTo>
                  <a:pt x="6261726" y="280432"/>
                </a:lnTo>
                <a:lnTo>
                  <a:pt x="6284366" y="320254"/>
                </a:lnTo>
                <a:lnTo>
                  <a:pt x="6303940" y="361920"/>
                </a:lnTo>
                <a:lnTo>
                  <a:pt x="6320298" y="405278"/>
                </a:lnTo>
                <a:lnTo>
                  <a:pt x="6333286" y="450176"/>
                </a:lnTo>
                <a:lnTo>
                  <a:pt x="6342752" y="496460"/>
                </a:lnTo>
                <a:lnTo>
                  <a:pt x="6348543" y="543980"/>
                </a:lnTo>
                <a:lnTo>
                  <a:pt x="6350508" y="592582"/>
                </a:lnTo>
                <a:lnTo>
                  <a:pt x="6350508" y="2962910"/>
                </a:lnTo>
                <a:lnTo>
                  <a:pt x="6348543" y="3011511"/>
                </a:lnTo>
                <a:lnTo>
                  <a:pt x="6342752" y="3059031"/>
                </a:lnTo>
                <a:lnTo>
                  <a:pt x="6333286" y="3105315"/>
                </a:lnTo>
                <a:lnTo>
                  <a:pt x="6320298" y="3150213"/>
                </a:lnTo>
                <a:lnTo>
                  <a:pt x="6303940" y="3193571"/>
                </a:lnTo>
                <a:lnTo>
                  <a:pt x="6284366" y="3235237"/>
                </a:lnTo>
                <a:lnTo>
                  <a:pt x="6261726" y="3275059"/>
                </a:lnTo>
                <a:lnTo>
                  <a:pt x="6236175" y="3312883"/>
                </a:lnTo>
                <a:lnTo>
                  <a:pt x="6207864" y="3348558"/>
                </a:lnTo>
                <a:lnTo>
                  <a:pt x="6176946" y="3381930"/>
                </a:lnTo>
                <a:lnTo>
                  <a:pt x="6143574" y="3412848"/>
                </a:lnTo>
                <a:lnTo>
                  <a:pt x="6107899" y="3441159"/>
                </a:lnTo>
                <a:lnTo>
                  <a:pt x="6070075" y="3466710"/>
                </a:lnTo>
                <a:lnTo>
                  <a:pt x="6030253" y="3489350"/>
                </a:lnTo>
                <a:lnTo>
                  <a:pt x="5988587" y="3508924"/>
                </a:lnTo>
                <a:lnTo>
                  <a:pt x="5945229" y="3525282"/>
                </a:lnTo>
                <a:lnTo>
                  <a:pt x="5900331" y="3538270"/>
                </a:lnTo>
                <a:lnTo>
                  <a:pt x="5854047" y="3547736"/>
                </a:lnTo>
                <a:lnTo>
                  <a:pt x="5806527" y="3553527"/>
                </a:lnTo>
                <a:lnTo>
                  <a:pt x="5757926" y="3555492"/>
                </a:lnTo>
                <a:lnTo>
                  <a:pt x="592582" y="3555492"/>
                </a:lnTo>
                <a:lnTo>
                  <a:pt x="543980" y="3553527"/>
                </a:lnTo>
                <a:lnTo>
                  <a:pt x="496460" y="3547736"/>
                </a:lnTo>
                <a:lnTo>
                  <a:pt x="450176" y="3538270"/>
                </a:lnTo>
                <a:lnTo>
                  <a:pt x="405278" y="3525282"/>
                </a:lnTo>
                <a:lnTo>
                  <a:pt x="361920" y="3508924"/>
                </a:lnTo>
                <a:lnTo>
                  <a:pt x="320254" y="3489350"/>
                </a:lnTo>
                <a:lnTo>
                  <a:pt x="280432" y="3466710"/>
                </a:lnTo>
                <a:lnTo>
                  <a:pt x="242608" y="3441159"/>
                </a:lnTo>
                <a:lnTo>
                  <a:pt x="206933" y="3412848"/>
                </a:lnTo>
                <a:lnTo>
                  <a:pt x="173561" y="3381930"/>
                </a:lnTo>
                <a:lnTo>
                  <a:pt x="142643" y="3348558"/>
                </a:lnTo>
                <a:lnTo>
                  <a:pt x="114332" y="3312883"/>
                </a:lnTo>
                <a:lnTo>
                  <a:pt x="88781" y="3275059"/>
                </a:lnTo>
                <a:lnTo>
                  <a:pt x="66141" y="3235237"/>
                </a:lnTo>
                <a:lnTo>
                  <a:pt x="46567" y="3193571"/>
                </a:lnTo>
                <a:lnTo>
                  <a:pt x="30209" y="3150213"/>
                </a:lnTo>
                <a:lnTo>
                  <a:pt x="17221" y="3105315"/>
                </a:lnTo>
                <a:lnTo>
                  <a:pt x="7755" y="3059031"/>
                </a:lnTo>
                <a:lnTo>
                  <a:pt x="1964" y="3011511"/>
                </a:lnTo>
                <a:lnTo>
                  <a:pt x="0" y="2962910"/>
                </a:lnTo>
                <a:lnTo>
                  <a:pt x="0" y="592582"/>
                </a:lnTo>
                <a:close/>
              </a:path>
            </a:pathLst>
          </a:custGeom>
          <a:ln w="2857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662606" y="2685288"/>
            <a:ext cx="6035040" cy="4116704"/>
            <a:chOff x="8662606" y="2685288"/>
            <a:chExt cx="6035040" cy="4116704"/>
          </a:xfrm>
        </p:grpSpPr>
        <p:sp>
          <p:nvSpPr>
            <p:cNvPr id="6" name="object 6"/>
            <p:cNvSpPr/>
            <p:nvPr/>
          </p:nvSpPr>
          <p:spPr>
            <a:xfrm>
              <a:off x="8676893" y="3231642"/>
              <a:ext cx="6006465" cy="3556000"/>
            </a:xfrm>
            <a:custGeom>
              <a:avLst/>
              <a:gdLst/>
              <a:ahLst/>
              <a:cxnLst/>
              <a:rect l="l" t="t" r="r" b="b"/>
              <a:pathLst>
                <a:path w="6006465" h="3556000">
                  <a:moveTo>
                    <a:pt x="0" y="592582"/>
                  </a:moveTo>
                  <a:lnTo>
                    <a:pt x="1964" y="543980"/>
                  </a:lnTo>
                  <a:lnTo>
                    <a:pt x="7755" y="496460"/>
                  </a:lnTo>
                  <a:lnTo>
                    <a:pt x="17221" y="450176"/>
                  </a:lnTo>
                  <a:lnTo>
                    <a:pt x="30209" y="405278"/>
                  </a:lnTo>
                  <a:lnTo>
                    <a:pt x="46567" y="361920"/>
                  </a:lnTo>
                  <a:lnTo>
                    <a:pt x="66141" y="320254"/>
                  </a:lnTo>
                  <a:lnTo>
                    <a:pt x="88781" y="280432"/>
                  </a:lnTo>
                  <a:lnTo>
                    <a:pt x="114332" y="242608"/>
                  </a:lnTo>
                  <a:lnTo>
                    <a:pt x="142643" y="206933"/>
                  </a:lnTo>
                  <a:lnTo>
                    <a:pt x="173561" y="173561"/>
                  </a:lnTo>
                  <a:lnTo>
                    <a:pt x="206933" y="142643"/>
                  </a:lnTo>
                  <a:lnTo>
                    <a:pt x="242608" y="114332"/>
                  </a:lnTo>
                  <a:lnTo>
                    <a:pt x="280432" y="88781"/>
                  </a:lnTo>
                  <a:lnTo>
                    <a:pt x="320254" y="66141"/>
                  </a:lnTo>
                  <a:lnTo>
                    <a:pt x="361920" y="46567"/>
                  </a:lnTo>
                  <a:lnTo>
                    <a:pt x="405278" y="30209"/>
                  </a:lnTo>
                  <a:lnTo>
                    <a:pt x="450176" y="17221"/>
                  </a:lnTo>
                  <a:lnTo>
                    <a:pt x="496460" y="7755"/>
                  </a:lnTo>
                  <a:lnTo>
                    <a:pt x="543980" y="1964"/>
                  </a:lnTo>
                  <a:lnTo>
                    <a:pt x="592581" y="0"/>
                  </a:lnTo>
                  <a:lnTo>
                    <a:pt x="5413502" y="0"/>
                  </a:lnTo>
                  <a:lnTo>
                    <a:pt x="5462103" y="1964"/>
                  </a:lnTo>
                  <a:lnTo>
                    <a:pt x="5509623" y="7755"/>
                  </a:lnTo>
                  <a:lnTo>
                    <a:pt x="5555907" y="17221"/>
                  </a:lnTo>
                  <a:lnTo>
                    <a:pt x="5600805" y="30209"/>
                  </a:lnTo>
                  <a:lnTo>
                    <a:pt x="5644163" y="46567"/>
                  </a:lnTo>
                  <a:lnTo>
                    <a:pt x="5685829" y="66141"/>
                  </a:lnTo>
                  <a:lnTo>
                    <a:pt x="5725651" y="88781"/>
                  </a:lnTo>
                  <a:lnTo>
                    <a:pt x="5763475" y="114332"/>
                  </a:lnTo>
                  <a:lnTo>
                    <a:pt x="5799150" y="142643"/>
                  </a:lnTo>
                  <a:lnTo>
                    <a:pt x="5832522" y="173561"/>
                  </a:lnTo>
                  <a:lnTo>
                    <a:pt x="5863440" y="206933"/>
                  </a:lnTo>
                  <a:lnTo>
                    <a:pt x="5891751" y="242608"/>
                  </a:lnTo>
                  <a:lnTo>
                    <a:pt x="5917302" y="280432"/>
                  </a:lnTo>
                  <a:lnTo>
                    <a:pt x="5939942" y="320254"/>
                  </a:lnTo>
                  <a:lnTo>
                    <a:pt x="5959516" y="361920"/>
                  </a:lnTo>
                  <a:lnTo>
                    <a:pt x="5975874" y="405278"/>
                  </a:lnTo>
                  <a:lnTo>
                    <a:pt x="5988862" y="450176"/>
                  </a:lnTo>
                  <a:lnTo>
                    <a:pt x="5998328" y="496460"/>
                  </a:lnTo>
                  <a:lnTo>
                    <a:pt x="6004119" y="543980"/>
                  </a:lnTo>
                  <a:lnTo>
                    <a:pt x="6006084" y="592582"/>
                  </a:lnTo>
                  <a:lnTo>
                    <a:pt x="6006084" y="2962910"/>
                  </a:lnTo>
                  <a:lnTo>
                    <a:pt x="6004119" y="3011511"/>
                  </a:lnTo>
                  <a:lnTo>
                    <a:pt x="5998328" y="3059031"/>
                  </a:lnTo>
                  <a:lnTo>
                    <a:pt x="5988862" y="3105315"/>
                  </a:lnTo>
                  <a:lnTo>
                    <a:pt x="5975874" y="3150213"/>
                  </a:lnTo>
                  <a:lnTo>
                    <a:pt x="5959516" y="3193571"/>
                  </a:lnTo>
                  <a:lnTo>
                    <a:pt x="5939942" y="3235237"/>
                  </a:lnTo>
                  <a:lnTo>
                    <a:pt x="5917302" y="3275059"/>
                  </a:lnTo>
                  <a:lnTo>
                    <a:pt x="5891751" y="3312883"/>
                  </a:lnTo>
                  <a:lnTo>
                    <a:pt x="5863440" y="3348558"/>
                  </a:lnTo>
                  <a:lnTo>
                    <a:pt x="5832522" y="3381930"/>
                  </a:lnTo>
                  <a:lnTo>
                    <a:pt x="5799150" y="3412848"/>
                  </a:lnTo>
                  <a:lnTo>
                    <a:pt x="5763475" y="3441159"/>
                  </a:lnTo>
                  <a:lnTo>
                    <a:pt x="5725651" y="3466710"/>
                  </a:lnTo>
                  <a:lnTo>
                    <a:pt x="5685829" y="3489350"/>
                  </a:lnTo>
                  <a:lnTo>
                    <a:pt x="5644163" y="3508924"/>
                  </a:lnTo>
                  <a:lnTo>
                    <a:pt x="5600805" y="3525282"/>
                  </a:lnTo>
                  <a:lnTo>
                    <a:pt x="5555907" y="3538270"/>
                  </a:lnTo>
                  <a:lnTo>
                    <a:pt x="5509623" y="3547736"/>
                  </a:lnTo>
                  <a:lnTo>
                    <a:pt x="5462103" y="3553527"/>
                  </a:lnTo>
                  <a:lnTo>
                    <a:pt x="5413502" y="3555492"/>
                  </a:lnTo>
                  <a:lnTo>
                    <a:pt x="592581" y="3555492"/>
                  </a:lnTo>
                  <a:lnTo>
                    <a:pt x="543980" y="3553527"/>
                  </a:lnTo>
                  <a:lnTo>
                    <a:pt x="496460" y="3547736"/>
                  </a:lnTo>
                  <a:lnTo>
                    <a:pt x="450176" y="3538270"/>
                  </a:lnTo>
                  <a:lnTo>
                    <a:pt x="405278" y="3525282"/>
                  </a:lnTo>
                  <a:lnTo>
                    <a:pt x="361920" y="3508924"/>
                  </a:lnTo>
                  <a:lnTo>
                    <a:pt x="320254" y="3489350"/>
                  </a:lnTo>
                  <a:lnTo>
                    <a:pt x="280432" y="3466710"/>
                  </a:lnTo>
                  <a:lnTo>
                    <a:pt x="242608" y="3441159"/>
                  </a:lnTo>
                  <a:lnTo>
                    <a:pt x="206933" y="3412848"/>
                  </a:lnTo>
                  <a:lnTo>
                    <a:pt x="173561" y="3381930"/>
                  </a:lnTo>
                  <a:lnTo>
                    <a:pt x="142643" y="3348558"/>
                  </a:lnTo>
                  <a:lnTo>
                    <a:pt x="114332" y="3312883"/>
                  </a:lnTo>
                  <a:lnTo>
                    <a:pt x="88781" y="3275059"/>
                  </a:lnTo>
                  <a:lnTo>
                    <a:pt x="66141" y="3235237"/>
                  </a:lnTo>
                  <a:lnTo>
                    <a:pt x="46567" y="3193571"/>
                  </a:lnTo>
                  <a:lnTo>
                    <a:pt x="30209" y="3150213"/>
                  </a:lnTo>
                  <a:lnTo>
                    <a:pt x="17221" y="3105315"/>
                  </a:lnTo>
                  <a:lnTo>
                    <a:pt x="7755" y="3059031"/>
                  </a:lnTo>
                  <a:lnTo>
                    <a:pt x="1964" y="3011511"/>
                  </a:lnTo>
                  <a:lnTo>
                    <a:pt x="0" y="2962910"/>
                  </a:lnTo>
                  <a:lnTo>
                    <a:pt x="0" y="592582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30739" y="2685288"/>
              <a:ext cx="4002404" cy="937260"/>
            </a:xfrm>
            <a:custGeom>
              <a:avLst/>
              <a:gdLst/>
              <a:ahLst/>
              <a:cxnLst/>
              <a:rect l="l" t="t" r="r" b="b"/>
              <a:pathLst>
                <a:path w="4002405" h="937260">
                  <a:moveTo>
                    <a:pt x="3845813" y="0"/>
                  </a:moveTo>
                  <a:lnTo>
                    <a:pt x="156209" y="0"/>
                  </a:lnTo>
                  <a:lnTo>
                    <a:pt x="106850" y="7967"/>
                  </a:lnTo>
                  <a:lnTo>
                    <a:pt x="63971" y="30150"/>
                  </a:lnTo>
                  <a:lnTo>
                    <a:pt x="30150" y="63971"/>
                  </a:lnTo>
                  <a:lnTo>
                    <a:pt x="7967" y="106850"/>
                  </a:lnTo>
                  <a:lnTo>
                    <a:pt x="0" y="156210"/>
                  </a:lnTo>
                  <a:lnTo>
                    <a:pt x="0" y="781050"/>
                  </a:lnTo>
                  <a:lnTo>
                    <a:pt x="7967" y="830409"/>
                  </a:lnTo>
                  <a:lnTo>
                    <a:pt x="30150" y="873288"/>
                  </a:lnTo>
                  <a:lnTo>
                    <a:pt x="63971" y="907109"/>
                  </a:lnTo>
                  <a:lnTo>
                    <a:pt x="106850" y="929292"/>
                  </a:lnTo>
                  <a:lnTo>
                    <a:pt x="156209" y="937260"/>
                  </a:lnTo>
                  <a:lnTo>
                    <a:pt x="3845813" y="937260"/>
                  </a:lnTo>
                  <a:lnTo>
                    <a:pt x="3895173" y="929292"/>
                  </a:lnTo>
                  <a:lnTo>
                    <a:pt x="3938052" y="907109"/>
                  </a:lnTo>
                  <a:lnTo>
                    <a:pt x="3971873" y="873288"/>
                  </a:lnTo>
                  <a:lnTo>
                    <a:pt x="3994056" y="830409"/>
                  </a:lnTo>
                  <a:lnTo>
                    <a:pt x="4002023" y="781050"/>
                  </a:lnTo>
                  <a:lnTo>
                    <a:pt x="4002023" y="156210"/>
                  </a:lnTo>
                  <a:lnTo>
                    <a:pt x="3994056" y="106850"/>
                  </a:lnTo>
                  <a:lnTo>
                    <a:pt x="3971873" y="63971"/>
                  </a:lnTo>
                  <a:lnTo>
                    <a:pt x="3938052" y="30150"/>
                  </a:lnTo>
                  <a:lnTo>
                    <a:pt x="3895173" y="7967"/>
                  </a:lnTo>
                  <a:lnTo>
                    <a:pt x="384581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82978" y="3808459"/>
            <a:ext cx="5557520" cy="19380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establishes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sessions.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13599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Agent-based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1344" y="2685288"/>
            <a:ext cx="4003675" cy="937260"/>
          </a:xfrm>
          <a:custGeom>
            <a:avLst/>
            <a:gdLst/>
            <a:ahLst/>
            <a:cxnLst/>
            <a:rect l="l" t="t" r="r" b="b"/>
            <a:pathLst>
              <a:path w="4003675" h="937260">
                <a:moveTo>
                  <a:pt x="3847338" y="0"/>
                </a:moveTo>
                <a:lnTo>
                  <a:pt x="156210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10" y="937260"/>
                </a:lnTo>
                <a:lnTo>
                  <a:pt x="3847338" y="937260"/>
                </a:lnTo>
                <a:lnTo>
                  <a:pt x="3896697" y="929292"/>
                </a:lnTo>
                <a:lnTo>
                  <a:pt x="3939576" y="907109"/>
                </a:lnTo>
                <a:lnTo>
                  <a:pt x="3973397" y="873288"/>
                </a:lnTo>
                <a:lnTo>
                  <a:pt x="3995580" y="830409"/>
                </a:lnTo>
                <a:lnTo>
                  <a:pt x="4003548" y="781050"/>
                </a:lnTo>
                <a:lnTo>
                  <a:pt x="4003548" y="156210"/>
                </a:lnTo>
                <a:lnTo>
                  <a:pt x="3995580" y="106850"/>
                </a:lnTo>
                <a:lnTo>
                  <a:pt x="3973397" y="63971"/>
                </a:lnTo>
                <a:lnTo>
                  <a:pt x="3939576" y="30150"/>
                </a:lnTo>
                <a:lnTo>
                  <a:pt x="3896697" y="7967"/>
                </a:lnTo>
                <a:lnTo>
                  <a:pt x="384733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5973" y="2958464"/>
            <a:ext cx="3572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Intrusive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active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78900" y="2957906"/>
            <a:ext cx="5313045" cy="3432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algn="ct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Non-intrusive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scanning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Non-intrusive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passively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650">
              <a:latin typeface="Microsoft Sans Serif"/>
              <a:cs typeface="Microsoft Sans Serif"/>
            </a:endParaRPr>
          </a:p>
          <a:p>
            <a:pPr marL="355600" marR="283845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sniff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traffic.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low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5385" y="1933193"/>
            <a:ext cx="4821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6041" y="3629405"/>
            <a:ext cx="8807450" cy="1009015"/>
          </a:xfrm>
          <a:custGeom>
            <a:avLst/>
            <a:gdLst/>
            <a:ahLst/>
            <a:cxnLst/>
            <a:rect l="l" t="t" r="r" b="b"/>
            <a:pathLst>
              <a:path w="8807450" h="1009014">
                <a:moveTo>
                  <a:pt x="0" y="168148"/>
                </a:moveTo>
                <a:lnTo>
                  <a:pt x="6008" y="123457"/>
                </a:lnTo>
                <a:lnTo>
                  <a:pt x="22963" y="83293"/>
                </a:lnTo>
                <a:lnTo>
                  <a:pt x="49260" y="49260"/>
                </a:lnTo>
                <a:lnTo>
                  <a:pt x="83293" y="22963"/>
                </a:lnTo>
                <a:lnTo>
                  <a:pt x="123457" y="6008"/>
                </a:lnTo>
                <a:lnTo>
                  <a:pt x="168148" y="0"/>
                </a:lnTo>
                <a:lnTo>
                  <a:pt x="8639048" y="0"/>
                </a:lnTo>
                <a:lnTo>
                  <a:pt x="8683738" y="6008"/>
                </a:lnTo>
                <a:lnTo>
                  <a:pt x="8723902" y="22963"/>
                </a:lnTo>
                <a:lnTo>
                  <a:pt x="8757935" y="49260"/>
                </a:lnTo>
                <a:lnTo>
                  <a:pt x="8784232" y="83293"/>
                </a:lnTo>
                <a:lnTo>
                  <a:pt x="8801187" y="123457"/>
                </a:lnTo>
                <a:lnTo>
                  <a:pt x="8807196" y="168148"/>
                </a:lnTo>
                <a:lnTo>
                  <a:pt x="8807196" y="840740"/>
                </a:lnTo>
                <a:lnTo>
                  <a:pt x="8801187" y="885430"/>
                </a:lnTo>
                <a:lnTo>
                  <a:pt x="8784232" y="925594"/>
                </a:lnTo>
                <a:lnTo>
                  <a:pt x="8757935" y="959627"/>
                </a:lnTo>
                <a:lnTo>
                  <a:pt x="8723902" y="985924"/>
                </a:lnTo>
                <a:lnTo>
                  <a:pt x="8683738" y="1002879"/>
                </a:lnTo>
                <a:lnTo>
                  <a:pt x="8639048" y="1008888"/>
                </a:lnTo>
                <a:lnTo>
                  <a:pt x="168148" y="1008888"/>
                </a:lnTo>
                <a:lnTo>
                  <a:pt x="123457" y="1002879"/>
                </a:lnTo>
                <a:lnTo>
                  <a:pt x="83293" y="985924"/>
                </a:lnTo>
                <a:lnTo>
                  <a:pt x="49260" y="959627"/>
                </a:lnTo>
                <a:lnTo>
                  <a:pt x="22963" y="925594"/>
                </a:lnTo>
                <a:lnTo>
                  <a:pt x="6008" y="885430"/>
                </a:lnTo>
                <a:lnTo>
                  <a:pt x="0" y="840740"/>
                </a:lnTo>
                <a:lnTo>
                  <a:pt x="0" y="168148"/>
                </a:lnTo>
                <a:close/>
              </a:path>
            </a:pathLst>
          </a:custGeom>
          <a:ln w="25400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32703" y="3939921"/>
            <a:ext cx="4832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crash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6041" y="5589270"/>
            <a:ext cx="8807450" cy="1007744"/>
          </a:xfrm>
          <a:custGeom>
            <a:avLst/>
            <a:gdLst/>
            <a:ahLst/>
            <a:cxnLst/>
            <a:rect l="l" t="t" r="r" b="b"/>
            <a:pathLst>
              <a:path w="8807450" h="1007745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8639302" y="0"/>
                </a:lnTo>
                <a:lnTo>
                  <a:pt x="8683929" y="5998"/>
                </a:lnTo>
                <a:lnTo>
                  <a:pt x="8724034" y="22925"/>
                </a:lnTo>
                <a:lnTo>
                  <a:pt x="8758015" y="49180"/>
                </a:lnTo>
                <a:lnTo>
                  <a:pt x="8784270" y="83161"/>
                </a:lnTo>
                <a:lnTo>
                  <a:pt x="8801197" y="123266"/>
                </a:lnTo>
                <a:lnTo>
                  <a:pt x="8807196" y="167893"/>
                </a:lnTo>
                <a:lnTo>
                  <a:pt x="8807196" y="839469"/>
                </a:lnTo>
                <a:lnTo>
                  <a:pt x="8801197" y="884097"/>
                </a:lnTo>
                <a:lnTo>
                  <a:pt x="8784270" y="924202"/>
                </a:lnTo>
                <a:lnTo>
                  <a:pt x="8758015" y="958183"/>
                </a:lnTo>
                <a:lnTo>
                  <a:pt x="8724034" y="984438"/>
                </a:lnTo>
                <a:lnTo>
                  <a:pt x="8683929" y="1001365"/>
                </a:lnTo>
                <a:lnTo>
                  <a:pt x="8639302" y="1007363"/>
                </a:lnTo>
                <a:lnTo>
                  <a:pt x="167894" y="1007363"/>
                </a:lnTo>
                <a:lnTo>
                  <a:pt x="123266" y="1001365"/>
                </a:lnTo>
                <a:lnTo>
                  <a:pt x="83161" y="984438"/>
                </a:lnTo>
                <a:lnTo>
                  <a:pt x="49180" y="958183"/>
                </a:lnTo>
                <a:lnTo>
                  <a:pt x="22925" y="924202"/>
                </a:lnTo>
                <a:lnTo>
                  <a:pt x="5998" y="884097"/>
                </a:lnTo>
                <a:lnTo>
                  <a:pt x="0" y="839469"/>
                </a:lnTo>
                <a:lnTo>
                  <a:pt x="0" y="167893"/>
                </a:lnTo>
                <a:close/>
              </a:path>
            </a:pathLst>
          </a:custGeom>
          <a:ln w="25400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51575" y="5899150"/>
            <a:ext cx="3883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42844" y="3768852"/>
            <a:ext cx="707390" cy="695325"/>
          </a:xfrm>
          <a:custGeom>
            <a:avLst/>
            <a:gdLst/>
            <a:ahLst/>
            <a:cxnLst/>
            <a:rect l="l" t="t" r="r" b="b"/>
            <a:pathLst>
              <a:path w="707389" h="695325">
                <a:moveTo>
                  <a:pt x="353568" y="0"/>
                </a:moveTo>
                <a:lnTo>
                  <a:pt x="305579" y="3172"/>
                </a:lnTo>
                <a:lnTo>
                  <a:pt x="259556" y="12412"/>
                </a:lnTo>
                <a:lnTo>
                  <a:pt x="215919" y="27306"/>
                </a:lnTo>
                <a:lnTo>
                  <a:pt x="175090" y="47441"/>
                </a:lnTo>
                <a:lnTo>
                  <a:pt x="137489" y="72402"/>
                </a:lnTo>
                <a:lnTo>
                  <a:pt x="103536" y="101774"/>
                </a:lnTo>
                <a:lnTo>
                  <a:pt x="73653" y="135144"/>
                </a:lnTo>
                <a:lnTo>
                  <a:pt x="48259" y="172099"/>
                </a:lnTo>
                <a:lnTo>
                  <a:pt x="27777" y="212222"/>
                </a:lnTo>
                <a:lnTo>
                  <a:pt x="12625" y="255102"/>
                </a:lnTo>
                <a:lnTo>
                  <a:pt x="3226" y="300323"/>
                </a:lnTo>
                <a:lnTo>
                  <a:pt x="0" y="347472"/>
                </a:lnTo>
                <a:lnTo>
                  <a:pt x="3226" y="394620"/>
                </a:lnTo>
                <a:lnTo>
                  <a:pt x="12625" y="439841"/>
                </a:lnTo>
                <a:lnTo>
                  <a:pt x="27777" y="482721"/>
                </a:lnTo>
                <a:lnTo>
                  <a:pt x="48259" y="522844"/>
                </a:lnTo>
                <a:lnTo>
                  <a:pt x="73653" y="559799"/>
                </a:lnTo>
                <a:lnTo>
                  <a:pt x="103536" y="593169"/>
                </a:lnTo>
                <a:lnTo>
                  <a:pt x="137489" y="622541"/>
                </a:lnTo>
                <a:lnTo>
                  <a:pt x="175090" y="647502"/>
                </a:lnTo>
                <a:lnTo>
                  <a:pt x="215919" y="667637"/>
                </a:lnTo>
                <a:lnTo>
                  <a:pt x="259556" y="682531"/>
                </a:lnTo>
                <a:lnTo>
                  <a:pt x="305579" y="691771"/>
                </a:lnTo>
                <a:lnTo>
                  <a:pt x="353568" y="694944"/>
                </a:lnTo>
                <a:lnTo>
                  <a:pt x="401556" y="691771"/>
                </a:lnTo>
                <a:lnTo>
                  <a:pt x="447579" y="682531"/>
                </a:lnTo>
                <a:lnTo>
                  <a:pt x="491216" y="667637"/>
                </a:lnTo>
                <a:lnTo>
                  <a:pt x="532045" y="647502"/>
                </a:lnTo>
                <a:lnTo>
                  <a:pt x="569646" y="622541"/>
                </a:lnTo>
                <a:lnTo>
                  <a:pt x="603599" y="593169"/>
                </a:lnTo>
                <a:lnTo>
                  <a:pt x="633482" y="559799"/>
                </a:lnTo>
                <a:lnTo>
                  <a:pt x="658876" y="522844"/>
                </a:lnTo>
                <a:lnTo>
                  <a:pt x="679358" y="482721"/>
                </a:lnTo>
                <a:lnTo>
                  <a:pt x="694510" y="439841"/>
                </a:lnTo>
                <a:lnTo>
                  <a:pt x="703909" y="394620"/>
                </a:lnTo>
                <a:lnTo>
                  <a:pt x="707135" y="347472"/>
                </a:lnTo>
                <a:lnTo>
                  <a:pt x="703909" y="300323"/>
                </a:lnTo>
                <a:lnTo>
                  <a:pt x="694510" y="255102"/>
                </a:lnTo>
                <a:lnTo>
                  <a:pt x="679358" y="212222"/>
                </a:lnTo>
                <a:lnTo>
                  <a:pt x="658876" y="172099"/>
                </a:lnTo>
                <a:lnTo>
                  <a:pt x="633482" y="135144"/>
                </a:lnTo>
                <a:lnTo>
                  <a:pt x="603599" y="101774"/>
                </a:lnTo>
                <a:lnTo>
                  <a:pt x="569646" y="72402"/>
                </a:lnTo>
                <a:lnTo>
                  <a:pt x="532045" y="47441"/>
                </a:lnTo>
                <a:lnTo>
                  <a:pt x="491216" y="27306"/>
                </a:lnTo>
                <a:lnTo>
                  <a:pt x="447579" y="12412"/>
                </a:lnTo>
                <a:lnTo>
                  <a:pt x="401556" y="3172"/>
                </a:lnTo>
                <a:lnTo>
                  <a:pt x="35356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3575" y="3922852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108" y="3596639"/>
            <a:ext cx="1051560" cy="1038225"/>
          </a:xfrm>
          <a:custGeom>
            <a:avLst/>
            <a:gdLst/>
            <a:ahLst/>
            <a:cxnLst/>
            <a:rect l="l" t="t" r="r" b="b"/>
            <a:pathLst>
              <a:path w="1051560" h="1038225">
                <a:moveTo>
                  <a:pt x="489204" y="958215"/>
                </a:moveTo>
                <a:lnTo>
                  <a:pt x="439750" y="951255"/>
                </a:lnTo>
                <a:lnTo>
                  <a:pt x="392214" y="939228"/>
                </a:lnTo>
                <a:lnTo>
                  <a:pt x="346862" y="922439"/>
                </a:lnTo>
                <a:lnTo>
                  <a:pt x="304025" y="901166"/>
                </a:lnTo>
                <a:lnTo>
                  <a:pt x="263994" y="875703"/>
                </a:lnTo>
                <a:lnTo>
                  <a:pt x="227076" y="846353"/>
                </a:lnTo>
                <a:lnTo>
                  <a:pt x="193573" y="813384"/>
                </a:lnTo>
                <a:lnTo>
                  <a:pt x="163779" y="777113"/>
                </a:lnTo>
                <a:lnTo>
                  <a:pt x="137998" y="737819"/>
                </a:lnTo>
                <a:lnTo>
                  <a:pt x="116547" y="695807"/>
                </a:lnTo>
                <a:lnTo>
                  <a:pt x="99720" y="651344"/>
                </a:lnTo>
                <a:lnTo>
                  <a:pt x="87820" y="604735"/>
                </a:lnTo>
                <a:lnTo>
                  <a:pt x="81153" y="556260"/>
                </a:lnTo>
                <a:lnTo>
                  <a:pt x="0" y="556260"/>
                </a:lnTo>
                <a:lnTo>
                  <a:pt x="5448" y="603910"/>
                </a:lnTo>
                <a:lnTo>
                  <a:pt x="15252" y="650138"/>
                </a:lnTo>
                <a:lnTo>
                  <a:pt x="29171" y="694740"/>
                </a:lnTo>
                <a:lnTo>
                  <a:pt x="47015" y="737527"/>
                </a:lnTo>
                <a:lnTo>
                  <a:pt x="68567" y="778306"/>
                </a:lnTo>
                <a:lnTo>
                  <a:pt x="93599" y="816876"/>
                </a:lnTo>
                <a:lnTo>
                  <a:pt x="121920" y="853033"/>
                </a:lnTo>
                <a:lnTo>
                  <a:pt x="153301" y="886599"/>
                </a:lnTo>
                <a:lnTo>
                  <a:pt x="187528" y="917359"/>
                </a:lnTo>
                <a:lnTo>
                  <a:pt x="224409" y="945121"/>
                </a:lnTo>
                <a:lnTo>
                  <a:pt x="263715" y="969695"/>
                </a:lnTo>
                <a:lnTo>
                  <a:pt x="305231" y="990892"/>
                </a:lnTo>
                <a:lnTo>
                  <a:pt x="348754" y="1008494"/>
                </a:lnTo>
                <a:lnTo>
                  <a:pt x="394055" y="1022324"/>
                </a:lnTo>
                <a:lnTo>
                  <a:pt x="440944" y="1032179"/>
                </a:lnTo>
                <a:lnTo>
                  <a:pt x="489204" y="1037844"/>
                </a:lnTo>
                <a:lnTo>
                  <a:pt x="489204" y="958215"/>
                </a:lnTo>
                <a:close/>
              </a:path>
              <a:path w="1051560" h="1038225">
                <a:moveTo>
                  <a:pt x="489204" y="0"/>
                </a:moveTo>
                <a:lnTo>
                  <a:pt x="440944" y="5715"/>
                </a:lnTo>
                <a:lnTo>
                  <a:pt x="394055" y="15633"/>
                </a:lnTo>
                <a:lnTo>
                  <a:pt x="348754" y="29540"/>
                </a:lnTo>
                <a:lnTo>
                  <a:pt x="305231" y="47256"/>
                </a:lnTo>
                <a:lnTo>
                  <a:pt x="263715" y="68580"/>
                </a:lnTo>
                <a:lnTo>
                  <a:pt x="224409" y="93319"/>
                </a:lnTo>
                <a:lnTo>
                  <a:pt x="187528" y="121259"/>
                </a:lnTo>
                <a:lnTo>
                  <a:pt x="153301" y="152209"/>
                </a:lnTo>
                <a:lnTo>
                  <a:pt x="121920" y="185991"/>
                </a:lnTo>
                <a:lnTo>
                  <a:pt x="93599" y="222377"/>
                </a:lnTo>
                <a:lnTo>
                  <a:pt x="68567" y="261188"/>
                </a:lnTo>
                <a:lnTo>
                  <a:pt x="47015" y="302221"/>
                </a:lnTo>
                <a:lnTo>
                  <a:pt x="29171" y="345287"/>
                </a:lnTo>
                <a:lnTo>
                  <a:pt x="15252" y="390169"/>
                </a:lnTo>
                <a:lnTo>
                  <a:pt x="5448" y="436689"/>
                </a:lnTo>
                <a:lnTo>
                  <a:pt x="0" y="484632"/>
                </a:lnTo>
                <a:lnTo>
                  <a:pt x="81153" y="484632"/>
                </a:lnTo>
                <a:lnTo>
                  <a:pt x="87820" y="435851"/>
                </a:lnTo>
                <a:lnTo>
                  <a:pt x="99720" y="388861"/>
                </a:lnTo>
                <a:lnTo>
                  <a:pt x="116547" y="343992"/>
                </a:lnTo>
                <a:lnTo>
                  <a:pt x="137998" y="301536"/>
                </a:lnTo>
                <a:lnTo>
                  <a:pt x="163779" y="261835"/>
                </a:lnTo>
                <a:lnTo>
                  <a:pt x="193573" y="225171"/>
                </a:lnTo>
                <a:lnTo>
                  <a:pt x="227076" y="191871"/>
                </a:lnTo>
                <a:lnTo>
                  <a:pt x="263994" y="162229"/>
                </a:lnTo>
                <a:lnTo>
                  <a:pt x="304025" y="136588"/>
                </a:lnTo>
                <a:lnTo>
                  <a:pt x="346862" y="115227"/>
                </a:lnTo>
                <a:lnTo>
                  <a:pt x="392214" y="98475"/>
                </a:lnTo>
                <a:lnTo>
                  <a:pt x="439750" y="86626"/>
                </a:lnTo>
                <a:lnTo>
                  <a:pt x="489204" y="80010"/>
                </a:lnTo>
                <a:lnTo>
                  <a:pt x="489204" y="0"/>
                </a:lnTo>
                <a:close/>
              </a:path>
              <a:path w="1051560" h="1038225">
                <a:moveTo>
                  <a:pt x="1051560" y="556260"/>
                </a:moveTo>
                <a:lnTo>
                  <a:pt x="970661" y="556260"/>
                </a:lnTo>
                <a:lnTo>
                  <a:pt x="964018" y="604735"/>
                </a:lnTo>
                <a:lnTo>
                  <a:pt x="952157" y="651344"/>
                </a:lnTo>
                <a:lnTo>
                  <a:pt x="935380" y="695807"/>
                </a:lnTo>
                <a:lnTo>
                  <a:pt x="913993" y="737819"/>
                </a:lnTo>
                <a:lnTo>
                  <a:pt x="888288" y="777113"/>
                </a:lnTo>
                <a:lnTo>
                  <a:pt x="858583" y="813384"/>
                </a:lnTo>
                <a:lnTo>
                  <a:pt x="825169" y="846353"/>
                </a:lnTo>
                <a:lnTo>
                  <a:pt x="788352" y="875703"/>
                </a:lnTo>
                <a:lnTo>
                  <a:pt x="748449" y="901166"/>
                </a:lnTo>
                <a:lnTo>
                  <a:pt x="705739" y="922439"/>
                </a:lnTo>
                <a:lnTo>
                  <a:pt x="660539" y="939228"/>
                </a:lnTo>
                <a:lnTo>
                  <a:pt x="613143" y="951255"/>
                </a:lnTo>
                <a:lnTo>
                  <a:pt x="563880" y="958215"/>
                </a:lnTo>
                <a:lnTo>
                  <a:pt x="563880" y="1037844"/>
                </a:lnTo>
                <a:lnTo>
                  <a:pt x="611987" y="1032179"/>
                </a:lnTo>
                <a:lnTo>
                  <a:pt x="658736" y="1022324"/>
                </a:lnTo>
                <a:lnTo>
                  <a:pt x="703910" y="1008494"/>
                </a:lnTo>
                <a:lnTo>
                  <a:pt x="747306" y="990892"/>
                </a:lnTo>
                <a:lnTo>
                  <a:pt x="788695" y="969695"/>
                </a:lnTo>
                <a:lnTo>
                  <a:pt x="827874" y="945121"/>
                </a:lnTo>
                <a:lnTo>
                  <a:pt x="864641" y="917359"/>
                </a:lnTo>
                <a:lnTo>
                  <a:pt x="898779" y="886587"/>
                </a:lnTo>
                <a:lnTo>
                  <a:pt x="930059" y="853033"/>
                </a:lnTo>
                <a:lnTo>
                  <a:pt x="958278" y="816864"/>
                </a:lnTo>
                <a:lnTo>
                  <a:pt x="983234" y="778306"/>
                </a:lnTo>
                <a:lnTo>
                  <a:pt x="1004709" y="737527"/>
                </a:lnTo>
                <a:lnTo>
                  <a:pt x="1022489" y="694740"/>
                </a:lnTo>
                <a:lnTo>
                  <a:pt x="1036370" y="650138"/>
                </a:lnTo>
                <a:lnTo>
                  <a:pt x="1046124" y="603910"/>
                </a:lnTo>
                <a:lnTo>
                  <a:pt x="1051560" y="556260"/>
                </a:lnTo>
                <a:close/>
              </a:path>
              <a:path w="1051560" h="1038225">
                <a:moveTo>
                  <a:pt x="1051560" y="484632"/>
                </a:moveTo>
                <a:lnTo>
                  <a:pt x="1046124" y="436689"/>
                </a:lnTo>
                <a:lnTo>
                  <a:pt x="1036370" y="390169"/>
                </a:lnTo>
                <a:lnTo>
                  <a:pt x="1022489" y="345287"/>
                </a:lnTo>
                <a:lnTo>
                  <a:pt x="1004709" y="302221"/>
                </a:lnTo>
                <a:lnTo>
                  <a:pt x="983234" y="261188"/>
                </a:lnTo>
                <a:lnTo>
                  <a:pt x="958278" y="222377"/>
                </a:lnTo>
                <a:lnTo>
                  <a:pt x="930059" y="185991"/>
                </a:lnTo>
                <a:lnTo>
                  <a:pt x="898779" y="152209"/>
                </a:lnTo>
                <a:lnTo>
                  <a:pt x="864641" y="121259"/>
                </a:lnTo>
                <a:lnTo>
                  <a:pt x="827874" y="93319"/>
                </a:lnTo>
                <a:lnTo>
                  <a:pt x="788695" y="68580"/>
                </a:lnTo>
                <a:lnTo>
                  <a:pt x="747306" y="47256"/>
                </a:lnTo>
                <a:lnTo>
                  <a:pt x="703910" y="29540"/>
                </a:lnTo>
                <a:lnTo>
                  <a:pt x="658736" y="15633"/>
                </a:lnTo>
                <a:lnTo>
                  <a:pt x="611987" y="5715"/>
                </a:lnTo>
                <a:lnTo>
                  <a:pt x="563880" y="0"/>
                </a:lnTo>
                <a:lnTo>
                  <a:pt x="563880" y="80010"/>
                </a:lnTo>
                <a:lnTo>
                  <a:pt x="613143" y="86626"/>
                </a:lnTo>
                <a:lnTo>
                  <a:pt x="660539" y="98475"/>
                </a:lnTo>
                <a:lnTo>
                  <a:pt x="705739" y="115227"/>
                </a:lnTo>
                <a:lnTo>
                  <a:pt x="748449" y="136588"/>
                </a:lnTo>
                <a:lnTo>
                  <a:pt x="788352" y="162229"/>
                </a:lnTo>
                <a:lnTo>
                  <a:pt x="825169" y="191871"/>
                </a:lnTo>
                <a:lnTo>
                  <a:pt x="858583" y="225171"/>
                </a:lnTo>
                <a:lnTo>
                  <a:pt x="888288" y="261835"/>
                </a:lnTo>
                <a:lnTo>
                  <a:pt x="913993" y="301536"/>
                </a:lnTo>
                <a:lnTo>
                  <a:pt x="935380" y="343992"/>
                </a:lnTo>
                <a:lnTo>
                  <a:pt x="952157" y="388861"/>
                </a:lnTo>
                <a:lnTo>
                  <a:pt x="964018" y="435851"/>
                </a:lnTo>
                <a:lnTo>
                  <a:pt x="970661" y="484632"/>
                </a:lnTo>
                <a:lnTo>
                  <a:pt x="1051560" y="484632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6267" y="5690615"/>
            <a:ext cx="746760" cy="728980"/>
          </a:xfrm>
          <a:custGeom>
            <a:avLst/>
            <a:gdLst/>
            <a:ahLst/>
            <a:cxnLst/>
            <a:rect l="l" t="t" r="r" b="b"/>
            <a:pathLst>
              <a:path w="746760" h="728979">
                <a:moveTo>
                  <a:pt x="373380" y="0"/>
                </a:moveTo>
                <a:lnTo>
                  <a:pt x="326536" y="2837"/>
                </a:lnTo>
                <a:lnTo>
                  <a:pt x="281432" y="11123"/>
                </a:lnTo>
                <a:lnTo>
                  <a:pt x="238415" y="24516"/>
                </a:lnTo>
                <a:lnTo>
                  <a:pt x="197836" y="42674"/>
                </a:lnTo>
                <a:lnTo>
                  <a:pt x="160044" y="65257"/>
                </a:lnTo>
                <a:lnTo>
                  <a:pt x="125389" y="91922"/>
                </a:lnTo>
                <a:lnTo>
                  <a:pt x="94220" y="122329"/>
                </a:lnTo>
                <a:lnTo>
                  <a:pt x="66887" y="156137"/>
                </a:lnTo>
                <a:lnTo>
                  <a:pt x="43740" y="193004"/>
                </a:lnTo>
                <a:lnTo>
                  <a:pt x="25128" y="232588"/>
                </a:lnTo>
                <a:lnTo>
                  <a:pt x="11401" y="274549"/>
                </a:lnTo>
                <a:lnTo>
                  <a:pt x="2908" y="318545"/>
                </a:lnTo>
                <a:lnTo>
                  <a:pt x="0" y="364236"/>
                </a:lnTo>
                <a:lnTo>
                  <a:pt x="2908" y="409926"/>
                </a:lnTo>
                <a:lnTo>
                  <a:pt x="11401" y="453922"/>
                </a:lnTo>
                <a:lnTo>
                  <a:pt x="25128" y="495883"/>
                </a:lnTo>
                <a:lnTo>
                  <a:pt x="43740" y="535467"/>
                </a:lnTo>
                <a:lnTo>
                  <a:pt x="66887" y="572334"/>
                </a:lnTo>
                <a:lnTo>
                  <a:pt x="94220" y="606142"/>
                </a:lnTo>
                <a:lnTo>
                  <a:pt x="125389" y="636549"/>
                </a:lnTo>
                <a:lnTo>
                  <a:pt x="160044" y="663214"/>
                </a:lnTo>
                <a:lnTo>
                  <a:pt x="197836" y="685797"/>
                </a:lnTo>
                <a:lnTo>
                  <a:pt x="238415" y="703955"/>
                </a:lnTo>
                <a:lnTo>
                  <a:pt x="281432" y="717348"/>
                </a:lnTo>
                <a:lnTo>
                  <a:pt x="326536" y="725634"/>
                </a:lnTo>
                <a:lnTo>
                  <a:pt x="373380" y="728472"/>
                </a:lnTo>
                <a:lnTo>
                  <a:pt x="420223" y="725634"/>
                </a:lnTo>
                <a:lnTo>
                  <a:pt x="465327" y="717348"/>
                </a:lnTo>
                <a:lnTo>
                  <a:pt x="508344" y="703955"/>
                </a:lnTo>
                <a:lnTo>
                  <a:pt x="548923" y="685797"/>
                </a:lnTo>
                <a:lnTo>
                  <a:pt x="586715" y="663214"/>
                </a:lnTo>
                <a:lnTo>
                  <a:pt x="621370" y="636549"/>
                </a:lnTo>
                <a:lnTo>
                  <a:pt x="652539" y="606142"/>
                </a:lnTo>
                <a:lnTo>
                  <a:pt x="679872" y="572334"/>
                </a:lnTo>
                <a:lnTo>
                  <a:pt x="703019" y="535467"/>
                </a:lnTo>
                <a:lnTo>
                  <a:pt x="721631" y="495883"/>
                </a:lnTo>
                <a:lnTo>
                  <a:pt x="735358" y="453922"/>
                </a:lnTo>
                <a:lnTo>
                  <a:pt x="743851" y="409926"/>
                </a:lnTo>
                <a:lnTo>
                  <a:pt x="746759" y="364236"/>
                </a:lnTo>
                <a:lnTo>
                  <a:pt x="743851" y="318545"/>
                </a:lnTo>
                <a:lnTo>
                  <a:pt x="735358" y="274549"/>
                </a:lnTo>
                <a:lnTo>
                  <a:pt x="721631" y="232588"/>
                </a:lnTo>
                <a:lnTo>
                  <a:pt x="703019" y="193004"/>
                </a:lnTo>
                <a:lnTo>
                  <a:pt x="679872" y="156137"/>
                </a:lnTo>
                <a:lnTo>
                  <a:pt x="652539" y="122329"/>
                </a:lnTo>
                <a:lnTo>
                  <a:pt x="621370" y="91922"/>
                </a:lnTo>
                <a:lnTo>
                  <a:pt x="586715" y="65257"/>
                </a:lnTo>
                <a:lnTo>
                  <a:pt x="548923" y="42674"/>
                </a:lnTo>
                <a:lnTo>
                  <a:pt x="508344" y="24516"/>
                </a:lnTo>
                <a:lnTo>
                  <a:pt x="465327" y="11123"/>
                </a:lnTo>
                <a:lnTo>
                  <a:pt x="420223" y="2837"/>
                </a:lnTo>
                <a:lnTo>
                  <a:pt x="37338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87064" y="586168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23388" y="5510783"/>
            <a:ext cx="1111250" cy="1087120"/>
          </a:xfrm>
          <a:custGeom>
            <a:avLst/>
            <a:gdLst/>
            <a:ahLst/>
            <a:cxnLst/>
            <a:rect l="l" t="t" r="r" b="b"/>
            <a:pathLst>
              <a:path w="1111250" h="1087120">
                <a:moveTo>
                  <a:pt x="516636" y="1003300"/>
                </a:moveTo>
                <a:lnTo>
                  <a:pt x="468083" y="996683"/>
                </a:lnTo>
                <a:lnTo>
                  <a:pt x="421246" y="985481"/>
                </a:lnTo>
                <a:lnTo>
                  <a:pt x="376377" y="969924"/>
                </a:lnTo>
                <a:lnTo>
                  <a:pt x="333717" y="950277"/>
                </a:lnTo>
                <a:lnTo>
                  <a:pt x="293535" y="926769"/>
                </a:lnTo>
                <a:lnTo>
                  <a:pt x="256095" y="899655"/>
                </a:lnTo>
                <a:lnTo>
                  <a:pt x="221640" y="869175"/>
                </a:lnTo>
                <a:lnTo>
                  <a:pt x="190436" y="835583"/>
                </a:lnTo>
                <a:lnTo>
                  <a:pt x="162725" y="799109"/>
                </a:lnTo>
                <a:lnTo>
                  <a:pt x="138772" y="760006"/>
                </a:lnTo>
                <a:lnTo>
                  <a:pt x="118846" y="718515"/>
                </a:lnTo>
                <a:lnTo>
                  <a:pt x="103187" y="674878"/>
                </a:lnTo>
                <a:lnTo>
                  <a:pt x="92062" y="629348"/>
                </a:lnTo>
                <a:lnTo>
                  <a:pt x="85725" y="582168"/>
                </a:lnTo>
                <a:lnTo>
                  <a:pt x="0" y="582168"/>
                </a:lnTo>
                <a:lnTo>
                  <a:pt x="5270" y="629183"/>
                </a:lnTo>
                <a:lnTo>
                  <a:pt x="14630" y="674878"/>
                </a:lnTo>
                <a:lnTo>
                  <a:pt x="27889" y="719099"/>
                </a:lnTo>
                <a:lnTo>
                  <a:pt x="44831" y="761657"/>
                </a:lnTo>
                <a:lnTo>
                  <a:pt x="65290" y="802411"/>
                </a:lnTo>
                <a:lnTo>
                  <a:pt x="89077" y="841159"/>
                </a:lnTo>
                <a:lnTo>
                  <a:pt x="116001" y="877735"/>
                </a:lnTo>
                <a:lnTo>
                  <a:pt x="145884" y="911974"/>
                </a:lnTo>
                <a:lnTo>
                  <a:pt x="178523" y="943711"/>
                </a:lnTo>
                <a:lnTo>
                  <a:pt x="213741" y="972769"/>
                </a:lnTo>
                <a:lnTo>
                  <a:pt x="251345" y="998956"/>
                </a:lnTo>
                <a:lnTo>
                  <a:pt x="291147" y="1022134"/>
                </a:lnTo>
                <a:lnTo>
                  <a:pt x="332968" y="1042111"/>
                </a:lnTo>
                <a:lnTo>
                  <a:pt x="376618" y="1058722"/>
                </a:lnTo>
                <a:lnTo>
                  <a:pt x="421894" y="1071791"/>
                </a:lnTo>
                <a:lnTo>
                  <a:pt x="468630" y="1081151"/>
                </a:lnTo>
                <a:lnTo>
                  <a:pt x="516636" y="1086612"/>
                </a:lnTo>
                <a:lnTo>
                  <a:pt x="516636" y="1003300"/>
                </a:lnTo>
                <a:close/>
              </a:path>
              <a:path w="1111250" h="1087120">
                <a:moveTo>
                  <a:pt x="516636" y="0"/>
                </a:moveTo>
                <a:lnTo>
                  <a:pt x="468630" y="5511"/>
                </a:lnTo>
                <a:lnTo>
                  <a:pt x="421894" y="14897"/>
                </a:lnTo>
                <a:lnTo>
                  <a:pt x="376618" y="28003"/>
                </a:lnTo>
                <a:lnTo>
                  <a:pt x="332968" y="44665"/>
                </a:lnTo>
                <a:lnTo>
                  <a:pt x="291147" y="64693"/>
                </a:lnTo>
                <a:lnTo>
                  <a:pt x="251345" y="87934"/>
                </a:lnTo>
                <a:lnTo>
                  <a:pt x="213741" y="114211"/>
                </a:lnTo>
                <a:lnTo>
                  <a:pt x="178523" y="143344"/>
                </a:lnTo>
                <a:lnTo>
                  <a:pt x="145884" y="175171"/>
                </a:lnTo>
                <a:lnTo>
                  <a:pt x="116001" y="209511"/>
                </a:lnTo>
                <a:lnTo>
                  <a:pt x="89077" y="246202"/>
                </a:lnTo>
                <a:lnTo>
                  <a:pt x="65290" y="285064"/>
                </a:lnTo>
                <a:lnTo>
                  <a:pt x="44831" y="325920"/>
                </a:lnTo>
                <a:lnTo>
                  <a:pt x="27889" y="368617"/>
                </a:lnTo>
                <a:lnTo>
                  <a:pt x="14630" y="412978"/>
                </a:lnTo>
                <a:lnTo>
                  <a:pt x="5270" y="458812"/>
                </a:lnTo>
                <a:lnTo>
                  <a:pt x="0" y="505968"/>
                </a:lnTo>
                <a:lnTo>
                  <a:pt x="85725" y="505968"/>
                </a:lnTo>
                <a:lnTo>
                  <a:pt x="92062" y="458609"/>
                </a:lnTo>
                <a:lnTo>
                  <a:pt x="103187" y="412838"/>
                </a:lnTo>
                <a:lnTo>
                  <a:pt x="118846" y="368947"/>
                </a:lnTo>
                <a:lnTo>
                  <a:pt x="138772" y="327177"/>
                </a:lnTo>
                <a:lnTo>
                  <a:pt x="162725" y="287807"/>
                </a:lnTo>
                <a:lnTo>
                  <a:pt x="190436" y="251066"/>
                </a:lnTo>
                <a:lnTo>
                  <a:pt x="221640" y="217233"/>
                </a:lnTo>
                <a:lnTo>
                  <a:pt x="256095" y="186575"/>
                </a:lnTo>
                <a:lnTo>
                  <a:pt x="293535" y="159334"/>
                </a:lnTo>
                <a:lnTo>
                  <a:pt x="333717" y="135775"/>
                </a:lnTo>
                <a:lnTo>
                  <a:pt x="376377" y="116166"/>
                </a:lnTo>
                <a:lnTo>
                  <a:pt x="421246" y="100749"/>
                </a:lnTo>
                <a:lnTo>
                  <a:pt x="468083" y="89801"/>
                </a:lnTo>
                <a:lnTo>
                  <a:pt x="516636" y="83566"/>
                </a:lnTo>
                <a:lnTo>
                  <a:pt x="516636" y="0"/>
                </a:lnTo>
                <a:close/>
              </a:path>
              <a:path w="1111250" h="1087120">
                <a:moveTo>
                  <a:pt x="1110996" y="582168"/>
                </a:moveTo>
                <a:lnTo>
                  <a:pt x="1025525" y="582168"/>
                </a:lnTo>
                <a:lnTo>
                  <a:pt x="1019187" y="629348"/>
                </a:lnTo>
                <a:lnTo>
                  <a:pt x="1008087" y="674878"/>
                </a:lnTo>
                <a:lnTo>
                  <a:pt x="992466" y="718515"/>
                </a:lnTo>
                <a:lnTo>
                  <a:pt x="972604" y="760006"/>
                </a:lnTo>
                <a:lnTo>
                  <a:pt x="948728" y="799109"/>
                </a:lnTo>
                <a:lnTo>
                  <a:pt x="921105" y="835583"/>
                </a:lnTo>
                <a:lnTo>
                  <a:pt x="889990" y="869175"/>
                </a:lnTo>
                <a:lnTo>
                  <a:pt x="855649" y="899655"/>
                </a:lnTo>
                <a:lnTo>
                  <a:pt x="818311" y="926769"/>
                </a:lnTo>
                <a:lnTo>
                  <a:pt x="778256" y="950277"/>
                </a:lnTo>
                <a:lnTo>
                  <a:pt x="735736" y="969924"/>
                </a:lnTo>
                <a:lnTo>
                  <a:pt x="690994" y="985481"/>
                </a:lnTo>
                <a:lnTo>
                  <a:pt x="644283" y="996683"/>
                </a:lnTo>
                <a:lnTo>
                  <a:pt x="595884" y="1003300"/>
                </a:lnTo>
                <a:lnTo>
                  <a:pt x="595884" y="1086612"/>
                </a:lnTo>
                <a:lnTo>
                  <a:pt x="643737" y="1081151"/>
                </a:lnTo>
                <a:lnTo>
                  <a:pt x="690346" y="1071791"/>
                </a:lnTo>
                <a:lnTo>
                  <a:pt x="735495" y="1058722"/>
                </a:lnTo>
                <a:lnTo>
                  <a:pt x="779005" y="1042111"/>
                </a:lnTo>
                <a:lnTo>
                  <a:pt x="820699" y="1022134"/>
                </a:lnTo>
                <a:lnTo>
                  <a:pt x="860386" y="998956"/>
                </a:lnTo>
                <a:lnTo>
                  <a:pt x="897877" y="972769"/>
                </a:lnTo>
                <a:lnTo>
                  <a:pt x="932980" y="943711"/>
                </a:lnTo>
                <a:lnTo>
                  <a:pt x="965530" y="911974"/>
                </a:lnTo>
                <a:lnTo>
                  <a:pt x="995311" y="877735"/>
                </a:lnTo>
                <a:lnTo>
                  <a:pt x="1022159" y="841159"/>
                </a:lnTo>
                <a:lnTo>
                  <a:pt x="1045870" y="802411"/>
                </a:lnTo>
                <a:lnTo>
                  <a:pt x="1066266" y="761657"/>
                </a:lnTo>
                <a:lnTo>
                  <a:pt x="1083170" y="719099"/>
                </a:lnTo>
                <a:lnTo>
                  <a:pt x="1096378" y="674878"/>
                </a:lnTo>
                <a:lnTo>
                  <a:pt x="1105712" y="629183"/>
                </a:lnTo>
                <a:lnTo>
                  <a:pt x="1110996" y="582168"/>
                </a:lnTo>
                <a:close/>
              </a:path>
              <a:path w="1111250" h="1087120">
                <a:moveTo>
                  <a:pt x="1110996" y="505968"/>
                </a:moveTo>
                <a:lnTo>
                  <a:pt x="1105712" y="458812"/>
                </a:lnTo>
                <a:lnTo>
                  <a:pt x="1096378" y="412978"/>
                </a:lnTo>
                <a:lnTo>
                  <a:pt x="1083170" y="368617"/>
                </a:lnTo>
                <a:lnTo>
                  <a:pt x="1066266" y="325920"/>
                </a:lnTo>
                <a:lnTo>
                  <a:pt x="1045870" y="285064"/>
                </a:lnTo>
                <a:lnTo>
                  <a:pt x="1022159" y="246202"/>
                </a:lnTo>
                <a:lnTo>
                  <a:pt x="995311" y="209511"/>
                </a:lnTo>
                <a:lnTo>
                  <a:pt x="965530" y="175171"/>
                </a:lnTo>
                <a:lnTo>
                  <a:pt x="932980" y="143344"/>
                </a:lnTo>
                <a:lnTo>
                  <a:pt x="897877" y="114211"/>
                </a:lnTo>
                <a:lnTo>
                  <a:pt x="860386" y="87934"/>
                </a:lnTo>
                <a:lnTo>
                  <a:pt x="820699" y="64693"/>
                </a:lnTo>
                <a:lnTo>
                  <a:pt x="779005" y="44665"/>
                </a:lnTo>
                <a:lnTo>
                  <a:pt x="735495" y="28003"/>
                </a:lnTo>
                <a:lnTo>
                  <a:pt x="690346" y="14897"/>
                </a:lnTo>
                <a:lnTo>
                  <a:pt x="643737" y="5511"/>
                </a:lnTo>
                <a:lnTo>
                  <a:pt x="595884" y="0"/>
                </a:lnTo>
                <a:lnTo>
                  <a:pt x="595884" y="83566"/>
                </a:lnTo>
                <a:lnTo>
                  <a:pt x="644283" y="89801"/>
                </a:lnTo>
                <a:lnTo>
                  <a:pt x="690994" y="100749"/>
                </a:lnTo>
                <a:lnTo>
                  <a:pt x="735736" y="116166"/>
                </a:lnTo>
                <a:lnTo>
                  <a:pt x="778256" y="135775"/>
                </a:lnTo>
                <a:lnTo>
                  <a:pt x="818311" y="159334"/>
                </a:lnTo>
                <a:lnTo>
                  <a:pt x="855649" y="186575"/>
                </a:lnTo>
                <a:lnTo>
                  <a:pt x="889990" y="217233"/>
                </a:lnTo>
                <a:lnTo>
                  <a:pt x="921105" y="251066"/>
                </a:lnTo>
                <a:lnTo>
                  <a:pt x="948728" y="287807"/>
                </a:lnTo>
                <a:lnTo>
                  <a:pt x="972604" y="327177"/>
                </a:lnTo>
                <a:lnTo>
                  <a:pt x="992466" y="368947"/>
                </a:lnTo>
                <a:lnTo>
                  <a:pt x="1008087" y="412838"/>
                </a:lnTo>
                <a:lnTo>
                  <a:pt x="1019187" y="458609"/>
                </a:lnTo>
                <a:lnTo>
                  <a:pt x="1025525" y="505968"/>
                </a:lnTo>
                <a:lnTo>
                  <a:pt x="1110996" y="505968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88228" y="306451"/>
            <a:ext cx="4480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Exploitation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Frameworks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4420" y="760476"/>
            <a:ext cx="655167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2496" y="306451"/>
            <a:ext cx="781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Credentialed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Non-Credentialed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Scanning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6811" y="760476"/>
            <a:ext cx="1083716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2694" y="3003042"/>
            <a:ext cx="6350635" cy="3556000"/>
          </a:xfrm>
          <a:custGeom>
            <a:avLst/>
            <a:gdLst/>
            <a:ahLst/>
            <a:cxnLst/>
            <a:rect l="l" t="t" r="r" b="b"/>
            <a:pathLst>
              <a:path w="6350634" h="3556000">
                <a:moveTo>
                  <a:pt x="0" y="592582"/>
                </a:moveTo>
                <a:lnTo>
                  <a:pt x="1964" y="543980"/>
                </a:lnTo>
                <a:lnTo>
                  <a:pt x="7755" y="496460"/>
                </a:lnTo>
                <a:lnTo>
                  <a:pt x="17221" y="450176"/>
                </a:lnTo>
                <a:lnTo>
                  <a:pt x="30209" y="405278"/>
                </a:lnTo>
                <a:lnTo>
                  <a:pt x="46567" y="361920"/>
                </a:lnTo>
                <a:lnTo>
                  <a:pt x="66141" y="320254"/>
                </a:lnTo>
                <a:lnTo>
                  <a:pt x="88781" y="280432"/>
                </a:lnTo>
                <a:lnTo>
                  <a:pt x="114332" y="242608"/>
                </a:lnTo>
                <a:lnTo>
                  <a:pt x="142643" y="206933"/>
                </a:lnTo>
                <a:lnTo>
                  <a:pt x="173561" y="173561"/>
                </a:lnTo>
                <a:lnTo>
                  <a:pt x="206933" y="142643"/>
                </a:lnTo>
                <a:lnTo>
                  <a:pt x="242608" y="114332"/>
                </a:lnTo>
                <a:lnTo>
                  <a:pt x="280432" y="88781"/>
                </a:lnTo>
                <a:lnTo>
                  <a:pt x="320254" y="66141"/>
                </a:lnTo>
                <a:lnTo>
                  <a:pt x="361920" y="46567"/>
                </a:lnTo>
                <a:lnTo>
                  <a:pt x="405278" y="30209"/>
                </a:lnTo>
                <a:lnTo>
                  <a:pt x="450176" y="17221"/>
                </a:lnTo>
                <a:lnTo>
                  <a:pt x="496460" y="7755"/>
                </a:lnTo>
                <a:lnTo>
                  <a:pt x="543980" y="1964"/>
                </a:lnTo>
                <a:lnTo>
                  <a:pt x="592582" y="0"/>
                </a:lnTo>
                <a:lnTo>
                  <a:pt x="5757926" y="0"/>
                </a:lnTo>
                <a:lnTo>
                  <a:pt x="5806527" y="1964"/>
                </a:lnTo>
                <a:lnTo>
                  <a:pt x="5854047" y="7755"/>
                </a:lnTo>
                <a:lnTo>
                  <a:pt x="5900331" y="17221"/>
                </a:lnTo>
                <a:lnTo>
                  <a:pt x="5945229" y="30209"/>
                </a:lnTo>
                <a:lnTo>
                  <a:pt x="5988587" y="46567"/>
                </a:lnTo>
                <a:lnTo>
                  <a:pt x="6030253" y="66141"/>
                </a:lnTo>
                <a:lnTo>
                  <a:pt x="6070075" y="88781"/>
                </a:lnTo>
                <a:lnTo>
                  <a:pt x="6107899" y="114332"/>
                </a:lnTo>
                <a:lnTo>
                  <a:pt x="6143574" y="142643"/>
                </a:lnTo>
                <a:lnTo>
                  <a:pt x="6176946" y="173561"/>
                </a:lnTo>
                <a:lnTo>
                  <a:pt x="6207864" y="206933"/>
                </a:lnTo>
                <a:lnTo>
                  <a:pt x="6236175" y="242608"/>
                </a:lnTo>
                <a:lnTo>
                  <a:pt x="6261726" y="280432"/>
                </a:lnTo>
                <a:lnTo>
                  <a:pt x="6284366" y="320254"/>
                </a:lnTo>
                <a:lnTo>
                  <a:pt x="6303940" y="361920"/>
                </a:lnTo>
                <a:lnTo>
                  <a:pt x="6320298" y="405278"/>
                </a:lnTo>
                <a:lnTo>
                  <a:pt x="6333286" y="450176"/>
                </a:lnTo>
                <a:lnTo>
                  <a:pt x="6342752" y="496460"/>
                </a:lnTo>
                <a:lnTo>
                  <a:pt x="6348543" y="543980"/>
                </a:lnTo>
                <a:lnTo>
                  <a:pt x="6350508" y="592582"/>
                </a:lnTo>
                <a:lnTo>
                  <a:pt x="6350508" y="2962910"/>
                </a:lnTo>
                <a:lnTo>
                  <a:pt x="6348543" y="3011511"/>
                </a:lnTo>
                <a:lnTo>
                  <a:pt x="6342752" y="3059031"/>
                </a:lnTo>
                <a:lnTo>
                  <a:pt x="6333286" y="3105315"/>
                </a:lnTo>
                <a:lnTo>
                  <a:pt x="6320298" y="3150213"/>
                </a:lnTo>
                <a:lnTo>
                  <a:pt x="6303940" y="3193571"/>
                </a:lnTo>
                <a:lnTo>
                  <a:pt x="6284366" y="3235237"/>
                </a:lnTo>
                <a:lnTo>
                  <a:pt x="6261726" y="3275059"/>
                </a:lnTo>
                <a:lnTo>
                  <a:pt x="6236175" y="3312883"/>
                </a:lnTo>
                <a:lnTo>
                  <a:pt x="6207864" y="3348558"/>
                </a:lnTo>
                <a:lnTo>
                  <a:pt x="6176946" y="3381930"/>
                </a:lnTo>
                <a:lnTo>
                  <a:pt x="6143574" y="3412848"/>
                </a:lnTo>
                <a:lnTo>
                  <a:pt x="6107899" y="3441159"/>
                </a:lnTo>
                <a:lnTo>
                  <a:pt x="6070075" y="3466710"/>
                </a:lnTo>
                <a:lnTo>
                  <a:pt x="6030253" y="3489350"/>
                </a:lnTo>
                <a:lnTo>
                  <a:pt x="5988587" y="3508924"/>
                </a:lnTo>
                <a:lnTo>
                  <a:pt x="5945229" y="3525282"/>
                </a:lnTo>
                <a:lnTo>
                  <a:pt x="5900331" y="3538270"/>
                </a:lnTo>
                <a:lnTo>
                  <a:pt x="5854047" y="3547736"/>
                </a:lnTo>
                <a:lnTo>
                  <a:pt x="5806527" y="3553527"/>
                </a:lnTo>
                <a:lnTo>
                  <a:pt x="5757926" y="3555492"/>
                </a:lnTo>
                <a:lnTo>
                  <a:pt x="592582" y="3555492"/>
                </a:lnTo>
                <a:lnTo>
                  <a:pt x="543980" y="3553527"/>
                </a:lnTo>
                <a:lnTo>
                  <a:pt x="496460" y="3547736"/>
                </a:lnTo>
                <a:lnTo>
                  <a:pt x="450176" y="3538270"/>
                </a:lnTo>
                <a:lnTo>
                  <a:pt x="405278" y="3525282"/>
                </a:lnTo>
                <a:lnTo>
                  <a:pt x="361920" y="3508924"/>
                </a:lnTo>
                <a:lnTo>
                  <a:pt x="320254" y="3489350"/>
                </a:lnTo>
                <a:lnTo>
                  <a:pt x="280432" y="3466710"/>
                </a:lnTo>
                <a:lnTo>
                  <a:pt x="242608" y="3441159"/>
                </a:lnTo>
                <a:lnTo>
                  <a:pt x="206933" y="3412848"/>
                </a:lnTo>
                <a:lnTo>
                  <a:pt x="173561" y="3381930"/>
                </a:lnTo>
                <a:lnTo>
                  <a:pt x="142643" y="3348558"/>
                </a:lnTo>
                <a:lnTo>
                  <a:pt x="114332" y="3312883"/>
                </a:lnTo>
                <a:lnTo>
                  <a:pt x="88781" y="3275059"/>
                </a:lnTo>
                <a:lnTo>
                  <a:pt x="66141" y="3235237"/>
                </a:lnTo>
                <a:lnTo>
                  <a:pt x="46567" y="3193571"/>
                </a:lnTo>
                <a:lnTo>
                  <a:pt x="30209" y="3150213"/>
                </a:lnTo>
                <a:lnTo>
                  <a:pt x="17221" y="3105315"/>
                </a:lnTo>
                <a:lnTo>
                  <a:pt x="7755" y="3059031"/>
                </a:lnTo>
                <a:lnTo>
                  <a:pt x="1964" y="3011511"/>
                </a:lnTo>
                <a:lnTo>
                  <a:pt x="0" y="2962910"/>
                </a:lnTo>
                <a:lnTo>
                  <a:pt x="0" y="592582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44064" y="3628771"/>
            <a:ext cx="5628640" cy="227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65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privileged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settings/logs/registry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dedicated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58961" y="3003042"/>
            <a:ext cx="6350635" cy="3556000"/>
          </a:xfrm>
          <a:custGeom>
            <a:avLst/>
            <a:gdLst/>
            <a:ahLst/>
            <a:cxnLst/>
            <a:rect l="l" t="t" r="r" b="b"/>
            <a:pathLst>
              <a:path w="6350634" h="3556000">
                <a:moveTo>
                  <a:pt x="0" y="592582"/>
                </a:moveTo>
                <a:lnTo>
                  <a:pt x="1964" y="543980"/>
                </a:lnTo>
                <a:lnTo>
                  <a:pt x="7755" y="496460"/>
                </a:lnTo>
                <a:lnTo>
                  <a:pt x="17221" y="450176"/>
                </a:lnTo>
                <a:lnTo>
                  <a:pt x="30209" y="405278"/>
                </a:lnTo>
                <a:lnTo>
                  <a:pt x="46567" y="361920"/>
                </a:lnTo>
                <a:lnTo>
                  <a:pt x="66141" y="320254"/>
                </a:lnTo>
                <a:lnTo>
                  <a:pt x="88781" y="280432"/>
                </a:lnTo>
                <a:lnTo>
                  <a:pt x="114332" y="242608"/>
                </a:lnTo>
                <a:lnTo>
                  <a:pt x="142643" y="206933"/>
                </a:lnTo>
                <a:lnTo>
                  <a:pt x="173561" y="173561"/>
                </a:lnTo>
                <a:lnTo>
                  <a:pt x="206933" y="142643"/>
                </a:lnTo>
                <a:lnTo>
                  <a:pt x="242608" y="114332"/>
                </a:lnTo>
                <a:lnTo>
                  <a:pt x="280432" y="88781"/>
                </a:lnTo>
                <a:lnTo>
                  <a:pt x="320254" y="66141"/>
                </a:lnTo>
                <a:lnTo>
                  <a:pt x="361920" y="46567"/>
                </a:lnTo>
                <a:lnTo>
                  <a:pt x="405278" y="30209"/>
                </a:lnTo>
                <a:lnTo>
                  <a:pt x="450176" y="17221"/>
                </a:lnTo>
                <a:lnTo>
                  <a:pt x="496460" y="7755"/>
                </a:lnTo>
                <a:lnTo>
                  <a:pt x="543980" y="1964"/>
                </a:lnTo>
                <a:lnTo>
                  <a:pt x="592582" y="0"/>
                </a:lnTo>
                <a:lnTo>
                  <a:pt x="5757926" y="0"/>
                </a:lnTo>
                <a:lnTo>
                  <a:pt x="5806527" y="1964"/>
                </a:lnTo>
                <a:lnTo>
                  <a:pt x="5854047" y="7755"/>
                </a:lnTo>
                <a:lnTo>
                  <a:pt x="5900331" y="17221"/>
                </a:lnTo>
                <a:lnTo>
                  <a:pt x="5945229" y="30209"/>
                </a:lnTo>
                <a:lnTo>
                  <a:pt x="5988587" y="46567"/>
                </a:lnTo>
                <a:lnTo>
                  <a:pt x="6030253" y="66141"/>
                </a:lnTo>
                <a:lnTo>
                  <a:pt x="6070075" y="88781"/>
                </a:lnTo>
                <a:lnTo>
                  <a:pt x="6107899" y="114332"/>
                </a:lnTo>
                <a:lnTo>
                  <a:pt x="6143574" y="142643"/>
                </a:lnTo>
                <a:lnTo>
                  <a:pt x="6176946" y="173561"/>
                </a:lnTo>
                <a:lnTo>
                  <a:pt x="6207864" y="206933"/>
                </a:lnTo>
                <a:lnTo>
                  <a:pt x="6236175" y="242608"/>
                </a:lnTo>
                <a:lnTo>
                  <a:pt x="6261726" y="280432"/>
                </a:lnTo>
                <a:lnTo>
                  <a:pt x="6284366" y="320254"/>
                </a:lnTo>
                <a:lnTo>
                  <a:pt x="6303940" y="361920"/>
                </a:lnTo>
                <a:lnTo>
                  <a:pt x="6320298" y="405278"/>
                </a:lnTo>
                <a:lnTo>
                  <a:pt x="6333286" y="450176"/>
                </a:lnTo>
                <a:lnTo>
                  <a:pt x="6342752" y="496460"/>
                </a:lnTo>
                <a:lnTo>
                  <a:pt x="6348543" y="543980"/>
                </a:lnTo>
                <a:lnTo>
                  <a:pt x="6350508" y="592582"/>
                </a:lnTo>
                <a:lnTo>
                  <a:pt x="6350508" y="2962910"/>
                </a:lnTo>
                <a:lnTo>
                  <a:pt x="6348543" y="3011511"/>
                </a:lnTo>
                <a:lnTo>
                  <a:pt x="6342752" y="3059031"/>
                </a:lnTo>
                <a:lnTo>
                  <a:pt x="6333286" y="3105315"/>
                </a:lnTo>
                <a:lnTo>
                  <a:pt x="6320298" y="3150213"/>
                </a:lnTo>
                <a:lnTo>
                  <a:pt x="6303940" y="3193571"/>
                </a:lnTo>
                <a:lnTo>
                  <a:pt x="6284366" y="3235237"/>
                </a:lnTo>
                <a:lnTo>
                  <a:pt x="6261726" y="3275059"/>
                </a:lnTo>
                <a:lnTo>
                  <a:pt x="6236175" y="3312883"/>
                </a:lnTo>
                <a:lnTo>
                  <a:pt x="6207864" y="3348558"/>
                </a:lnTo>
                <a:lnTo>
                  <a:pt x="6176946" y="3381930"/>
                </a:lnTo>
                <a:lnTo>
                  <a:pt x="6143574" y="3412848"/>
                </a:lnTo>
                <a:lnTo>
                  <a:pt x="6107899" y="3441159"/>
                </a:lnTo>
                <a:lnTo>
                  <a:pt x="6070075" y="3466710"/>
                </a:lnTo>
                <a:lnTo>
                  <a:pt x="6030253" y="3489350"/>
                </a:lnTo>
                <a:lnTo>
                  <a:pt x="5988587" y="3508924"/>
                </a:lnTo>
                <a:lnTo>
                  <a:pt x="5945229" y="3525282"/>
                </a:lnTo>
                <a:lnTo>
                  <a:pt x="5900331" y="3538270"/>
                </a:lnTo>
                <a:lnTo>
                  <a:pt x="5854047" y="3547736"/>
                </a:lnTo>
                <a:lnTo>
                  <a:pt x="5806527" y="3553527"/>
                </a:lnTo>
                <a:lnTo>
                  <a:pt x="5757926" y="3555492"/>
                </a:lnTo>
                <a:lnTo>
                  <a:pt x="592582" y="3555492"/>
                </a:lnTo>
                <a:lnTo>
                  <a:pt x="543980" y="3553527"/>
                </a:lnTo>
                <a:lnTo>
                  <a:pt x="496460" y="3547736"/>
                </a:lnTo>
                <a:lnTo>
                  <a:pt x="450176" y="3538270"/>
                </a:lnTo>
                <a:lnTo>
                  <a:pt x="405278" y="3525282"/>
                </a:lnTo>
                <a:lnTo>
                  <a:pt x="361920" y="3508924"/>
                </a:lnTo>
                <a:lnTo>
                  <a:pt x="320254" y="3489350"/>
                </a:lnTo>
                <a:lnTo>
                  <a:pt x="280432" y="3466710"/>
                </a:lnTo>
                <a:lnTo>
                  <a:pt x="242608" y="3441159"/>
                </a:lnTo>
                <a:lnTo>
                  <a:pt x="206933" y="3412848"/>
                </a:lnTo>
                <a:lnTo>
                  <a:pt x="173561" y="3381930"/>
                </a:lnTo>
                <a:lnTo>
                  <a:pt x="142643" y="3348558"/>
                </a:lnTo>
                <a:lnTo>
                  <a:pt x="114332" y="3312883"/>
                </a:lnTo>
                <a:lnTo>
                  <a:pt x="88781" y="3275059"/>
                </a:lnTo>
                <a:lnTo>
                  <a:pt x="66141" y="3235237"/>
                </a:lnTo>
                <a:lnTo>
                  <a:pt x="46567" y="3193571"/>
                </a:lnTo>
                <a:lnTo>
                  <a:pt x="30209" y="3150213"/>
                </a:lnTo>
                <a:lnTo>
                  <a:pt x="17221" y="3105315"/>
                </a:lnTo>
                <a:lnTo>
                  <a:pt x="7755" y="3059031"/>
                </a:lnTo>
                <a:lnTo>
                  <a:pt x="1964" y="3011511"/>
                </a:lnTo>
                <a:lnTo>
                  <a:pt x="0" y="2962910"/>
                </a:lnTo>
                <a:lnTo>
                  <a:pt x="0" y="592582"/>
                </a:lnTo>
                <a:close/>
              </a:path>
            </a:pathLst>
          </a:custGeom>
          <a:ln w="28574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11945" y="3962382"/>
            <a:ext cx="5219700" cy="15570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anonymous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guest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Might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default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2076" y="2458211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1" y="0"/>
                </a:moveTo>
                <a:lnTo>
                  <a:pt x="155955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6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5" y="935736"/>
                </a:lnTo>
                <a:lnTo>
                  <a:pt x="3847591" y="935736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7" y="779780"/>
                </a:lnTo>
                <a:lnTo>
                  <a:pt x="4003547" y="155956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09326" y="2730245"/>
            <a:ext cx="2290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Non-credentialed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8835" y="2356104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1" y="0"/>
                </a:moveTo>
                <a:lnTo>
                  <a:pt x="155956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5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6" y="935736"/>
                </a:lnTo>
                <a:lnTo>
                  <a:pt x="3847591" y="935736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7" y="779780"/>
                </a:lnTo>
                <a:lnTo>
                  <a:pt x="4003547" y="155955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34409" y="2628392"/>
            <a:ext cx="16929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Credentialed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0804" y="4258436"/>
            <a:ext cx="1099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latin typeface="Trebuchet MS"/>
                <a:cs typeface="Trebuchet MS"/>
              </a:rPr>
              <a:t>Compare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Contrast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Security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Control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30" dirty="0">
                <a:latin typeface="Trebuchet MS"/>
                <a:cs typeface="Trebuchet MS"/>
              </a:rPr>
              <a:t>Framework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65" dirty="0">
                <a:latin typeface="Trebuchet MS"/>
                <a:cs typeface="Trebuchet MS"/>
              </a:rPr>
              <a:t>Types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400" y="2127504"/>
            <a:ext cx="11793220" cy="6108700"/>
            <a:chOff x="2438400" y="2127504"/>
            <a:chExt cx="11793220" cy="6108700"/>
          </a:xfrm>
        </p:grpSpPr>
        <p:sp>
          <p:nvSpPr>
            <p:cNvPr id="3" name="object 3"/>
            <p:cNvSpPr/>
            <p:nvPr/>
          </p:nvSpPr>
          <p:spPr>
            <a:xfrm>
              <a:off x="2438400" y="2127504"/>
              <a:ext cx="11793220" cy="6108700"/>
            </a:xfrm>
            <a:custGeom>
              <a:avLst/>
              <a:gdLst/>
              <a:ahLst/>
              <a:cxnLst/>
              <a:rect l="l" t="t" r="r" b="b"/>
              <a:pathLst>
                <a:path w="11793219" h="6108700">
                  <a:moveTo>
                    <a:pt x="11792712" y="0"/>
                  </a:moveTo>
                  <a:lnTo>
                    <a:pt x="0" y="0"/>
                  </a:lnTo>
                  <a:lnTo>
                    <a:pt x="0" y="6108192"/>
                  </a:lnTo>
                  <a:lnTo>
                    <a:pt x="11792712" y="6108192"/>
                  </a:lnTo>
                  <a:lnTo>
                    <a:pt x="117927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6936" y="2534412"/>
              <a:ext cx="10835640" cy="52943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22496" y="306451"/>
            <a:ext cx="781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Credentialed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vs.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Non-Credentialed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Scanning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6811" y="760476"/>
            <a:ext cx="10837164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88132" y="1161668"/>
            <a:ext cx="1219581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786380" marR="5080" indent="-277368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shows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Greenbone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OpenVAS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assistant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interface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Kali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Linux.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3004" y="306451"/>
            <a:ext cx="273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Threat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Hunting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315" y="760476"/>
            <a:ext cx="35646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4064" y="1882292"/>
            <a:ext cx="1223835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9595" marR="5080" indent="-3097530">
              <a:lnSpc>
                <a:spcPct val="114999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whether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TTPs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already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3744" y="5001767"/>
            <a:ext cx="11285220" cy="1880870"/>
          </a:xfrm>
          <a:custGeom>
            <a:avLst/>
            <a:gdLst/>
            <a:ahLst/>
            <a:cxnLst/>
            <a:rect l="l" t="t" r="r" b="b"/>
            <a:pathLst>
              <a:path w="11285219" h="1880870">
                <a:moveTo>
                  <a:pt x="10971784" y="0"/>
                </a:moveTo>
                <a:lnTo>
                  <a:pt x="313436" y="0"/>
                </a:lnTo>
                <a:lnTo>
                  <a:pt x="267119" y="3398"/>
                </a:lnTo>
                <a:lnTo>
                  <a:pt x="222913" y="13270"/>
                </a:lnTo>
                <a:lnTo>
                  <a:pt x="181301" y="29132"/>
                </a:lnTo>
                <a:lnTo>
                  <a:pt x="142768" y="50497"/>
                </a:lnTo>
                <a:lnTo>
                  <a:pt x="107800" y="76882"/>
                </a:lnTo>
                <a:lnTo>
                  <a:pt x="76882" y="107800"/>
                </a:lnTo>
                <a:lnTo>
                  <a:pt x="50497" y="142768"/>
                </a:lnTo>
                <a:lnTo>
                  <a:pt x="29132" y="181301"/>
                </a:lnTo>
                <a:lnTo>
                  <a:pt x="13270" y="222913"/>
                </a:lnTo>
                <a:lnTo>
                  <a:pt x="3398" y="267119"/>
                </a:lnTo>
                <a:lnTo>
                  <a:pt x="0" y="313436"/>
                </a:lnTo>
                <a:lnTo>
                  <a:pt x="0" y="1567180"/>
                </a:lnTo>
                <a:lnTo>
                  <a:pt x="3398" y="1613496"/>
                </a:lnTo>
                <a:lnTo>
                  <a:pt x="13270" y="1657702"/>
                </a:lnTo>
                <a:lnTo>
                  <a:pt x="29132" y="1699314"/>
                </a:lnTo>
                <a:lnTo>
                  <a:pt x="50497" y="1737847"/>
                </a:lnTo>
                <a:lnTo>
                  <a:pt x="76882" y="1772815"/>
                </a:lnTo>
                <a:lnTo>
                  <a:pt x="107800" y="1803733"/>
                </a:lnTo>
                <a:lnTo>
                  <a:pt x="142768" y="1830118"/>
                </a:lnTo>
                <a:lnTo>
                  <a:pt x="181301" y="1851483"/>
                </a:lnTo>
                <a:lnTo>
                  <a:pt x="222913" y="1867345"/>
                </a:lnTo>
                <a:lnTo>
                  <a:pt x="267119" y="1877217"/>
                </a:lnTo>
                <a:lnTo>
                  <a:pt x="313436" y="1880616"/>
                </a:lnTo>
                <a:lnTo>
                  <a:pt x="10971784" y="1880616"/>
                </a:lnTo>
                <a:lnTo>
                  <a:pt x="11018100" y="1877217"/>
                </a:lnTo>
                <a:lnTo>
                  <a:pt x="11062306" y="1867345"/>
                </a:lnTo>
                <a:lnTo>
                  <a:pt x="11103918" y="1851483"/>
                </a:lnTo>
                <a:lnTo>
                  <a:pt x="11142451" y="1830118"/>
                </a:lnTo>
                <a:lnTo>
                  <a:pt x="11177419" y="1803733"/>
                </a:lnTo>
                <a:lnTo>
                  <a:pt x="11208337" y="1772815"/>
                </a:lnTo>
                <a:lnTo>
                  <a:pt x="11234722" y="1737847"/>
                </a:lnTo>
                <a:lnTo>
                  <a:pt x="11256087" y="1699314"/>
                </a:lnTo>
                <a:lnTo>
                  <a:pt x="11271949" y="1657702"/>
                </a:lnTo>
                <a:lnTo>
                  <a:pt x="11281821" y="1613496"/>
                </a:lnTo>
                <a:lnTo>
                  <a:pt x="11285219" y="1567180"/>
                </a:lnTo>
                <a:lnTo>
                  <a:pt x="11285219" y="313436"/>
                </a:lnTo>
                <a:lnTo>
                  <a:pt x="11281821" y="267119"/>
                </a:lnTo>
                <a:lnTo>
                  <a:pt x="11271949" y="222913"/>
                </a:lnTo>
                <a:lnTo>
                  <a:pt x="11256087" y="181301"/>
                </a:lnTo>
                <a:lnTo>
                  <a:pt x="11234722" y="142768"/>
                </a:lnTo>
                <a:lnTo>
                  <a:pt x="11208337" y="107800"/>
                </a:lnTo>
                <a:lnTo>
                  <a:pt x="11177419" y="76882"/>
                </a:lnTo>
                <a:lnTo>
                  <a:pt x="11142451" y="50497"/>
                </a:lnTo>
                <a:lnTo>
                  <a:pt x="11103918" y="29132"/>
                </a:lnTo>
                <a:lnTo>
                  <a:pt x="11062306" y="13270"/>
                </a:lnTo>
                <a:lnTo>
                  <a:pt x="11018100" y="3398"/>
                </a:lnTo>
                <a:lnTo>
                  <a:pt x="1097178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47186" y="5507888"/>
            <a:ext cx="100330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pen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aims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intrusion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concrete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demonstration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vulnerability.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Threat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hunting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relies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solely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01951" y="3320796"/>
            <a:ext cx="2136775" cy="2136775"/>
            <a:chOff x="1901951" y="3320796"/>
            <a:chExt cx="2136775" cy="2136775"/>
          </a:xfrm>
        </p:grpSpPr>
        <p:sp>
          <p:nvSpPr>
            <p:cNvPr id="8" name="object 8"/>
            <p:cNvSpPr/>
            <p:nvPr/>
          </p:nvSpPr>
          <p:spPr>
            <a:xfrm>
              <a:off x="1901951" y="3320796"/>
              <a:ext cx="2136775" cy="2136775"/>
            </a:xfrm>
            <a:custGeom>
              <a:avLst/>
              <a:gdLst/>
              <a:ahLst/>
              <a:cxnLst/>
              <a:rect l="l" t="t" r="r" b="b"/>
              <a:pathLst>
                <a:path w="2136775" h="2136775">
                  <a:moveTo>
                    <a:pt x="1068324" y="0"/>
                  </a:moveTo>
                  <a:lnTo>
                    <a:pt x="1020734" y="1040"/>
                  </a:lnTo>
                  <a:lnTo>
                    <a:pt x="973679" y="4134"/>
                  </a:lnTo>
                  <a:lnTo>
                    <a:pt x="927199" y="9237"/>
                  </a:lnTo>
                  <a:lnTo>
                    <a:pt x="881340" y="16306"/>
                  </a:lnTo>
                  <a:lnTo>
                    <a:pt x="836144" y="25297"/>
                  </a:lnTo>
                  <a:lnTo>
                    <a:pt x="791656" y="36168"/>
                  </a:lnTo>
                  <a:lnTo>
                    <a:pt x="747917" y="48874"/>
                  </a:lnTo>
                  <a:lnTo>
                    <a:pt x="704973" y="63373"/>
                  </a:lnTo>
                  <a:lnTo>
                    <a:pt x="662865" y="79620"/>
                  </a:lnTo>
                  <a:lnTo>
                    <a:pt x="621638" y="97573"/>
                  </a:lnTo>
                  <a:lnTo>
                    <a:pt x="581335" y="117188"/>
                  </a:lnTo>
                  <a:lnTo>
                    <a:pt x="541999" y="138422"/>
                  </a:lnTo>
                  <a:lnTo>
                    <a:pt x="503674" y="161231"/>
                  </a:lnTo>
                  <a:lnTo>
                    <a:pt x="466404" y="185571"/>
                  </a:lnTo>
                  <a:lnTo>
                    <a:pt x="430231" y="211400"/>
                  </a:lnTo>
                  <a:lnTo>
                    <a:pt x="395199" y="238674"/>
                  </a:lnTo>
                  <a:lnTo>
                    <a:pt x="361351" y="267350"/>
                  </a:lnTo>
                  <a:lnTo>
                    <a:pt x="328732" y="297383"/>
                  </a:lnTo>
                  <a:lnTo>
                    <a:pt x="297383" y="328732"/>
                  </a:lnTo>
                  <a:lnTo>
                    <a:pt x="267350" y="361351"/>
                  </a:lnTo>
                  <a:lnTo>
                    <a:pt x="238674" y="395199"/>
                  </a:lnTo>
                  <a:lnTo>
                    <a:pt x="211400" y="430231"/>
                  </a:lnTo>
                  <a:lnTo>
                    <a:pt x="185571" y="466404"/>
                  </a:lnTo>
                  <a:lnTo>
                    <a:pt x="161231" y="503674"/>
                  </a:lnTo>
                  <a:lnTo>
                    <a:pt x="138422" y="541999"/>
                  </a:lnTo>
                  <a:lnTo>
                    <a:pt x="117188" y="581335"/>
                  </a:lnTo>
                  <a:lnTo>
                    <a:pt x="97573" y="621638"/>
                  </a:lnTo>
                  <a:lnTo>
                    <a:pt x="79620" y="662865"/>
                  </a:lnTo>
                  <a:lnTo>
                    <a:pt x="63373" y="704973"/>
                  </a:lnTo>
                  <a:lnTo>
                    <a:pt x="48874" y="747917"/>
                  </a:lnTo>
                  <a:lnTo>
                    <a:pt x="36168" y="791656"/>
                  </a:lnTo>
                  <a:lnTo>
                    <a:pt x="25297" y="836144"/>
                  </a:lnTo>
                  <a:lnTo>
                    <a:pt x="16306" y="881340"/>
                  </a:lnTo>
                  <a:lnTo>
                    <a:pt x="9237" y="927199"/>
                  </a:lnTo>
                  <a:lnTo>
                    <a:pt x="4134" y="973679"/>
                  </a:lnTo>
                  <a:lnTo>
                    <a:pt x="1040" y="1020734"/>
                  </a:lnTo>
                  <a:lnTo>
                    <a:pt x="0" y="1068324"/>
                  </a:lnTo>
                  <a:lnTo>
                    <a:pt x="1040" y="1115913"/>
                  </a:lnTo>
                  <a:lnTo>
                    <a:pt x="4134" y="1162968"/>
                  </a:lnTo>
                  <a:lnTo>
                    <a:pt x="9237" y="1209448"/>
                  </a:lnTo>
                  <a:lnTo>
                    <a:pt x="16306" y="1255307"/>
                  </a:lnTo>
                  <a:lnTo>
                    <a:pt x="25297" y="1300503"/>
                  </a:lnTo>
                  <a:lnTo>
                    <a:pt x="36168" y="1344991"/>
                  </a:lnTo>
                  <a:lnTo>
                    <a:pt x="48874" y="1388730"/>
                  </a:lnTo>
                  <a:lnTo>
                    <a:pt x="63373" y="1431674"/>
                  </a:lnTo>
                  <a:lnTo>
                    <a:pt x="79620" y="1473782"/>
                  </a:lnTo>
                  <a:lnTo>
                    <a:pt x="97573" y="1515009"/>
                  </a:lnTo>
                  <a:lnTo>
                    <a:pt x="117188" y="1555312"/>
                  </a:lnTo>
                  <a:lnTo>
                    <a:pt x="138422" y="1594648"/>
                  </a:lnTo>
                  <a:lnTo>
                    <a:pt x="161231" y="1632973"/>
                  </a:lnTo>
                  <a:lnTo>
                    <a:pt x="185571" y="1670243"/>
                  </a:lnTo>
                  <a:lnTo>
                    <a:pt x="211400" y="1706416"/>
                  </a:lnTo>
                  <a:lnTo>
                    <a:pt x="238674" y="1741448"/>
                  </a:lnTo>
                  <a:lnTo>
                    <a:pt x="267350" y="1775296"/>
                  </a:lnTo>
                  <a:lnTo>
                    <a:pt x="297383" y="1807915"/>
                  </a:lnTo>
                  <a:lnTo>
                    <a:pt x="328732" y="1839264"/>
                  </a:lnTo>
                  <a:lnTo>
                    <a:pt x="361351" y="1869297"/>
                  </a:lnTo>
                  <a:lnTo>
                    <a:pt x="395199" y="1897973"/>
                  </a:lnTo>
                  <a:lnTo>
                    <a:pt x="430231" y="1925247"/>
                  </a:lnTo>
                  <a:lnTo>
                    <a:pt x="466404" y="1951076"/>
                  </a:lnTo>
                  <a:lnTo>
                    <a:pt x="503674" y="1975416"/>
                  </a:lnTo>
                  <a:lnTo>
                    <a:pt x="541999" y="1998225"/>
                  </a:lnTo>
                  <a:lnTo>
                    <a:pt x="581335" y="2019459"/>
                  </a:lnTo>
                  <a:lnTo>
                    <a:pt x="621638" y="2039074"/>
                  </a:lnTo>
                  <a:lnTo>
                    <a:pt x="662865" y="2057027"/>
                  </a:lnTo>
                  <a:lnTo>
                    <a:pt x="704973" y="2073274"/>
                  </a:lnTo>
                  <a:lnTo>
                    <a:pt x="747917" y="2087773"/>
                  </a:lnTo>
                  <a:lnTo>
                    <a:pt x="791656" y="2100479"/>
                  </a:lnTo>
                  <a:lnTo>
                    <a:pt x="836144" y="2111350"/>
                  </a:lnTo>
                  <a:lnTo>
                    <a:pt x="881340" y="2120341"/>
                  </a:lnTo>
                  <a:lnTo>
                    <a:pt x="927199" y="2127410"/>
                  </a:lnTo>
                  <a:lnTo>
                    <a:pt x="973679" y="2132513"/>
                  </a:lnTo>
                  <a:lnTo>
                    <a:pt x="1020734" y="2135607"/>
                  </a:lnTo>
                  <a:lnTo>
                    <a:pt x="1068324" y="2136648"/>
                  </a:lnTo>
                  <a:lnTo>
                    <a:pt x="1115913" y="2135607"/>
                  </a:lnTo>
                  <a:lnTo>
                    <a:pt x="1162968" y="2132513"/>
                  </a:lnTo>
                  <a:lnTo>
                    <a:pt x="1209448" y="2127410"/>
                  </a:lnTo>
                  <a:lnTo>
                    <a:pt x="1255307" y="2120341"/>
                  </a:lnTo>
                  <a:lnTo>
                    <a:pt x="1300503" y="2111350"/>
                  </a:lnTo>
                  <a:lnTo>
                    <a:pt x="1344991" y="2100479"/>
                  </a:lnTo>
                  <a:lnTo>
                    <a:pt x="1388730" y="2087773"/>
                  </a:lnTo>
                  <a:lnTo>
                    <a:pt x="1431674" y="2073274"/>
                  </a:lnTo>
                  <a:lnTo>
                    <a:pt x="1473782" y="2057027"/>
                  </a:lnTo>
                  <a:lnTo>
                    <a:pt x="1515009" y="2039074"/>
                  </a:lnTo>
                  <a:lnTo>
                    <a:pt x="1555312" y="2019459"/>
                  </a:lnTo>
                  <a:lnTo>
                    <a:pt x="1594648" y="1998225"/>
                  </a:lnTo>
                  <a:lnTo>
                    <a:pt x="1632973" y="1975416"/>
                  </a:lnTo>
                  <a:lnTo>
                    <a:pt x="1670243" y="1951076"/>
                  </a:lnTo>
                  <a:lnTo>
                    <a:pt x="1706416" y="1925247"/>
                  </a:lnTo>
                  <a:lnTo>
                    <a:pt x="1741448" y="1897973"/>
                  </a:lnTo>
                  <a:lnTo>
                    <a:pt x="1775296" y="1869297"/>
                  </a:lnTo>
                  <a:lnTo>
                    <a:pt x="1807915" y="1839264"/>
                  </a:lnTo>
                  <a:lnTo>
                    <a:pt x="1839264" y="1807915"/>
                  </a:lnTo>
                  <a:lnTo>
                    <a:pt x="1869297" y="1775296"/>
                  </a:lnTo>
                  <a:lnTo>
                    <a:pt x="1897973" y="1741448"/>
                  </a:lnTo>
                  <a:lnTo>
                    <a:pt x="1925247" y="1706416"/>
                  </a:lnTo>
                  <a:lnTo>
                    <a:pt x="1951076" y="1670243"/>
                  </a:lnTo>
                  <a:lnTo>
                    <a:pt x="1975416" y="1632973"/>
                  </a:lnTo>
                  <a:lnTo>
                    <a:pt x="1998225" y="1594648"/>
                  </a:lnTo>
                  <a:lnTo>
                    <a:pt x="2019459" y="1555312"/>
                  </a:lnTo>
                  <a:lnTo>
                    <a:pt x="2039074" y="1515009"/>
                  </a:lnTo>
                  <a:lnTo>
                    <a:pt x="2057027" y="1473782"/>
                  </a:lnTo>
                  <a:lnTo>
                    <a:pt x="2073274" y="1431674"/>
                  </a:lnTo>
                  <a:lnTo>
                    <a:pt x="2087773" y="1388730"/>
                  </a:lnTo>
                  <a:lnTo>
                    <a:pt x="2100479" y="1344991"/>
                  </a:lnTo>
                  <a:lnTo>
                    <a:pt x="2111350" y="1300503"/>
                  </a:lnTo>
                  <a:lnTo>
                    <a:pt x="2120341" y="1255307"/>
                  </a:lnTo>
                  <a:lnTo>
                    <a:pt x="2127410" y="1209448"/>
                  </a:lnTo>
                  <a:lnTo>
                    <a:pt x="2132513" y="1162968"/>
                  </a:lnTo>
                  <a:lnTo>
                    <a:pt x="2135607" y="1115913"/>
                  </a:lnTo>
                  <a:lnTo>
                    <a:pt x="2136648" y="1068324"/>
                  </a:lnTo>
                  <a:lnTo>
                    <a:pt x="2135607" y="1020734"/>
                  </a:lnTo>
                  <a:lnTo>
                    <a:pt x="2132513" y="973679"/>
                  </a:lnTo>
                  <a:lnTo>
                    <a:pt x="2127410" y="927199"/>
                  </a:lnTo>
                  <a:lnTo>
                    <a:pt x="2120341" y="881340"/>
                  </a:lnTo>
                  <a:lnTo>
                    <a:pt x="2111350" y="836144"/>
                  </a:lnTo>
                  <a:lnTo>
                    <a:pt x="2100479" y="791656"/>
                  </a:lnTo>
                  <a:lnTo>
                    <a:pt x="2087773" y="747917"/>
                  </a:lnTo>
                  <a:lnTo>
                    <a:pt x="2073274" y="704973"/>
                  </a:lnTo>
                  <a:lnTo>
                    <a:pt x="2057027" y="662865"/>
                  </a:lnTo>
                  <a:lnTo>
                    <a:pt x="2039074" y="621638"/>
                  </a:lnTo>
                  <a:lnTo>
                    <a:pt x="2019459" y="581335"/>
                  </a:lnTo>
                  <a:lnTo>
                    <a:pt x="1998225" y="541999"/>
                  </a:lnTo>
                  <a:lnTo>
                    <a:pt x="1975416" y="503674"/>
                  </a:lnTo>
                  <a:lnTo>
                    <a:pt x="1951076" y="466404"/>
                  </a:lnTo>
                  <a:lnTo>
                    <a:pt x="1925247" y="430231"/>
                  </a:lnTo>
                  <a:lnTo>
                    <a:pt x="1897973" y="395199"/>
                  </a:lnTo>
                  <a:lnTo>
                    <a:pt x="1869297" y="361351"/>
                  </a:lnTo>
                  <a:lnTo>
                    <a:pt x="1839264" y="328732"/>
                  </a:lnTo>
                  <a:lnTo>
                    <a:pt x="1807915" y="297383"/>
                  </a:lnTo>
                  <a:lnTo>
                    <a:pt x="1775296" y="267350"/>
                  </a:lnTo>
                  <a:lnTo>
                    <a:pt x="1741448" y="238674"/>
                  </a:lnTo>
                  <a:lnTo>
                    <a:pt x="1706416" y="211400"/>
                  </a:lnTo>
                  <a:lnTo>
                    <a:pt x="1670243" y="185571"/>
                  </a:lnTo>
                  <a:lnTo>
                    <a:pt x="1632973" y="161231"/>
                  </a:lnTo>
                  <a:lnTo>
                    <a:pt x="1594648" y="138422"/>
                  </a:lnTo>
                  <a:lnTo>
                    <a:pt x="1555312" y="117188"/>
                  </a:lnTo>
                  <a:lnTo>
                    <a:pt x="1515009" y="97573"/>
                  </a:lnTo>
                  <a:lnTo>
                    <a:pt x="1473782" y="79620"/>
                  </a:lnTo>
                  <a:lnTo>
                    <a:pt x="1431674" y="63373"/>
                  </a:lnTo>
                  <a:lnTo>
                    <a:pt x="1388730" y="48874"/>
                  </a:lnTo>
                  <a:lnTo>
                    <a:pt x="1344991" y="36168"/>
                  </a:lnTo>
                  <a:lnTo>
                    <a:pt x="1300503" y="25297"/>
                  </a:lnTo>
                  <a:lnTo>
                    <a:pt x="1255307" y="16306"/>
                  </a:lnTo>
                  <a:lnTo>
                    <a:pt x="1209448" y="9237"/>
                  </a:lnTo>
                  <a:lnTo>
                    <a:pt x="1162968" y="4134"/>
                  </a:lnTo>
                  <a:lnTo>
                    <a:pt x="1115913" y="1040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583" y="3887724"/>
              <a:ext cx="1167383" cy="1167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3004" y="306451"/>
            <a:ext cx="273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Threat</a:t>
            </a:r>
            <a:r>
              <a:rPr spc="-11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Hunting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315" y="760476"/>
            <a:ext cx="35646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84373" y="1933193"/>
            <a:ext cx="10356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leading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hunting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process,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senior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analysts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5632" y="3014852"/>
            <a:ext cx="13610590" cy="1567815"/>
            <a:chOff x="1635632" y="3014852"/>
            <a:chExt cx="13610590" cy="1567815"/>
          </a:xfrm>
        </p:grpSpPr>
        <p:sp>
          <p:nvSpPr>
            <p:cNvPr id="6" name="object 6"/>
            <p:cNvSpPr/>
            <p:nvPr/>
          </p:nvSpPr>
          <p:spPr>
            <a:xfrm>
              <a:off x="1645157" y="3492245"/>
              <a:ext cx="13591540" cy="1080770"/>
            </a:xfrm>
            <a:custGeom>
              <a:avLst/>
              <a:gdLst/>
              <a:ahLst/>
              <a:cxnLst/>
              <a:rect l="l" t="t" r="r" b="b"/>
              <a:pathLst>
                <a:path w="13591540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3502259" y="0"/>
                  </a:lnTo>
                  <a:lnTo>
                    <a:pt x="13536810" y="6977"/>
                  </a:lnTo>
                  <a:lnTo>
                    <a:pt x="13565028" y="26003"/>
                  </a:lnTo>
                  <a:lnTo>
                    <a:pt x="13584054" y="54221"/>
                  </a:lnTo>
                  <a:lnTo>
                    <a:pt x="13591032" y="88773"/>
                  </a:lnTo>
                  <a:lnTo>
                    <a:pt x="13591032" y="991742"/>
                  </a:lnTo>
                  <a:lnTo>
                    <a:pt x="13584054" y="1026294"/>
                  </a:lnTo>
                  <a:lnTo>
                    <a:pt x="13565028" y="1054512"/>
                  </a:lnTo>
                  <a:lnTo>
                    <a:pt x="13536810" y="1073538"/>
                  </a:lnTo>
                  <a:lnTo>
                    <a:pt x="13502259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7349" y="3024377"/>
              <a:ext cx="4320540" cy="467995"/>
            </a:xfrm>
            <a:custGeom>
              <a:avLst/>
              <a:gdLst/>
              <a:ahLst/>
              <a:cxnLst/>
              <a:rect l="l" t="t" r="r" b="b"/>
              <a:pathLst>
                <a:path w="4320540" h="467995">
                  <a:moveTo>
                    <a:pt x="4242562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8"/>
                  </a:lnTo>
                  <a:lnTo>
                    <a:pt x="4320540" y="467868"/>
                  </a:lnTo>
                  <a:lnTo>
                    <a:pt x="4320540" y="77977"/>
                  </a:lnTo>
                  <a:lnTo>
                    <a:pt x="4314410" y="47630"/>
                  </a:lnTo>
                  <a:lnTo>
                    <a:pt x="4297695" y="22844"/>
                  </a:lnTo>
                  <a:lnTo>
                    <a:pt x="4272909" y="6129"/>
                  </a:lnTo>
                  <a:lnTo>
                    <a:pt x="4242562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7349" y="3024377"/>
              <a:ext cx="4320540" cy="467995"/>
            </a:xfrm>
            <a:custGeom>
              <a:avLst/>
              <a:gdLst/>
              <a:ahLst/>
              <a:cxnLst/>
              <a:rect l="l" t="t" r="r" b="b"/>
              <a:pathLst>
                <a:path w="4320540" h="467995">
                  <a:moveTo>
                    <a:pt x="77977" y="0"/>
                  </a:moveTo>
                  <a:lnTo>
                    <a:pt x="4242562" y="0"/>
                  </a:lnTo>
                  <a:lnTo>
                    <a:pt x="4272909" y="6129"/>
                  </a:lnTo>
                  <a:lnTo>
                    <a:pt x="4297695" y="22844"/>
                  </a:lnTo>
                  <a:lnTo>
                    <a:pt x="4314410" y="47630"/>
                  </a:lnTo>
                  <a:lnTo>
                    <a:pt x="4320540" y="77977"/>
                  </a:lnTo>
                  <a:lnTo>
                    <a:pt x="4320540" y="467868"/>
                  </a:lnTo>
                  <a:lnTo>
                    <a:pt x="0" y="467868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41119" y="3080385"/>
            <a:ext cx="12872085" cy="1351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Advisories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bulletins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spcBef>
                <a:spcPts val="17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publications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bulletins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advisories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regarding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TTPs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impetus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hunt.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5632" y="4770501"/>
            <a:ext cx="13610590" cy="1567815"/>
            <a:chOff x="1635632" y="4770501"/>
            <a:chExt cx="13610590" cy="1567815"/>
          </a:xfrm>
        </p:grpSpPr>
        <p:sp>
          <p:nvSpPr>
            <p:cNvPr id="11" name="object 11"/>
            <p:cNvSpPr/>
            <p:nvPr/>
          </p:nvSpPr>
          <p:spPr>
            <a:xfrm>
              <a:off x="1645157" y="5247894"/>
              <a:ext cx="13591540" cy="1080770"/>
            </a:xfrm>
            <a:custGeom>
              <a:avLst/>
              <a:gdLst/>
              <a:ahLst/>
              <a:cxnLst/>
              <a:rect l="l" t="t" r="r" b="b"/>
              <a:pathLst>
                <a:path w="13591540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3502259" y="0"/>
                  </a:lnTo>
                  <a:lnTo>
                    <a:pt x="13536810" y="6977"/>
                  </a:lnTo>
                  <a:lnTo>
                    <a:pt x="13565028" y="26003"/>
                  </a:lnTo>
                  <a:lnTo>
                    <a:pt x="13584054" y="54221"/>
                  </a:lnTo>
                  <a:lnTo>
                    <a:pt x="13591032" y="88772"/>
                  </a:lnTo>
                  <a:lnTo>
                    <a:pt x="13591032" y="991742"/>
                  </a:lnTo>
                  <a:lnTo>
                    <a:pt x="13584054" y="1026294"/>
                  </a:lnTo>
                  <a:lnTo>
                    <a:pt x="13565028" y="1054512"/>
                  </a:lnTo>
                  <a:lnTo>
                    <a:pt x="13536810" y="1073538"/>
                  </a:lnTo>
                  <a:lnTo>
                    <a:pt x="13502259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7349" y="4780026"/>
              <a:ext cx="4892040" cy="467995"/>
            </a:xfrm>
            <a:custGeom>
              <a:avLst/>
              <a:gdLst/>
              <a:ahLst/>
              <a:cxnLst/>
              <a:rect l="l" t="t" r="r" b="b"/>
              <a:pathLst>
                <a:path w="4892040" h="467995">
                  <a:moveTo>
                    <a:pt x="4814062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8"/>
                  </a:lnTo>
                  <a:lnTo>
                    <a:pt x="4892040" y="467868"/>
                  </a:lnTo>
                  <a:lnTo>
                    <a:pt x="4892040" y="77977"/>
                  </a:lnTo>
                  <a:lnTo>
                    <a:pt x="4885910" y="47630"/>
                  </a:lnTo>
                  <a:lnTo>
                    <a:pt x="4869195" y="22844"/>
                  </a:lnTo>
                  <a:lnTo>
                    <a:pt x="4844409" y="6129"/>
                  </a:lnTo>
                  <a:lnTo>
                    <a:pt x="481406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7349" y="4780026"/>
              <a:ext cx="4892040" cy="467995"/>
            </a:xfrm>
            <a:custGeom>
              <a:avLst/>
              <a:gdLst/>
              <a:ahLst/>
              <a:cxnLst/>
              <a:rect l="l" t="t" r="r" b="b"/>
              <a:pathLst>
                <a:path w="4892040" h="467995">
                  <a:moveTo>
                    <a:pt x="77977" y="0"/>
                  </a:moveTo>
                  <a:lnTo>
                    <a:pt x="4814062" y="0"/>
                  </a:lnTo>
                  <a:lnTo>
                    <a:pt x="4844409" y="6129"/>
                  </a:lnTo>
                  <a:lnTo>
                    <a:pt x="4869195" y="22844"/>
                  </a:lnTo>
                  <a:lnTo>
                    <a:pt x="4885910" y="47630"/>
                  </a:lnTo>
                  <a:lnTo>
                    <a:pt x="4892040" y="77977"/>
                  </a:lnTo>
                  <a:lnTo>
                    <a:pt x="4892040" y="467868"/>
                  </a:lnTo>
                  <a:lnTo>
                    <a:pt x="0" y="467868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41119" y="5591048"/>
            <a:ext cx="10187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TTP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IoC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feeds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keep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active.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41119" y="4828997"/>
            <a:ext cx="4491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fusion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35632" y="6526148"/>
            <a:ext cx="13610590" cy="1567815"/>
            <a:chOff x="1635632" y="6526148"/>
            <a:chExt cx="13610590" cy="1567815"/>
          </a:xfrm>
        </p:grpSpPr>
        <p:sp>
          <p:nvSpPr>
            <p:cNvPr id="17" name="object 17"/>
            <p:cNvSpPr/>
            <p:nvPr/>
          </p:nvSpPr>
          <p:spPr>
            <a:xfrm>
              <a:off x="1645157" y="7003541"/>
              <a:ext cx="13591540" cy="1080770"/>
            </a:xfrm>
            <a:custGeom>
              <a:avLst/>
              <a:gdLst/>
              <a:ahLst/>
              <a:cxnLst/>
              <a:rect l="l" t="t" r="r" b="b"/>
              <a:pathLst>
                <a:path w="13591540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3502259" y="0"/>
                  </a:lnTo>
                  <a:lnTo>
                    <a:pt x="13536810" y="6977"/>
                  </a:lnTo>
                  <a:lnTo>
                    <a:pt x="13565028" y="26003"/>
                  </a:lnTo>
                  <a:lnTo>
                    <a:pt x="13584054" y="54221"/>
                  </a:lnTo>
                  <a:lnTo>
                    <a:pt x="13591032" y="88772"/>
                  </a:lnTo>
                  <a:lnTo>
                    <a:pt x="13591032" y="991730"/>
                  </a:lnTo>
                  <a:lnTo>
                    <a:pt x="13584054" y="1026289"/>
                  </a:lnTo>
                  <a:lnTo>
                    <a:pt x="13565028" y="1054511"/>
                  </a:lnTo>
                  <a:lnTo>
                    <a:pt x="13536810" y="1073538"/>
                  </a:lnTo>
                  <a:lnTo>
                    <a:pt x="13502259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1"/>
                  </a:lnTo>
                  <a:lnTo>
                    <a:pt x="6977" y="1026289"/>
                  </a:lnTo>
                  <a:lnTo>
                    <a:pt x="0" y="991730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007B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7349" y="6535673"/>
              <a:ext cx="4320540" cy="467995"/>
            </a:xfrm>
            <a:custGeom>
              <a:avLst/>
              <a:gdLst/>
              <a:ahLst/>
              <a:cxnLst/>
              <a:rect l="l" t="t" r="r" b="b"/>
              <a:pathLst>
                <a:path w="4320540" h="467995">
                  <a:moveTo>
                    <a:pt x="4242562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8"/>
                  </a:lnTo>
                  <a:lnTo>
                    <a:pt x="4320540" y="467868"/>
                  </a:lnTo>
                  <a:lnTo>
                    <a:pt x="4320540" y="77977"/>
                  </a:lnTo>
                  <a:lnTo>
                    <a:pt x="4314410" y="47630"/>
                  </a:lnTo>
                  <a:lnTo>
                    <a:pt x="4297695" y="22844"/>
                  </a:lnTo>
                  <a:lnTo>
                    <a:pt x="4272909" y="6129"/>
                  </a:lnTo>
                  <a:lnTo>
                    <a:pt x="4242562" y="0"/>
                  </a:lnTo>
                  <a:close/>
                </a:path>
              </a:pathLst>
            </a:custGeom>
            <a:solidFill>
              <a:srgbClr val="007B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7349" y="6535673"/>
              <a:ext cx="4320540" cy="467995"/>
            </a:xfrm>
            <a:custGeom>
              <a:avLst/>
              <a:gdLst/>
              <a:ahLst/>
              <a:cxnLst/>
              <a:rect l="l" t="t" r="r" b="b"/>
              <a:pathLst>
                <a:path w="4320540" h="467995">
                  <a:moveTo>
                    <a:pt x="77977" y="0"/>
                  </a:moveTo>
                  <a:lnTo>
                    <a:pt x="4242562" y="0"/>
                  </a:lnTo>
                  <a:lnTo>
                    <a:pt x="4272909" y="6129"/>
                  </a:lnTo>
                  <a:lnTo>
                    <a:pt x="4297695" y="22844"/>
                  </a:lnTo>
                  <a:lnTo>
                    <a:pt x="4314410" y="47630"/>
                  </a:lnTo>
                  <a:lnTo>
                    <a:pt x="4320540" y="77977"/>
                  </a:lnTo>
                  <a:lnTo>
                    <a:pt x="4320540" y="467868"/>
                  </a:lnTo>
                  <a:lnTo>
                    <a:pt x="0" y="467868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0CA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41119" y="7345426"/>
            <a:ext cx="12839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Maneuver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military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doctrine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term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acquiring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positional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advantage.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1119" y="6592316"/>
            <a:ext cx="1341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Maneuver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05450" y="4258436"/>
            <a:ext cx="5247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Penetration</a:t>
            </a:r>
            <a:r>
              <a:rPr spc="-70" dirty="0"/>
              <a:t> </a:t>
            </a:r>
            <a:r>
              <a:rPr spc="20" dirty="0"/>
              <a:t>Testing</a:t>
            </a:r>
            <a:r>
              <a:rPr spc="-65" dirty="0"/>
              <a:t> </a:t>
            </a:r>
            <a:r>
              <a:rPr dirty="0"/>
              <a:t>Concepts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3715" y="306451"/>
            <a:ext cx="3529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Penetration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940" y="760476"/>
            <a:ext cx="51084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2729" y="1882292"/>
            <a:ext cx="12282170" cy="1810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uncover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exploitable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target's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19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Pen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referred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ethical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hacking.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3147" y="3805428"/>
            <a:ext cx="7030211" cy="445922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3715" y="306451"/>
            <a:ext cx="3529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Penetration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940" y="760476"/>
            <a:ext cx="51084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09565" y="1933193"/>
            <a:ext cx="6510020" cy="149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R="186055" algn="ctr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existence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6936" y="5144516"/>
            <a:ext cx="2031364" cy="6940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486409" marR="5080" indent="-474345">
              <a:lnSpc>
                <a:spcPts val="2630"/>
              </a:lnSpc>
              <a:spcBef>
                <a:spcPts val="19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Bypass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57643" y="3656076"/>
            <a:ext cx="1926589" cy="1188720"/>
          </a:xfrm>
          <a:custGeom>
            <a:avLst/>
            <a:gdLst/>
            <a:ahLst/>
            <a:cxnLst/>
            <a:rect l="l" t="t" r="r" b="b"/>
            <a:pathLst>
              <a:path w="1926590" h="1188720">
                <a:moveTo>
                  <a:pt x="1442974" y="0"/>
                </a:moveTo>
                <a:lnTo>
                  <a:pt x="480949" y="0"/>
                </a:lnTo>
                <a:lnTo>
                  <a:pt x="0" y="832103"/>
                </a:lnTo>
                <a:lnTo>
                  <a:pt x="179704" y="1142619"/>
                </a:lnTo>
                <a:lnTo>
                  <a:pt x="212761" y="1106590"/>
                </a:lnTo>
                <a:lnTo>
                  <a:pt x="247564" y="1072195"/>
                </a:lnTo>
                <a:lnTo>
                  <a:pt x="284044" y="1039506"/>
                </a:lnTo>
                <a:lnTo>
                  <a:pt x="322134" y="1008593"/>
                </a:lnTo>
                <a:lnTo>
                  <a:pt x="361766" y="979527"/>
                </a:lnTo>
                <a:lnTo>
                  <a:pt x="402871" y="952379"/>
                </a:lnTo>
                <a:lnTo>
                  <a:pt x="445382" y="927220"/>
                </a:lnTo>
                <a:lnTo>
                  <a:pt x="489230" y="904120"/>
                </a:lnTo>
                <a:lnTo>
                  <a:pt x="534348" y="883151"/>
                </a:lnTo>
                <a:lnTo>
                  <a:pt x="580667" y="864384"/>
                </a:lnTo>
                <a:lnTo>
                  <a:pt x="628119" y="847889"/>
                </a:lnTo>
                <a:lnTo>
                  <a:pt x="676636" y="833737"/>
                </a:lnTo>
                <a:lnTo>
                  <a:pt x="726150" y="822000"/>
                </a:lnTo>
                <a:lnTo>
                  <a:pt x="776593" y="812747"/>
                </a:lnTo>
                <a:lnTo>
                  <a:pt x="827897" y="806050"/>
                </a:lnTo>
                <a:lnTo>
                  <a:pt x="879993" y="801980"/>
                </a:lnTo>
                <a:lnTo>
                  <a:pt x="932814" y="800608"/>
                </a:lnTo>
                <a:lnTo>
                  <a:pt x="983135" y="801867"/>
                </a:lnTo>
                <a:lnTo>
                  <a:pt x="1032792" y="805604"/>
                </a:lnTo>
                <a:lnTo>
                  <a:pt x="1081729" y="811758"/>
                </a:lnTo>
                <a:lnTo>
                  <a:pt x="1129887" y="820267"/>
                </a:lnTo>
                <a:lnTo>
                  <a:pt x="1177210" y="831069"/>
                </a:lnTo>
                <a:lnTo>
                  <a:pt x="1223640" y="844103"/>
                </a:lnTo>
                <a:lnTo>
                  <a:pt x="1269119" y="859308"/>
                </a:lnTo>
                <a:lnTo>
                  <a:pt x="1313591" y="876622"/>
                </a:lnTo>
                <a:lnTo>
                  <a:pt x="1356997" y="895985"/>
                </a:lnTo>
                <a:lnTo>
                  <a:pt x="1399281" y="917333"/>
                </a:lnTo>
                <a:lnTo>
                  <a:pt x="1440384" y="940606"/>
                </a:lnTo>
                <a:lnTo>
                  <a:pt x="1480250" y="965743"/>
                </a:lnTo>
                <a:lnTo>
                  <a:pt x="1518821" y="992682"/>
                </a:lnTo>
                <a:lnTo>
                  <a:pt x="1556039" y="1021362"/>
                </a:lnTo>
                <a:lnTo>
                  <a:pt x="1591848" y="1051721"/>
                </a:lnTo>
                <a:lnTo>
                  <a:pt x="1626189" y="1083697"/>
                </a:lnTo>
                <a:lnTo>
                  <a:pt x="1659005" y="1117230"/>
                </a:lnTo>
                <a:lnTo>
                  <a:pt x="1690239" y="1152258"/>
                </a:lnTo>
                <a:lnTo>
                  <a:pt x="1719833" y="1188720"/>
                </a:lnTo>
                <a:lnTo>
                  <a:pt x="1926335" y="832103"/>
                </a:lnTo>
                <a:lnTo>
                  <a:pt x="1442974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0608" y="4037457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7643" y="6306311"/>
            <a:ext cx="1926589" cy="1186180"/>
          </a:xfrm>
          <a:custGeom>
            <a:avLst/>
            <a:gdLst/>
            <a:ahLst/>
            <a:cxnLst/>
            <a:rect l="l" t="t" r="r" b="b"/>
            <a:pathLst>
              <a:path w="1926590" h="1186179">
                <a:moveTo>
                  <a:pt x="1719833" y="0"/>
                </a:moveTo>
                <a:lnTo>
                  <a:pt x="1690239" y="36442"/>
                </a:lnTo>
                <a:lnTo>
                  <a:pt x="1659005" y="71453"/>
                </a:lnTo>
                <a:lnTo>
                  <a:pt x="1626189" y="104970"/>
                </a:lnTo>
                <a:lnTo>
                  <a:pt x="1591848" y="136934"/>
                </a:lnTo>
                <a:lnTo>
                  <a:pt x="1556039" y="167281"/>
                </a:lnTo>
                <a:lnTo>
                  <a:pt x="1518821" y="195950"/>
                </a:lnTo>
                <a:lnTo>
                  <a:pt x="1480250" y="222881"/>
                </a:lnTo>
                <a:lnTo>
                  <a:pt x="1440384" y="248010"/>
                </a:lnTo>
                <a:lnTo>
                  <a:pt x="1399281" y="271277"/>
                </a:lnTo>
                <a:lnTo>
                  <a:pt x="1356997" y="292621"/>
                </a:lnTo>
                <a:lnTo>
                  <a:pt x="1313591" y="311979"/>
                </a:lnTo>
                <a:lnTo>
                  <a:pt x="1269119" y="329290"/>
                </a:lnTo>
                <a:lnTo>
                  <a:pt x="1223640" y="344493"/>
                </a:lnTo>
                <a:lnTo>
                  <a:pt x="1177210" y="357526"/>
                </a:lnTo>
                <a:lnTo>
                  <a:pt x="1129887" y="368327"/>
                </a:lnTo>
                <a:lnTo>
                  <a:pt x="1081729" y="376835"/>
                </a:lnTo>
                <a:lnTo>
                  <a:pt x="1032792" y="382988"/>
                </a:lnTo>
                <a:lnTo>
                  <a:pt x="983135" y="386725"/>
                </a:lnTo>
                <a:lnTo>
                  <a:pt x="932814" y="387985"/>
                </a:lnTo>
                <a:lnTo>
                  <a:pt x="879993" y="386612"/>
                </a:lnTo>
                <a:lnTo>
                  <a:pt x="827897" y="382538"/>
                </a:lnTo>
                <a:lnTo>
                  <a:pt x="776593" y="375833"/>
                </a:lnTo>
                <a:lnTo>
                  <a:pt x="726150" y="366563"/>
                </a:lnTo>
                <a:lnTo>
                  <a:pt x="676636" y="354797"/>
                </a:lnTo>
                <a:lnTo>
                  <a:pt x="628119" y="340602"/>
                </a:lnTo>
                <a:lnTo>
                  <a:pt x="580667" y="324048"/>
                </a:lnTo>
                <a:lnTo>
                  <a:pt x="534348" y="305202"/>
                </a:lnTo>
                <a:lnTo>
                  <a:pt x="489230" y="284132"/>
                </a:lnTo>
                <a:lnTo>
                  <a:pt x="445382" y="260907"/>
                </a:lnTo>
                <a:lnTo>
                  <a:pt x="402871" y="235594"/>
                </a:lnTo>
                <a:lnTo>
                  <a:pt x="361766" y="208261"/>
                </a:lnTo>
                <a:lnTo>
                  <a:pt x="322134" y="178977"/>
                </a:lnTo>
                <a:lnTo>
                  <a:pt x="284044" y="147809"/>
                </a:lnTo>
                <a:lnTo>
                  <a:pt x="247564" y="114827"/>
                </a:lnTo>
                <a:lnTo>
                  <a:pt x="212761" y="80097"/>
                </a:lnTo>
                <a:lnTo>
                  <a:pt x="179704" y="43687"/>
                </a:lnTo>
                <a:lnTo>
                  <a:pt x="0" y="353949"/>
                </a:lnTo>
                <a:lnTo>
                  <a:pt x="480949" y="1185671"/>
                </a:lnTo>
                <a:lnTo>
                  <a:pt x="1442974" y="1185671"/>
                </a:lnTo>
                <a:lnTo>
                  <a:pt x="1926335" y="353949"/>
                </a:lnTo>
                <a:lnTo>
                  <a:pt x="1719833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0608" y="6686804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6564" y="4613147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832104" y="0"/>
                </a:moveTo>
                <a:lnTo>
                  <a:pt x="0" y="481202"/>
                </a:lnTo>
                <a:lnTo>
                  <a:pt x="0" y="1443608"/>
                </a:lnTo>
                <a:lnTo>
                  <a:pt x="832104" y="1924812"/>
                </a:lnTo>
                <a:lnTo>
                  <a:pt x="1142618" y="1744979"/>
                </a:lnTo>
                <a:lnTo>
                  <a:pt x="1106188" y="1711922"/>
                </a:lnTo>
                <a:lnTo>
                  <a:pt x="1071440" y="1677119"/>
                </a:lnTo>
                <a:lnTo>
                  <a:pt x="1038441" y="1640642"/>
                </a:lnTo>
                <a:lnTo>
                  <a:pt x="1007259" y="1602562"/>
                </a:lnTo>
                <a:lnTo>
                  <a:pt x="977963" y="1562950"/>
                </a:lnTo>
                <a:lnTo>
                  <a:pt x="950620" y="1521877"/>
                </a:lnTo>
                <a:lnTo>
                  <a:pt x="925298" y="1479415"/>
                </a:lnTo>
                <a:lnTo>
                  <a:pt x="902065" y="1435634"/>
                </a:lnTo>
                <a:lnTo>
                  <a:pt x="880990" y="1390606"/>
                </a:lnTo>
                <a:lnTo>
                  <a:pt x="862140" y="1344402"/>
                </a:lnTo>
                <a:lnTo>
                  <a:pt x="845582" y="1297094"/>
                </a:lnTo>
                <a:lnTo>
                  <a:pt x="831386" y="1248751"/>
                </a:lnTo>
                <a:lnTo>
                  <a:pt x="819618" y="1199447"/>
                </a:lnTo>
                <a:lnTo>
                  <a:pt x="810347" y="1149251"/>
                </a:lnTo>
                <a:lnTo>
                  <a:pt x="803641" y="1098235"/>
                </a:lnTo>
                <a:lnTo>
                  <a:pt x="799567" y="1046471"/>
                </a:lnTo>
                <a:lnTo>
                  <a:pt x="798194" y="994028"/>
                </a:lnTo>
                <a:lnTo>
                  <a:pt x="799454" y="943669"/>
                </a:lnTo>
                <a:lnTo>
                  <a:pt x="803194" y="893936"/>
                </a:lnTo>
                <a:lnTo>
                  <a:pt x="809354" y="844892"/>
                </a:lnTo>
                <a:lnTo>
                  <a:pt x="817876" y="796599"/>
                </a:lnTo>
                <a:lnTo>
                  <a:pt x="828700" y="749117"/>
                </a:lnTo>
                <a:lnTo>
                  <a:pt x="841766" y="702509"/>
                </a:lnTo>
                <a:lnTo>
                  <a:pt x="857016" y="656836"/>
                </a:lnTo>
                <a:lnTo>
                  <a:pt x="874390" y="612159"/>
                </a:lnTo>
                <a:lnTo>
                  <a:pt x="893828" y="568541"/>
                </a:lnTo>
                <a:lnTo>
                  <a:pt x="915272" y="526042"/>
                </a:lnTo>
                <a:lnTo>
                  <a:pt x="938662" y="484724"/>
                </a:lnTo>
                <a:lnTo>
                  <a:pt x="963938" y="444649"/>
                </a:lnTo>
                <a:lnTo>
                  <a:pt x="991042" y="405878"/>
                </a:lnTo>
                <a:lnTo>
                  <a:pt x="1019914" y="368473"/>
                </a:lnTo>
                <a:lnTo>
                  <a:pt x="1050495" y="332495"/>
                </a:lnTo>
                <a:lnTo>
                  <a:pt x="1082725" y="298006"/>
                </a:lnTo>
                <a:lnTo>
                  <a:pt x="1116546" y="265068"/>
                </a:lnTo>
                <a:lnTo>
                  <a:pt x="1151897" y="233741"/>
                </a:lnTo>
                <a:lnTo>
                  <a:pt x="1188719" y="204088"/>
                </a:lnTo>
                <a:lnTo>
                  <a:pt x="8321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31609" y="5362702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2811" y="4613147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356616" y="0"/>
                </a:moveTo>
                <a:lnTo>
                  <a:pt x="0" y="204088"/>
                </a:lnTo>
                <a:lnTo>
                  <a:pt x="36822" y="233741"/>
                </a:lnTo>
                <a:lnTo>
                  <a:pt x="72173" y="265068"/>
                </a:lnTo>
                <a:lnTo>
                  <a:pt x="105994" y="298006"/>
                </a:lnTo>
                <a:lnTo>
                  <a:pt x="138224" y="332495"/>
                </a:lnTo>
                <a:lnTo>
                  <a:pt x="168805" y="368473"/>
                </a:lnTo>
                <a:lnTo>
                  <a:pt x="197677" y="405878"/>
                </a:lnTo>
                <a:lnTo>
                  <a:pt x="224781" y="444649"/>
                </a:lnTo>
                <a:lnTo>
                  <a:pt x="250057" y="484724"/>
                </a:lnTo>
                <a:lnTo>
                  <a:pt x="273447" y="526042"/>
                </a:lnTo>
                <a:lnTo>
                  <a:pt x="294891" y="568541"/>
                </a:lnTo>
                <a:lnTo>
                  <a:pt x="314329" y="612159"/>
                </a:lnTo>
                <a:lnTo>
                  <a:pt x="331703" y="656836"/>
                </a:lnTo>
                <a:lnTo>
                  <a:pt x="346953" y="702509"/>
                </a:lnTo>
                <a:lnTo>
                  <a:pt x="360019" y="749117"/>
                </a:lnTo>
                <a:lnTo>
                  <a:pt x="370843" y="796599"/>
                </a:lnTo>
                <a:lnTo>
                  <a:pt x="379365" y="844892"/>
                </a:lnTo>
                <a:lnTo>
                  <a:pt x="385525" y="893936"/>
                </a:lnTo>
                <a:lnTo>
                  <a:pt x="389265" y="943669"/>
                </a:lnTo>
                <a:lnTo>
                  <a:pt x="390525" y="994028"/>
                </a:lnTo>
                <a:lnTo>
                  <a:pt x="389152" y="1046471"/>
                </a:lnTo>
                <a:lnTo>
                  <a:pt x="385078" y="1098235"/>
                </a:lnTo>
                <a:lnTo>
                  <a:pt x="378372" y="1149251"/>
                </a:lnTo>
                <a:lnTo>
                  <a:pt x="369101" y="1199447"/>
                </a:lnTo>
                <a:lnTo>
                  <a:pt x="357333" y="1248751"/>
                </a:lnTo>
                <a:lnTo>
                  <a:pt x="343137" y="1297094"/>
                </a:lnTo>
                <a:lnTo>
                  <a:pt x="326579" y="1344402"/>
                </a:lnTo>
                <a:lnTo>
                  <a:pt x="307729" y="1390606"/>
                </a:lnTo>
                <a:lnTo>
                  <a:pt x="286654" y="1435634"/>
                </a:lnTo>
                <a:lnTo>
                  <a:pt x="263421" y="1479415"/>
                </a:lnTo>
                <a:lnTo>
                  <a:pt x="238099" y="1521877"/>
                </a:lnTo>
                <a:lnTo>
                  <a:pt x="210756" y="1562950"/>
                </a:lnTo>
                <a:lnTo>
                  <a:pt x="181460" y="1602562"/>
                </a:lnTo>
                <a:lnTo>
                  <a:pt x="150278" y="1640642"/>
                </a:lnTo>
                <a:lnTo>
                  <a:pt x="117279" y="1677119"/>
                </a:lnTo>
                <a:lnTo>
                  <a:pt x="82531" y="1711922"/>
                </a:lnTo>
                <a:lnTo>
                  <a:pt x="46101" y="1744979"/>
                </a:lnTo>
                <a:lnTo>
                  <a:pt x="356616" y="1924812"/>
                </a:lnTo>
                <a:lnTo>
                  <a:pt x="1188720" y="1443608"/>
                </a:lnTo>
                <a:lnTo>
                  <a:pt x="1188720" y="481202"/>
                </a:lnTo>
                <a:lnTo>
                  <a:pt x="3566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77604" y="5362702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90809" y="5163692"/>
            <a:ext cx="2176780" cy="6940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300355">
              <a:lnSpc>
                <a:spcPts val="2630"/>
              </a:lnSpc>
              <a:spcBef>
                <a:spcPts val="19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Actively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9183" y="7856931"/>
            <a:ext cx="27990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5511" y="5029200"/>
            <a:ext cx="1162811" cy="1162812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084" y="306451"/>
            <a:ext cx="3733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Rules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Engagement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4479" y="760476"/>
            <a:ext cx="56235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92573" y="3166110"/>
            <a:ext cx="7789545" cy="1001394"/>
          </a:xfrm>
          <a:custGeom>
            <a:avLst/>
            <a:gdLst/>
            <a:ahLst/>
            <a:cxnLst/>
            <a:rect l="l" t="t" r="r" b="b"/>
            <a:pathLst>
              <a:path w="7789545" h="1001395">
                <a:moveTo>
                  <a:pt x="0" y="166877"/>
                </a:move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7" y="0"/>
                </a:lnTo>
                <a:lnTo>
                  <a:pt x="7622285" y="0"/>
                </a:lnTo>
                <a:lnTo>
                  <a:pt x="7666661" y="5958"/>
                </a:lnTo>
                <a:lnTo>
                  <a:pt x="7706529" y="22775"/>
                </a:lnTo>
                <a:lnTo>
                  <a:pt x="7740300" y="48863"/>
                </a:lnTo>
                <a:lnTo>
                  <a:pt x="7766388" y="82634"/>
                </a:lnTo>
                <a:lnTo>
                  <a:pt x="7783205" y="122502"/>
                </a:lnTo>
                <a:lnTo>
                  <a:pt x="7789164" y="166877"/>
                </a:lnTo>
                <a:lnTo>
                  <a:pt x="7789164" y="834389"/>
                </a:lnTo>
                <a:lnTo>
                  <a:pt x="7783205" y="878765"/>
                </a:lnTo>
                <a:lnTo>
                  <a:pt x="7766388" y="918633"/>
                </a:lnTo>
                <a:lnTo>
                  <a:pt x="7740300" y="952404"/>
                </a:lnTo>
                <a:lnTo>
                  <a:pt x="7706529" y="978492"/>
                </a:lnTo>
                <a:lnTo>
                  <a:pt x="7666661" y="995309"/>
                </a:lnTo>
                <a:lnTo>
                  <a:pt x="7622285" y="1001267"/>
                </a:lnTo>
                <a:lnTo>
                  <a:pt x="166877" y="1001267"/>
                </a:lnTo>
                <a:lnTo>
                  <a:pt x="122502" y="995309"/>
                </a:lnTo>
                <a:lnTo>
                  <a:pt x="82634" y="978492"/>
                </a:lnTo>
                <a:lnTo>
                  <a:pt x="48863" y="952404"/>
                </a:lnTo>
                <a:lnTo>
                  <a:pt x="22775" y="918633"/>
                </a:lnTo>
                <a:lnTo>
                  <a:pt x="5958" y="878765"/>
                </a:lnTo>
                <a:lnTo>
                  <a:pt x="0" y="834389"/>
                </a:lnTo>
                <a:lnTo>
                  <a:pt x="0" y="166877"/>
                </a:lnTo>
                <a:close/>
              </a:path>
            </a:pathLst>
          </a:custGeom>
          <a:ln w="25399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2917" y="1882292"/>
            <a:ext cx="12326620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8025" marR="5080" indent="-4505325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needed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third-parties.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used: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640715" algn="ctr">
              <a:lnSpc>
                <a:spcPct val="100000"/>
              </a:lnSpc>
              <a:spcBef>
                <a:spcPts val="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Agreement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scope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2573" y="4557521"/>
            <a:ext cx="7789545" cy="1001394"/>
          </a:xfrm>
          <a:custGeom>
            <a:avLst/>
            <a:gdLst/>
            <a:ahLst/>
            <a:cxnLst/>
            <a:rect l="l" t="t" r="r" b="b"/>
            <a:pathLst>
              <a:path w="7789545" h="1001395">
                <a:moveTo>
                  <a:pt x="0" y="166877"/>
                </a:move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7" y="0"/>
                </a:lnTo>
                <a:lnTo>
                  <a:pt x="7622285" y="0"/>
                </a:lnTo>
                <a:lnTo>
                  <a:pt x="7666661" y="5958"/>
                </a:lnTo>
                <a:lnTo>
                  <a:pt x="7706529" y="22775"/>
                </a:lnTo>
                <a:lnTo>
                  <a:pt x="7740300" y="48863"/>
                </a:lnTo>
                <a:lnTo>
                  <a:pt x="7766388" y="82634"/>
                </a:lnTo>
                <a:lnTo>
                  <a:pt x="7783205" y="122502"/>
                </a:lnTo>
                <a:lnTo>
                  <a:pt x="7789164" y="166877"/>
                </a:lnTo>
                <a:lnTo>
                  <a:pt x="7789164" y="834389"/>
                </a:lnTo>
                <a:lnTo>
                  <a:pt x="7783205" y="878765"/>
                </a:lnTo>
                <a:lnTo>
                  <a:pt x="7766388" y="918633"/>
                </a:lnTo>
                <a:lnTo>
                  <a:pt x="7740300" y="952404"/>
                </a:lnTo>
                <a:lnTo>
                  <a:pt x="7706529" y="978492"/>
                </a:lnTo>
                <a:lnTo>
                  <a:pt x="7666661" y="995309"/>
                </a:lnTo>
                <a:lnTo>
                  <a:pt x="7622285" y="1001267"/>
                </a:lnTo>
                <a:lnTo>
                  <a:pt x="166877" y="1001267"/>
                </a:lnTo>
                <a:lnTo>
                  <a:pt x="122502" y="995309"/>
                </a:lnTo>
                <a:lnTo>
                  <a:pt x="82634" y="978492"/>
                </a:lnTo>
                <a:lnTo>
                  <a:pt x="48863" y="952404"/>
                </a:lnTo>
                <a:lnTo>
                  <a:pt x="22775" y="918633"/>
                </a:lnTo>
                <a:lnTo>
                  <a:pt x="5958" y="878765"/>
                </a:lnTo>
                <a:lnTo>
                  <a:pt x="0" y="834389"/>
                </a:lnTo>
                <a:lnTo>
                  <a:pt x="0" y="166877"/>
                </a:lnTo>
                <a:close/>
              </a:path>
            </a:pathLst>
          </a:custGeom>
          <a:ln w="25399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7927" y="4694631"/>
            <a:ext cx="64573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2573" y="5948934"/>
            <a:ext cx="7789545" cy="1001394"/>
          </a:xfrm>
          <a:custGeom>
            <a:avLst/>
            <a:gdLst/>
            <a:ahLst/>
            <a:cxnLst/>
            <a:rect l="l" t="t" r="r" b="b"/>
            <a:pathLst>
              <a:path w="7789545" h="1001395">
                <a:moveTo>
                  <a:pt x="0" y="166878"/>
                </a:move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7" y="0"/>
                </a:lnTo>
                <a:lnTo>
                  <a:pt x="7622285" y="0"/>
                </a:lnTo>
                <a:lnTo>
                  <a:pt x="7666661" y="5958"/>
                </a:lnTo>
                <a:lnTo>
                  <a:pt x="7706529" y="22775"/>
                </a:lnTo>
                <a:lnTo>
                  <a:pt x="7740300" y="48863"/>
                </a:lnTo>
                <a:lnTo>
                  <a:pt x="7766388" y="82634"/>
                </a:lnTo>
                <a:lnTo>
                  <a:pt x="7783205" y="122502"/>
                </a:lnTo>
                <a:lnTo>
                  <a:pt x="7789164" y="166878"/>
                </a:lnTo>
                <a:lnTo>
                  <a:pt x="7789164" y="834390"/>
                </a:lnTo>
                <a:lnTo>
                  <a:pt x="7783205" y="878765"/>
                </a:lnTo>
                <a:lnTo>
                  <a:pt x="7766388" y="918633"/>
                </a:lnTo>
                <a:lnTo>
                  <a:pt x="7740300" y="952404"/>
                </a:lnTo>
                <a:lnTo>
                  <a:pt x="7706529" y="978492"/>
                </a:lnTo>
                <a:lnTo>
                  <a:pt x="7666661" y="995309"/>
                </a:lnTo>
                <a:lnTo>
                  <a:pt x="7622285" y="1001268"/>
                </a:lnTo>
                <a:lnTo>
                  <a:pt x="166877" y="1001268"/>
                </a:lnTo>
                <a:lnTo>
                  <a:pt x="122502" y="995309"/>
                </a:lnTo>
                <a:lnTo>
                  <a:pt x="82634" y="978492"/>
                </a:lnTo>
                <a:lnTo>
                  <a:pt x="48863" y="952404"/>
                </a:lnTo>
                <a:lnTo>
                  <a:pt x="22775" y="918633"/>
                </a:lnTo>
                <a:lnTo>
                  <a:pt x="5958" y="878765"/>
                </a:lnTo>
                <a:lnTo>
                  <a:pt x="0" y="834390"/>
                </a:lnTo>
                <a:lnTo>
                  <a:pt x="0" y="166878"/>
                </a:lnTo>
                <a:close/>
              </a:path>
            </a:pathLst>
          </a:custGeom>
          <a:ln w="25400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11236" y="6256147"/>
            <a:ext cx="1751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92573" y="7340345"/>
            <a:ext cx="7789545" cy="1001394"/>
          </a:xfrm>
          <a:custGeom>
            <a:avLst/>
            <a:gdLst/>
            <a:ahLst/>
            <a:cxnLst/>
            <a:rect l="l" t="t" r="r" b="b"/>
            <a:pathLst>
              <a:path w="7789545" h="1001395">
                <a:moveTo>
                  <a:pt x="0" y="166877"/>
                </a:move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7" y="0"/>
                </a:lnTo>
                <a:lnTo>
                  <a:pt x="7622285" y="0"/>
                </a:lnTo>
                <a:lnTo>
                  <a:pt x="7666661" y="5958"/>
                </a:lnTo>
                <a:lnTo>
                  <a:pt x="7706529" y="22775"/>
                </a:lnTo>
                <a:lnTo>
                  <a:pt x="7740300" y="48863"/>
                </a:lnTo>
                <a:lnTo>
                  <a:pt x="7766388" y="82634"/>
                </a:lnTo>
                <a:lnTo>
                  <a:pt x="7783205" y="122502"/>
                </a:lnTo>
                <a:lnTo>
                  <a:pt x="7789164" y="166877"/>
                </a:lnTo>
                <a:lnTo>
                  <a:pt x="7789164" y="834389"/>
                </a:lnTo>
                <a:lnTo>
                  <a:pt x="7783205" y="878752"/>
                </a:lnTo>
                <a:lnTo>
                  <a:pt x="7766388" y="918616"/>
                </a:lnTo>
                <a:lnTo>
                  <a:pt x="7740300" y="952390"/>
                </a:lnTo>
                <a:lnTo>
                  <a:pt x="7706529" y="978484"/>
                </a:lnTo>
                <a:lnTo>
                  <a:pt x="7666661" y="995306"/>
                </a:lnTo>
                <a:lnTo>
                  <a:pt x="7622285" y="1001267"/>
                </a:lnTo>
                <a:lnTo>
                  <a:pt x="166877" y="1001267"/>
                </a:lnTo>
                <a:lnTo>
                  <a:pt x="122502" y="995306"/>
                </a:lnTo>
                <a:lnTo>
                  <a:pt x="82634" y="978484"/>
                </a:lnTo>
                <a:lnTo>
                  <a:pt x="48863" y="952390"/>
                </a:lnTo>
                <a:lnTo>
                  <a:pt x="22775" y="918616"/>
                </a:lnTo>
                <a:lnTo>
                  <a:pt x="5958" y="878752"/>
                </a:lnTo>
                <a:lnTo>
                  <a:pt x="0" y="834389"/>
                </a:lnTo>
                <a:lnTo>
                  <a:pt x="0" y="166877"/>
                </a:lnTo>
                <a:close/>
              </a:path>
            </a:pathLst>
          </a:custGeom>
          <a:ln w="25400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53453" y="7647838"/>
            <a:ext cx="2867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Bug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bounty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3947" y="3083051"/>
            <a:ext cx="1094231" cy="10927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3947" y="4511040"/>
            <a:ext cx="1094231" cy="10927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3947" y="7289292"/>
            <a:ext cx="1094231" cy="10942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3947" y="5939028"/>
            <a:ext cx="1094231" cy="1092708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084" y="306451"/>
            <a:ext cx="3733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Rules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Engagement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4479" y="760476"/>
            <a:ext cx="56235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92902" y="1933193"/>
            <a:ext cx="4944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profile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distinguished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40" y="3174492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30727" y="6186322"/>
            <a:ext cx="33508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655" marR="5080" indent="-783590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Gray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box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(partially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6713" y="4583074"/>
            <a:ext cx="23704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291465">
              <a:lnSpc>
                <a:spcPct val="114100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White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box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(known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211" y="3670198"/>
            <a:ext cx="26428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690" marR="5080" indent="-428625">
              <a:lnSpc>
                <a:spcPct val="114100"/>
              </a:lnSpc>
              <a:spcBef>
                <a:spcPts val="1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Black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box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(unknown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3107" y="306451"/>
            <a:ext cx="2589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3E3E3E"/>
                </a:solidFill>
              </a:rPr>
              <a:t>Exercise</a:t>
            </a:r>
            <a:r>
              <a:rPr spc="-12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8484" y="760476"/>
            <a:ext cx="39593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64433" y="1382649"/>
            <a:ext cx="9328150" cy="1569085"/>
            <a:chOff x="3464433" y="1382649"/>
            <a:chExt cx="9328150" cy="1569085"/>
          </a:xfrm>
        </p:grpSpPr>
        <p:sp>
          <p:nvSpPr>
            <p:cNvPr id="5" name="object 5"/>
            <p:cNvSpPr/>
            <p:nvPr/>
          </p:nvSpPr>
          <p:spPr>
            <a:xfrm>
              <a:off x="3473958" y="1861566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9219819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9219819" y="1080515"/>
                  </a:lnTo>
                  <a:lnTo>
                    <a:pt x="9254370" y="1073538"/>
                  </a:lnTo>
                  <a:lnTo>
                    <a:pt x="9282588" y="1054512"/>
                  </a:lnTo>
                  <a:lnTo>
                    <a:pt x="9301614" y="1026294"/>
                  </a:lnTo>
                  <a:lnTo>
                    <a:pt x="9308592" y="991742"/>
                  </a:lnTo>
                  <a:lnTo>
                    <a:pt x="9308592" y="88773"/>
                  </a:lnTo>
                  <a:lnTo>
                    <a:pt x="9301614" y="54221"/>
                  </a:lnTo>
                  <a:lnTo>
                    <a:pt x="9282588" y="26003"/>
                  </a:lnTo>
                  <a:lnTo>
                    <a:pt x="9254370" y="6977"/>
                  </a:lnTo>
                  <a:lnTo>
                    <a:pt x="921981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3958" y="1861566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9219819" y="0"/>
                  </a:lnTo>
                  <a:lnTo>
                    <a:pt x="9254370" y="6977"/>
                  </a:lnTo>
                  <a:lnTo>
                    <a:pt x="9282588" y="26003"/>
                  </a:lnTo>
                  <a:lnTo>
                    <a:pt x="9301614" y="54221"/>
                  </a:lnTo>
                  <a:lnTo>
                    <a:pt x="9308592" y="88773"/>
                  </a:lnTo>
                  <a:lnTo>
                    <a:pt x="9308592" y="991742"/>
                  </a:lnTo>
                  <a:lnTo>
                    <a:pt x="9301614" y="1026294"/>
                  </a:lnTo>
                  <a:lnTo>
                    <a:pt x="9282588" y="1054512"/>
                  </a:lnTo>
                  <a:lnTo>
                    <a:pt x="9254370" y="1073538"/>
                  </a:lnTo>
                  <a:lnTo>
                    <a:pt x="9219819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3102" y="1392174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312826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2"/>
                  </a:lnTo>
                  <a:lnTo>
                    <a:pt x="3206496" y="469392"/>
                  </a:lnTo>
                  <a:lnTo>
                    <a:pt x="3206496" y="78231"/>
                  </a:lnTo>
                  <a:lnTo>
                    <a:pt x="3200344" y="47791"/>
                  </a:lnTo>
                  <a:lnTo>
                    <a:pt x="3183572" y="22923"/>
                  </a:lnTo>
                  <a:lnTo>
                    <a:pt x="3158704" y="6151"/>
                  </a:lnTo>
                  <a:lnTo>
                    <a:pt x="312826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83102" y="1392174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78232" y="0"/>
                  </a:moveTo>
                  <a:lnTo>
                    <a:pt x="3128264" y="0"/>
                  </a:lnTo>
                  <a:lnTo>
                    <a:pt x="3158704" y="6151"/>
                  </a:lnTo>
                  <a:lnTo>
                    <a:pt x="3183572" y="22923"/>
                  </a:lnTo>
                  <a:lnTo>
                    <a:pt x="3200344" y="47791"/>
                  </a:lnTo>
                  <a:lnTo>
                    <a:pt x="3206496" y="78231"/>
                  </a:lnTo>
                  <a:lnTo>
                    <a:pt x="3206496" y="469392"/>
                  </a:lnTo>
                  <a:lnTo>
                    <a:pt x="0" y="469392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39692" y="2204974"/>
            <a:ext cx="35801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offensive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role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9692" y="1426921"/>
            <a:ext cx="1270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Red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4433" y="3138297"/>
            <a:ext cx="9328150" cy="1569085"/>
            <a:chOff x="3464433" y="3138297"/>
            <a:chExt cx="9328150" cy="1569085"/>
          </a:xfrm>
        </p:grpSpPr>
        <p:sp>
          <p:nvSpPr>
            <p:cNvPr id="12" name="object 12"/>
            <p:cNvSpPr/>
            <p:nvPr/>
          </p:nvSpPr>
          <p:spPr>
            <a:xfrm>
              <a:off x="3473958" y="3617213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9219819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9219819" y="1080515"/>
                  </a:lnTo>
                  <a:lnTo>
                    <a:pt x="9254370" y="1073538"/>
                  </a:lnTo>
                  <a:lnTo>
                    <a:pt x="9282588" y="1054512"/>
                  </a:lnTo>
                  <a:lnTo>
                    <a:pt x="9301614" y="1026294"/>
                  </a:lnTo>
                  <a:lnTo>
                    <a:pt x="9308592" y="991743"/>
                  </a:lnTo>
                  <a:lnTo>
                    <a:pt x="9308592" y="88773"/>
                  </a:lnTo>
                  <a:lnTo>
                    <a:pt x="9301614" y="54221"/>
                  </a:lnTo>
                  <a:lnTo>
                    <a:pt x="9282588" y="26003"/>
                  </a:lnTo>
                  <a:lnTo>
                    <a:pt x="9254370" y="6977"/>
                  </a:lnTo>
                  <a:lnTo>
                    <a:pt x="921981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3958" y="3617213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9219819" y="0"/>
                  </a:lnTo>
                  <a:lnTo>
                    <a:pt x="9254370" y="6977"/>
                  </a:lnTo>
                  <a:lnTo>
                    <a:pt x="9282588" y="26003"/>
                  </a:lnTo>
                  <a:lnTo>
                    <a:pt x="9301614" y="54221"/>
                  </a:lnTo>
                  <a:lnTo>
                    <a:pt x="9308592" y="88773"/>
                  </a:lnTo>
                  <a:lnTo>
                    <a:pt x="9308592" y="991743"/>
                  </a:lnTo>
                  <a:lnTo>
                    <a:pt x="9301614" y="1026294"/>
                  </a:lnTo>
                  <a:lnTo>
                    <a:pt x="9282588" y="1054512"/>
                  </a:lnTo>
                  <a:lnTo>
                    <a:pt x="9254370" y="1073538"/>
                  </a:lnTo>
                  <a:lnTo>
                    <a:pt x="9219819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83102" y="3147822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312826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3206496" y="469391"/>
                  </a:lnTo>
                  <a:lnTo>
                    <a:pt x="3206496" y="78231"/>
                  </a:lnTo>
                  <a:lnTo>
                    <a:pt x="3200344" y="47791"/>
                  </a:lnTo>
                  <a:lnTo>
                    <a:pt x="3183572" y="22923"/>
                  </a:lnTo>
                  <a:lnTo>
                    <a:pt x="3158704" y="6151"/>
                  </a:lnTo>
                  <a:lnTo>
                    <a:pt x="312826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3102" y="3147822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78232" y="0"/>
                  </a:moveTo>
                  <a:lnTo>
                    <a:pt x="3128264" y="0"/>
                  </a:lnTo>
                  <a:lnTo>
                    <a:pt x="3158704" y="6151"/>
                  </a:lnTo>
                  <a:lnTo>
                    <a:pt x="3183572" y="22923"/>
                  </a:lnTo>
                  <a:lnTo>
                    <a:pt x="3200344" y="47791"/>
                  </a:lnTo>
                  <a:lnTo>
                    <a:pt x="3206496" y="78231"/>
                  </a:lnTo>
                  <a:lnTo>
                    <a:pt x="3206496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39692" y="3183381"/>
            <a:ext cx="13493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Blue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64433" y="4893945"/>
            <a:ext cx="9328150" cy="1569085"/>
            <a:chOff x="3464433" y="4893945"/>
            <a:chExt cx="9328150" cy="1569085"/>
          </a:xfrm>
        </p:grpSpPr>
        <p:sp>
          <p:nvSpPr>
            <p:cNvPr id="18" name="object 18"/>
            <p:cNvSpPr/>
            <p:nvPr/>
          </p:nvSpPr>
          <p:spPr>
            <a:xfrm>
              <a:off x="3473958" y="5372862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9219819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9219819" y="1080515"/>
                  </a:lnTo>
                  <a:lnTo>
                    <a:pt x="9254370" y="1073538"/>
                  </a:lnTo>
                  <a:lnTo>
                    <a:pt x="9282588" y="1054512"/>
                  </a:lnTo>
                  <a:lnTo>
                    <a:pt x="9301614" y="1026294"/>
                  </a:lnTo>
                  <a:lnTo>
                    <a:pt x="9308592" y="991743"/>
                  </a:lnTo>
                  <a:lnTo>
                    <a:pt x="9308592" y="88773"/>
                  </a:lnTo>
                  <a:lnTo>
                    <a:pt x="9301614" y="54221"/>
                  </a:lnTo>
                  <a:lnTo>
                    <a:pt x="9282588" y="26003"/>
                  </a:lnTo>
                  <a:lnTo>
                    <a:pt x="9254370" y="6977"/>
                  </a:lnTo>
                  <a:lnTo>
                    <a:pt x="921981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73958" y="5372862"/>
              <a:ext cx="9309100" cy="1080770"/>
            </a:xfrm>
            <a:custGeom>
              <a:avLst/>
              <a:gdLst/>
              <a:ahLst/>
              <a:cxnLst/>
              <a:rect l="l" t="t" r="r" b="b"/>
              <a:pathLst>
                <a:path w="9309100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9219819" y="0"/>
                  </a:lnTo>
                  <a:lnTo>
                    <a:pt x="9254370" y="6977"/>
                  </a:lnTo>
                  <a:lnTo>
                    <a:pt x="9282588" y="26003"/>
                  </a:lnTo>
                  <a:lnTo>
                    <a:pt x="9301614" y="54221"/>
                  </a:lnTo>
                  <a:lnTo>
                    <a:pt x="9308592" y="88773"/>
                  </a:lnTo>
                  <a:lnTo>
                    <a:pt x="9308592" y="991743"/>
                  </a:lnTo>
                  <a:lnTo>
                    <a:pt x="9301614" y="1026294"/>
                  </a:lnTo>
                  <a:lnTo>
                    <a:pt x="9282588" y="1054512"/>
                  </a:lnTo>
                  <a:lnTo>
                    <a:pt x="9254370" y="1073538"/>
                  </a:lnTo>
                  <a:lnTo>
                    <a:pt x="9219819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3102" y="4903470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312826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3206496" y="469391"/>
                  </a:lnTo>
                  <a:lnTo>
                    <a:pt x="3206496" y="78231"/>
                  </a:lnTo>
                  <a:lnTo>
                    <a:pt x="3200344" y="47791"/>
                  </a:lnTo>
                  <a:lnTo>
                    <a:pt x="3183572" y="22923"/>
                  </a:lnTo>
                  <a:lnTo>
                    <a:pt x="3158704" y="6151"/>
                  </a:lnTo>
                  <a:lnTo>
                    <a:pt x="3128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3102" y="4903470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78232" y="0"/>
                  </a:moveTo>
                  <a:lnTo>
                    <a:pt x="3128264" y="0"/>
                  </a:lnTo>
                  <a:lnTo>
                    <a:pt x="3158704" y="6151"/>
                  </a:lnTo>
                  <a:lnTo>
                    <a:pt x="3183572" y="22923"/>
                  </a:lnTo>
                  <a:lnTo>
                    <a:pt x="3200344" y="47791"/>
                  </a:lnTo>
                  <a:lnTo>
                    <a:pt x="3206496" y="78231"/>
                  </a:lnTo>
                  <a:lnTo>
                    <a:pt x="3206496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639692" y="3961003"/>
            <a:ext cx="7298055" cy="214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defensive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role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White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Sets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engagement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exercise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64433" y="6638925"/>
            <a:ext cx="9328150" cy="1567815"/>
            <a:chOff x="3464433" y="6638925"/>
            <a:chExt cx="9328150" cy="1567815"/>
          </a:xfrm>
        </p:grpSpPr>
        <p:sp>
          <p:nvSpPr>
            <p:cNvPr id="24" name="object 24"/>
            <p:cNvSpPr/>
            <p:nvPr/>
          </p:nvSpPr>
          <p:spPr>
            <a:xfrm>
              <a:off x="3473958" y="7117841"/>
              <a:ext cx="9309100" cy="1079500"/>
            </a:xfrm>
            <a:custGeom>
              <a:avLst/>
              <a:gdLst/>
              <a:ahLst/>
              <a:cxnLst/>
              <a:rect l="l" t="t" r="r" b="b"/>
              <a:pathLst>
                <a:path w="9309100" h="1079500">
                  <a:moveTo>
                    <a:pt x="9219946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990345"/>
                  </a:lnTo>
                  <a:lnTo>
                    <a:pt x="6975" y="1024851"/>
                  </a:lnTo>
                  <a:lnTo>
                    <a:pt x="25987" y="1053028"/>
                  </a:lnTo>
                  <a:lnTo>
                    <a:pt x="54167" y="1072025"/>
                  </a:lnTo>
                  <a:lnTo>
                    <a:pt x="88645" y="1078991"/>
                  </a:lnTo>
                  <a:lnTo>
                    <a:pt x="9219946" y="1078991"/>
                  </a:lnTo>
                  <a:lnTo>
                    <a:pt x="9254424" y="1072025"/>
                  </a:lnTo>
                  <a:lnTo>
                    <a:pt x="9282604" y="1053028"/>
                  </a:lnTo>
                  <a:lnTo>
                    <a:pt x="9301616" y="1024851"/>
                  </a:lnTo>
                  <a:lnTo>
                    <a:pt x="9308592" y="990345"/>
                  </a:lnTo>
                  <a:lnTo>
                    <a:pt x="9308592" y="88645"/>
                  </a:lnTo>
                  <a:lnTo>
                    <a:pt x="9301616" y="54167"/>
                  </a:lnTo>
                  <a:lnTo>
                    <a:pt x="9282604" y="25987"/>
                  </a:lnTo>
                  <a:lnTo>
                    <a:pt x="9254424" y="6975"/>
                  </a:lnTo>
                  <a:lnTo>
                    <a:pt x="921994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3958" y="7117841"/>
              <a:ext cx="9309100" cy="1079500"/>
            </a:xfrm>
            <a:custGeom>
              <a:avLst/>
              <a:gdLst/>
              <a:ahLst/>
              <a:cxnLst/>
              <a:rect l="l" t="t" r="r" b="b"/>
              <a:pathLst>
                <a:path w="9309100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9219946" y="0"/>
                  </a:lnTo>
                  <a:lnTo>
                    <a:pt x="9254424" y="6975"/>
                  </a:lnTo>
                  <a:lnTo>
                    <a:pt x="9282604" y="25987"/>
                  </a:lnTo>
                  <a:lnTo>
                    <a:pt x="9301616" y="54167"/>
                  </a:lnTo>
                  <a:lnTo>
                    <a:pt x="9308592" y="88645"/>
                  </a:lnTo>
                  <a:lnTo>
                    <a:pt x="9308592" y="990345"/>
                  </a:lnTo>
                  <a:lnTo>
                    <a:pt x="9301616" y="1024851"/>
                  </a:lnTo>
                  <a:lnTo>
                    <a:pt x="9282604" y="1053028"/>
                  </a:lnTo>
                  <a:lnTo>
                    <a:pt x="9254424" y="1072025"/>
                  </a:lnTo>
                  <a:lnTo>
                    <a:pt x="9219946" y="1078991"/>
                  </a:lnTo>
                  <a:lnTo>
                    <a:pt x="88645" y="1078991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5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83102" y="6648450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312826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2"/>
                  </a:lnTo>
                  <a:lnTo>
                    <a:pt x="3206496" y="469392"/>
                  </a:lnTo>
                  <a:lnTo>
                    <a:pt x="3206496" y="78231"/>
                  </a:lnTo>
                  <a:lnTo>
                    <a:pt x="3200344" y="47791"/>
                  </a:lnTo>
                  <a:lnTo>
                    <a:pt x="3183572" y="22923"/>
                  </a:lnTo>
                  <a:lnTo>
                    <a:pt x="3158704" y="6151"/>
                  </a:lnTo>
                  <a:lnTo>
                    <a:pt x="31282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83102" y="6648450"/>
              <a:ext cx="3206750" cy="469900"/>
            </a:xfrm>
            <a:custGeom>
              <a:avLst/>
              <a:gdLst/>
              <a:ahLst/>
              <a:cxnLst/>
              <a:rect l="l" t="t" r="r" b="b"/>
              <a:pathLst>
                <a:path w="3206750" h="469900">
                  <a:moveTo>
                    <a:pt x="78232" y="0"/>
                  </a:moveTo>
                  <a:lnTo>
                    <a:pt x="3128264" y="0"/>
                  </a:lnTo>
                  <a:lnTo>
                    <a:pt x="3158704" y="6151"/>
                  </a:lnTo>
                  <a:lnTo>
                    <a:pt x="3183572" y="22923"/>
                  </a:lnTo>
                  <a:lnTo>
                    <a:pt x="3200344" y="47791"/>
                  </a:lnTo>
                  <a:lnTo>
                    <a:pt x="3206496" y="78231"/>
                  </a:lnTo>
                  <a:lnTo>
                    <a:pt x="3206496" y="469392"/>
                  </a:lnTo>
                  <a:lnTo>
                    <a:pt x="0" y="469392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639692" y="7488681"/>
            <a:ext cx="5685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Exercises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encourage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collaboration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0703" y="6706616"/>
            <a:ext cx="1621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Purple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9547" y="306451"/>
            <a:ext cx="621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Passive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Active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Reconnaissance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059" y="760476"/>
            <a:ext cx="93847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31670" y="1786779"/>
            <a:ext cx="12393930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  <a:tabLst>
                <a:tab pos="7497445" algn="l"/>
                <a:tab pos="9445625" algn="l"/>
              </a:tabLst>
            </a:pP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TTPs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established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variety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kill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models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describing	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	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modern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cyber-attacks.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activities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fall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categories: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8582" y="4525517"/>
            <a:ext cx="6007735" cy="2780030"/>
          </a:xfrm>
          <a:custGeom>
            <a:avLst/>
            <a:gdLst/>
            <a:ahLst/>
            <a:cxnLst/>
            <a:rect l="l" t="t" r="r" b="b"/>
            <a:pathLst>
              <a:path w="6007734" h="2780029">
                <a:moveTo>
                  <a:pt x="0" y="463296"/>
                </a:moveTo>
                <a:lnTo>
                  <a:pt x="2391" y="415921"/>
                </a:lnTo>
                <a:lnTo>
                  <a:pt x="9411" y="369916"/>
                </a:lnTo>
                <a:lnTo>
                  <a:pt x="20825" y="325513"/>
                </a:lnTo>
                <a:lnTo>
                  <a:pt x="36403" y="282946"/>
                </a:lnTo>
                <a:lnTo>
                  <a:pt x="55910" y="242446"/>
                </a:lnTo>
                <a:lnTo>
                  <a:pt x="79114" y="204247"/>
                </a:lnTo>
                <a:lnTo>
                  <a:pt x="105783" y="168582"/>
                </a:lnTo>
                <a:lnTo>
                  <a:pt x="135683" y="135683"/>
                </a:lnTo>
                <a:lnTo>
                  <a:pt x="168582" y="105783"/>
                </a:lnTo>
                <a:lnTo>
                  <a:pt x="204247" y="79114"/>
                </a:lnTo>
                <a:lnTo>
                  <a:pt x="242446" y="55910"/>
                </a:lnTo>
                <a:lnTo>
                  <a:pt x="282946" y="36403"/>
                </a:lnTo>
                <a:lnTo>
                  <a:pt x="325513" y="20825"/>
                </a:lnTo>
                <a:lnTo>
                  <a:pt x="369916" y="9411"/>
                </a:lnTo>
                <a:lnTo>
                  <a:pt x="415921" y="2391"/>
                </a:lnTo>
                <a:lnTo>
                  <a:pt x="463295" y="0"/>
                </a:lnTo>
                <a:lnTo>
                  <a:pt x="5544312" y="0"/>
                </a:lnTo>
                <a:lnTo>
                  <a:pt x="5591686" y="2391"/>
                </a:lnTo>
                <a:lnTo>
                  <a:pt x="5637691" y="9411"/>
                </a:lnTo>
                <a:lnTo>
                  <a:pt x="5682094" y="20825"/>
                </a:lnTo>
                <a:lnTo>
                  <a:pt x="5724661" y="36403"/>
                </a:lnTo>
                <a:lnTo>
                  <a:pt x="5765161" y="55910"/>
                </a:lnTo>
                <a:lnTo>
                  <a:pt x="5803360" y="79114"/>
                </a:lnTo>
                <a:lnTo>
                  <a:pt x="5839025" y="105783"/>
                </a:lnTo>
                <a:lnTo>
                  <a:pt x="5871924" y="135683"/>
                </a:lnTo>
                <a:lnTo>
                  <a:pt x="5901824" y="168582"/>
                </a:lnTo>
                <a:lnTo>
                  <a:pt x="5928493" y="204247"/>
                </a:lnTo>
                <a:lnTo>
                  <a:pt x="5951697" y="242446"/>
                </a:lnTo>
                <a:lnTo>
                  <a:pt x="5971204" y="282946"/>
                </a:lnTo>
                <a:lnTo>
                  <a:pt x="5986782" y="325513"/>
                </a:lnTo>
                <a:lnTo>
                  <a:pt x="5998196" y="369916"/>
                </a:lnTo>
                <a:lnTo>
                  <a:pt x="6005216" y="415921"/>
                </a:lnTo>
                <a:lnTo>
                  <a:pt x="6007608" y="463296"/>
                </a:lnTo>
                <a:lnTo>
                  <a:pt x="6007608" y="2316480"/>
                </a:lnTo>
                <a:lnTo>
                  <a:pt x="6005216" y="2363854"/>
                </a:lnTo>
                <a:lnTo>
                  <a:pt x="5998196" y="2409859"/>
                </a:lnTo>
                <a:lnTo>
                  <a:pt x="5986782" y="2454262"/>
                </a:lnTo>
                <a:lnTo>
                  <a:pt x="5971204" y="2496829"/>
                </a:lnTo>
                <a:lnTo>
                  <a:pt x="5951697" y="2537329"/>
                </a:lnTo>
                <a:lnTo>
                  <a:pt x="5928493" y="2575528"/>
                </a:lnTo>
                <a:lnTo>
                  <a:pt x="5901824" y="2611193"/>
                </a:lnTo>
                <a:lnTo>
                  <a:pt x="5871924" y="2644092"/>
                </a:lnTo>
                <a:lnTo>
                  <a:pt x="5839025" y="2673992"/>
                </a:lnTo>
                <a:lnTo>
                  <a:pt x="5803360" y="2700661"/>
                </a:lnTo>
                <a:lnTo>
                  <a:pt x="5765161" y="2723865"/>
                </a:lnTo>
                <a:lnTo>
                  <a:pt x="5724661" y="2743372"/>
                </a:lnTo>
                <a:lnTo>
                  <a:pt x="5682094" y="2758950"/>
                </a:lnTo>
                <a:lnTo>
                  <a:pt x="5637691" y="2770364"/>
                </a:lnTo>
                <a:lnTo>
                  <a:pt x="5591686" y="2777384"/>
                </a:lnTo>
                <a:lnTo>
                  <a:pt x="5544312" y="2779776"/>
                </a:lnTo>
                <a:lnTo>
                  <a:pt x="463295" y="2779776"/>
                </a:lnTo>
                <a:lnTo>
                  <a:pt x="415921" y="2777384"/>
                </a:lnTo>
                <a:lnTo>
                  <a:pt x="369916" y="2770364"/>
                </a:lnTo>
                <a:lnTo>
                  <a:pt x="325513" y="2758950"/>
                </a:lnTo>
                <a:lnTo>
                  <a:pt x="282946" y="2743372"/>
                </a:lnTo>
                <a:lnTo>
                  <a:pt x="242446" y="2723865"/>
                </a:lnTo>
                <a:lnTo>
                  <a:pt x="204247" y="2700661"/>
                </a:lnTo>
                <a:lnTo>
                  <a:pt x="168582" y="2673992"/>
                </a:lnTo>
                <a:lnTo>
                  <a:pt x="135683" y="2644092"/>
                </a:lnTo>
                <a:lnTo>
                  <a:pt x="105783" y="2611193"/>
                </a:lnTo>
                <a:lnTo>
                  <a:pt x="79114" y="2575528"/>
                </a:lnTo>
                <a:lnTo>
                  <a:pt x="55910" y="2537329"/>
                </a:lnTo>
                <a:lnTo>
                  <a:pt x="36403" y="2496829"/>
                </a:lnTo>
                <a:lnTo>
                  <a:pt x="20825" y="2454262"/>
                </a:lnTo>
                <a:lnTo>
                  <a:pt x="9411" y="2409859"/>
                </a:lnTo>
                <a:lnTo>
                  <a:pt x="2391" y="2363854"/>
                </a:lnTo>
                <a:lnTo>
                  <a:pt x="0" y="2316480"/>
                </a:lnTo>
                <a:lnTo>
                  <a:pt x="0" y="463296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4270" y="5290210"/>
            <a:ext cx="544385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Passive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unlikely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alert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investigation's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target,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entails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querying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publicly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2614" y="4525517"/>
            <a:ext cx="6350635" cy="2780030"/>
          </a:xfrm>
          <a:custGeom>
            <a:avLst/>
            <a:gdLst/>
            <a:ahLst/>
            <a:cxnLst/>
            <a:rect l="l" t="t" r="r" b="b"/>
            <a:pathLst>
              <a:path w="6350634" h="2780029">
                <a:moveTo>
                  <a:pt x="0" y="463296"/>
                </a:moveTo>
                <a:lnTo>
                  <a:pt x="2391" y="415921"/>
                </a:lnTo>
                <a:lnTo>
                  <a:pt x="9411" y="369916"/>
                </a:lnTo>
                <a:lnTo>
                  <a:pt x="20825" y="325513"/>
                </a:lnTo>
                <a:lnTo>
                  <a:pt x="36403" y="282946"/>
                </a:lnTo>
                <a:lnTo>
                  <a:pt x="55910" y="242446"/>
                </a:lnTo>
                <a:lnTo>
                  <a:pt x="79114" y="204247"/>
                </a:lnTo>
                <a:lnTo>
                  <a:pt x="105783" y="168582"/>
                </a:lnTo>
                <a:lnTo>
                  <a:pt x="135683" y="135683"/>
                </a:lnTo>
                <a:lnTo>
                  <a:pt x="168582" y="105783"/>
                </a:lnTo>
                <a:lnTo>
                  <a:pt x="204247" y="79114"/>
                </a:lnTo>
                <a:lnTo>
                  <a:pt x="242446" y="55910"/>
                </a:lnTo>
                <a:lnTo>
                  <a:pt x="282946" y="36403"/>
                </a:lnTo>
                <a:lnTo>
                  <a:pt x="325513" y="20825"/>
                </a:lnTo>
                <a:lnTo>
                  <a:pt x="369916" y="9411"/>
                </a:lnTo>
                <a:lnTo>
                  <a:pt x="415921" y="2391"/>
                </a:lnTo>
                <a:lnTo>
                  <a:pt x="463295" y="0"/>
                </a:lnTo>
                <a:lnTo>
                  <a:pt x="5887212" y="0"/>
                </a:lnTo>
                <a:lnTo>
                  <a:pt x="5934586" y="2391"/>
                </a:lnTo>
                <a:lnTo>
                  <a:pt x="5980591" y="9411"/>
                </a:lnTo>
                <a:lnTo>
                  <a:pt x="6024994" y="20825"/>
                </a:lnTo>
                <a:lnTo>
                  <a:pt x="6067561" y="36403"/>
                </a:lnTo>
                <a:lnTo>
                  <a:pt x="6108061" y="55910"/>
                </a:lnTo>
                <a:lnTo>
                  <a:pt x="6146260" y="79114"/>
                </a:lnTo>
                <a:lnTo>
                  <a:pt x="6181925" y="105783"/>
                </a:lnTo>
                <a:lnTo>
                  <a:pt x="6214824" y="135683"/>
                </a:lnTo>
                <a:lnTo>
                  <a:pt x="6244724" y="168582"/>
                </a:lnTo>
                <a:lnTo>
                  <a:pt x="6271393" y="204247"/>
                </a:lnTo>
                <a:lnTo>
                  <a:pt x="6294597" y="242446"/>
                </a:lnTo>
                <a:lnTo>
                  <a:pt x="6314104" y="282946"/>
                </a:lnTo>
                <a:lnTo>
                  <a:pt x="6329682" y="325513"/>
                </a:lnTo>
                <a:lnTo>
                  <a:pt x="6341096" y="369916"/>
                </a:lnTo>
                <a:lnTo>
                  <a:pt x="6348116" y="415921"/>
                </a:lnTo>
                <a:lnTo>
                  <a:pt x="6350507" y="463296"/>
                </a:lnTo>
                <a:lnTo>
                  <a:pt x="6350507" y="2316480"/>
                </a:lnTo>
                <a:lnTo>
                  <a:pt x="6348116" y="2363854"/>
                </a:lnTo>
                <a:lnTo>
                  <a:pt x="6341096" y="2409859"/>
                </a:lnTo>
                <a:lnTo>
                  <a:pt x="6329682" y="2454262"/>
                </a:lnTo>
                <a:lnTo>
                  <a:pt x="6314104" y="2496829"/>
                </a:lnTo>
                <a:lnTo>
                  <a:pt x="6294597" y="2537329"/>
                </a:lnTo>
                <a:lnTo>
                  <a:pt x="6271393" y="2575528"/>
                </a:lnTo>
                <a:lnTo>
                  <a:pt x="6244724" y="2611193"/>
                </a:lnTo>
                <a:lnTo>
                  <a:pt x="6214824" y="2644092"/>
                </a:lnTo>
                <a:lnTo>
                  <a:pt x="6181925" y="2673992"/>
                </a:lnTo>
                <a:lnTo>
                  <a:pt x="6146260" y="2700661"/>
                </a:lnTo>
                <a:lnTo>
                  <a:pt x="6108061" y="2723865"/>
                </a:lnTo>
                <a:lnTo>
                  <a:pt x="6067561" y="2743372"/>
                </a:lnTo>
                <a:lnTo>
                  <a:pt x="6024994" y="2758950"/>
                </a:lnTo>
                <a:lnTo>
                  <a:pt x="5980591" y="2770364"/>
                </a:lnTo>
                <a:lnTo>
                  <a:pt x="5934586" y="2777384"/>
                </a:lnTo>
                <a:lnTo>
                  <a:pt x="5887212" y="2779776"/>
                </a:lnTo>
                <a:lnTo>
                  <a:pt x="463295" y="2779776"/>
                </a:lnTo>
                <a:lnTo>
                  <a:pt x="415921" y="2777384"/>
                </a:lnTo>
                <a:lnTo>
                  <a:pt x="369916" y="2770364"/>
                </a:lnTo>
                <a:lnTo>
                  <a:pt x="325513" y="2758950"/>
                </a:lnTo>
                <a:lnTo>
                  <a:pt x="282946" y="2743372"/>
                </a:lnTo>
                <a:lnTo>
                  <a:pt x="242446" y="2723865"/>
                </a:lnTo>
                <a:lnTo>
                  <a:pt x="204247" y="2700661"/>
                </a:lnTo>
                <a:lnTo>
                  <a:pt x="168582" y="2673992"/>
                </a:lnTo>
                <a:lnTo>
                  <a:pt x="135683" y="2644092"/>
                </a:lnTo>
                <a:lnTo>
                  <a:pt x="105783" y="2611193"/>
                </a:lnTo>
                <a:lnTo>
                  <a:pt x="79114" y="2575528"/>
                </a:lnTo>
                <a:lnTo>
                  <a:pt x="55910" y="2537329"/>
                </a:lnTo>
                <a:lnTo>
                  <a:pt x="36403" y="2496829"/>
                </a:lnTo>
                <a:lnTo>
                  <a:pt x="20825" y="2454262"/>
                </a:lnTo>
                <a:lnTo>
                  <a:pt x="9411" y="2409859"/>
                </a:lnTo>
                <a:lnTo>
                  <a:pt x="2391" y="2363854"/>
                </a:lnTo>
                <a:lnTo>
                  <a:pt x="0" y="2316480"/>
                </a:lnTo>
                <a:lnTo>
                  <a:pt x="0" y="463296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9568" y="5099075"/>
            <a:ext cx="5814060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gaining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target's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premises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target's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61804" y="3980688"/>
            <a:ext cx="4005579" cy="937260"/>
          </a:xfrm>
          <a:custGeom>
            <a:avLst/>
            <a:gdLst/>
            <a:ahLst/>
            <a:cxnLst/>
            <a:rect l="l" t="t" r="r" b="b"/>
            <a:pathLst>
              <a:path w="4005580" h="937260">
                <a:moveTo>
                  <a:pt x="3848861" y="0"/>
                </a:moveTo>
                <a:lnTo>
                  <a:pt x="156210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10" y="937260"/>
                </a:lnTo>
                <a:lnTo>
                  <a:pt x="3848861" y="937260"/>
                </a:lnTo>
                <a:lnTo>
                  <a:pt x="3898221" y="929292"/>
                </a:lnTo>
                <a:lnTo>
                  <a:pt x="3941100" y="907109"/>
                </a:lnTo>
                <a:lnTo>
                  <a:pt x="3974921" y="873288"/>
                </a:lnTo>
                <a:lnTo>
                  <a:pt x="3997104" y="830409"/>
                </a:lnTo>
                <a:lnTo>
                  <a:pt x="4005072" y="781050"/>
                </a:lnTo>
                <a:lnTo>
                  <a:pt x="4005072" y="156210"/>
                </a:lnTo>
                <a:lnTo>
                  <a:pt x="3997104" y="106850"/>
                </a:lnTo>
                <a:lnTo>
                  <a:pt x="3974921" y="63971"/>
                </a:lnTo>
                <a:lnTo>
                  <a:pt x="3941100" y="30150"/>
                </a:lnTo>
                <a:lnTo>
                  <a:pt x="3898221" y="7967"/>
                </a:lnTo>
                <a:lnTo>
                  <a:pt x="384886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88854" y="4253865"/>
            <a:ext cx="2952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Active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Reconnaissance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12720" y="3880103"/>
            <a:ext cx="4003675" cy="935990"/>
          </a:xfrm>
          <a:custGeom>
            <a:avLst/>
            <a:gdLst/>
            <a:ahLst/>
            <a:cxnLst/>
            <a:rect l="l" t="t" r="r" b="b"/>
            <a:pathLst>
              <a:path w="4003675" h="935989">
                <a:moveTo>
                  <a:pt x="3847591" y="0"/>
                </a:moveTo>
                <a:lnTo>
                  <a:pt x="155956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6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6" y="935736"/>
                </a:lnTo>
                <a:lnTo>
                  <a:pt x="3847591" y="935736"/>
                </a:lnTo>
                <a:lnTo>
                  <a:pt x="3896876" y="927782"/>
                </a:lnTo>
                <a:lnTo>
                  <a:pt x="3939686" y="905638"/>
                </a:lnTo>
                <a:lnTo>
                  <a:pt x="3973450" y="871874"/>
                </a:lnTo>
                <a:lnTo>
                  <a:pt x="3995594" y="829064"/>
                </a:lnTo>
                <a:lnTo>
                  <a:pt x="4003548" y="779780"/>
                </a:lnTo>
                <a:lnTo>
                  <a:pt x="4003548" y="155956"/>
                </a:lnTo>
                <a:lnTo>
                  <a:pt x="3995594" y="106671"/>
                </a:lnTo>
                <a:lnTo>
                  <a:pt x="3973450" y="63861"/>
                </a:lnTo>
                <a:lnTo>
                  <a:pt x="3939686" y="30097"/>
                </a:lnTo>
                <a:lnTo>
                  <a:pt x="3896876" y="7953"/>
                </a:lnTo>
                <a:lnTo>
                  <a:pt x="3847591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46551" y="4152138"/>
            <a:ext cx="3134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Passive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Reconnaissance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6203" y="306451"/>
            <a:ext cx="486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5735" y="760476"/>
            <a:ext cx="673150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11040" y="3886200"/>
            <a:ext cx="2295525" cy="946785"/>
            <a:chOff x="4511040" y="3886200"/>
            <a:chExt cx="2295525" cy="9467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40" y="3886200"/>
              <a:ext cx="2295143" cy="9464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5088" y="4073677"/>
              <a:ext cx="1527048" cy="647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41520" y="3896867"/>
              <a:ext cx="2181225" cy="832485"/>
            </a:xfrm>
            <a:custGeom>
              <a:avLst/>
              <a:gdLst/>
              <a:ahLst/>
              <a:cxnLst/>
              <a:rect l="l" t="t" r="r" b="b"/>
              <a:pathLst>
                <a:path w="2181225" h="832485">
                  <a:moveTo>
                    <a:pt x="2042159" y="0"/>
                  </a:moveTo>
                  <a:lnTo>
                    <a:pt x="138683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3" y="832104"/>
                  </a:lnTo>
                  <a:lnTo>
                    <a:pt x="2042159" y="832104"/>
                  </a:lnTo>
                  <a:lnTo>
                    <a:pt x="2085990" y="825032"/>
                  </a:lnTo>
                  <a:lnTo>
                    <a:pt x="2124059" y="805342"/>
                  </a:lnTo>
                  <a:lnTo>
                    <a:pt x="2154082" y="775319"/>
                  </a:lnTo>
                  <a:lnTo>
                    <a:pt x="2173772" y="737250"/>
                  </a:lnTo>
                  <a:lnTo>
                    <a:pt x="2180844" y="693420"/>
                  </a:lnTo>
                  <a:lnTo>
                    <a:pt x="2180844" y="138684"/>
                  </a:lnTo>
                  <a:lnTo>
                    <a:pt x="2173772" y="94853"/>
                  </a:lnTo>
                  <a:lnTo>
                    <a:pt x="2154082" y="56784"/>
                  </a:lnTo>
                  <a:lnTo>
                    <a:pt x="2124059" y="26761"/>
                  </a:lnTo>
                  <a:lnTo>
                    <a:pt x="2085990" y="7071"/>
                  </a:lnTo>
                  <a:lnTo>
                    <a:pt x="204215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64633" y="4133469"/>
            <a:ext cx="11328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Technical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43928" y="3886200"/>
            <a:ext cx="2296795" cy="946785"/>
            <a:chOff x="7043928" y="3886200"/>
            <a:chExt cx="2296795" cy="9467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3928" y="3886200"/>
              <a:ext cx="2296668" cy="946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7100" y="4073677"/>
              <a:ext cx="1830324" cy="6476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74408" y="3896867"/>
              <a:ext cx="2182495" cy="832485"/>
            </a:xfrm>
            <a:custGeom>
              <a:avLst/>
              <a:gdLst/>
              <a:ahLst/>
              <a:cxnLst/>
              <a:rect l="l" t="t" r="r" b="b"/>
              <a:pathLst>
                <a:path w="2182495" h="832485">
                  <a:moveTo>
                    <a:pt x="2043684" y="0"/>
                  </a:moveTo>
                  <a:lnTo>
                    <a:pt x="138684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4" y="832104"/>
                  </a:lnTo>
                  <a:lnTo>
                    <a:pt x="2043684" y="832104"/>
                  </a:lnTo>
                  <a:lnTo>
                    <a:pt x="2087514" y="825032"/>
                  </a:lnTo>
                  <a:lnTo>
                    <a:pt x="2125583" y="805342"/>
                  </a:lnTo>
                  <a:lnTo>
                    <a:pt x="2155606" y="775319"/>
                  </a:lnTo>
                  <a:lnTo>
                    <a:pt x="2175296" y="737250"/>
                  </a:lnTo>
                  <a:lnTo>
                    <a:pt x="2182368" y="693420"/>
                  </a:lnTo>
                  <a:lnTo>
                    <a:pt x="2182368" y="138684"/>
                  </a:lnTo>
                  <a:lnTo>
                    <a:pt x="2175296" y="94853"/>
                  </a:lnTo>
                  <a:lnTo>
                    <a:pt x="2155606" y="56784"/>
                  </a:lnTo>
                  <a:lnTo>
                    <a:pt x="2125583" y="26761"/>
                  </a:lnTo>
                  <a:lnTo>
                    <a:pt x="2087514" y="7071"/>
                  </a:lnTo>
                  <a:lnTo>
                    <a:pt x="204368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48168" y="4133469"/>
            <a:ext cx="1437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Operational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49028" y="3886200"/>
            <a:ext cx="2295525" cy="946785"/>
            <a:chOff x="9749028" y="3886200"/>
            <a:chExt cx="2295525" cy="94678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9028" y="3886200"/>
              <a:ext cx="2295144" cy="9464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4872" y="4073677"/>
              <a:ext cx="1743455" cy="6476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79508" y="3896867"/>
              <a:ext cx="2181225" cy="832485"/>
            </a:xfrm>
            <a:custGeom>
              <a:avLst/>
              <a:gdLst/>
              <a:ahLst/>
              <a:cxnLst/>
              <a:rect l="l" t="t" r="r" b="b"/>
              <a:pathLst>
                <a:path w="2181225" h="832485">
                  <a:moveTo>
                    <a:pt x="2042160" y="0"/>
                  </a:moveTo>
                  <a:lnTo>
                    <a:pt x="138684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4" y="832104"/>
                  </a:lnTo>
                  <a:lnTo>
                    <a:pt x="2042160" y="832104"/>
                  </a:lnTo>
                  <a:lnTo>
                    <a:pt x="2085990" y="825032"/>
                  </a:lnTo>
                  <a:lnTo>
                    <a:pt x="2124059" y="805342"/>
                  </a:lnTo>
                  <a:lnTo>
                    <a:pt x="2154082" y="775319"/>
                  </a:lnTo>
                  <a:lnTo>
                    <a:pt x="2173772" y="737250"/>
                  </a:lnTo>
                  <a:lnTo>
                    <a:pt x="2180844" y="693420"/>
                  </a:lnTo>
                  <a:lnTo>
                    <a:pt x="2180844" y="138684"/>
                  </a:lnTo>
                  <a:lnTo>
                    <a:pt x="2173772" y="94853"/>
                  </a:lnTo>
                  <a:lnTo>
                    <a:pt x="2154082" y="56784"/>
                  </a:lnTo>
                  <a:lnTo>
                    <a:pt x="2124059" y="26761"/>
                  </a:lnTo>
                  <a:lnTo>
                    <a:pt x="2085990" y="7071"/>
                  </a:lnTo>
                  <a:lnTo>
                    <a:pt x="204216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95052" y="4133469"/>
            <a:ext cx="1350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Managerial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46903" y="5103888"/>
            <a:ext cx="2466340" cy="958850"/>
            <a:chOff x="4946903" y="5103888"/>
            <a:chExt cx="2466340" cy="9588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6903" y="5103888"/>
              <a:ext cx="2465831" cy="9585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9575" y="5297449"/>
              <a:ext cx="2380487" cy="6476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77383" y="5114544"/>
              <a:ext cx="2352040" cy="844550"/>
            </a:xfrm>
            <a:custGeom>
              <a:avLst/>
              <a:gdLst/>
              <a:ahLst/>
              <a:cxnLst/>
              <a:rect l="l" t="t" r="r" b="b"/>
              <a:pathLst>
                <a:path w="2352040" h="844550">
                  <a:moveTo>
                    <a:pt x="2210816" y="0"/>
                  </a:moveTo>
                  <a:lnTo>
                    <a:pt x="140715" y="0"/>
                  </a:lnTo>
                  <a:lnTo>
                    <a:pt x="96235" y="7172"/>
                  </a:lnTo>
                  <a:lnTo>
                    <a:pt x="57607" y="27147"/>
                  </a:lnTo>
                  <a:lnTo>
                    <a:pt x="27147" y="57607"/>
                  </a:lnTo>
                  <a:lnTo>
                    <a:pt x="7172" y="96235"/>
                  </a:lnTo>
                  <a:lnTo>
                    <a:pt x="0" y="140715"/>
                  </a:lnTo>
                  <a:lnTo>
                    <a:pt x="0" y="703579"/>
                  </a:lnTo>
                  <a:lnTo>
                    <a:pt x="7172" y="748060"/>
                  </a:lnTo>
                  <a:lnTo>
                    <a:pt x="27147" y="786688"/>
                  </a:lnTo>
                  <a:lnTo>
                    <a:pt x="57607" y="817148"/>
                  </a:lnTo>
                  <a:lnTo>
                    <a:pt x="96235" y="837123"/>
                  </a:lnTo>
                  <a:lnTo>
                    <a:pt x="140715" y="844295"/>
                  </a:lnTo>
                  <a:lnTo>
                    <a:pt x="2210816" y="844295"/>
                  </a:lnTo>
                  <a:lnTo>
                    <a:pt x="2255296" y="837123"/>
                  </a:lnTo>
                  <a:lnTo>
                    <a:pt x="2293924" y="817148"/>
                  </a:lnTo>
                  <a:lnTo>
                    <a:pt x="2324384" y="786688"/>
                  </a:lnTo>
                  <a:lnTo>
                    <a:pt x="2344359" y="748060"/>
                  </a:lnTo>
                  <a:lnTo>
                    <a:pt x="2351532" y="703579"/>
                  </a:lnTo>
                  <a:lnTo>
                    <a:pt x="2351532" y="140715"/>
                  </a:lnTo>
                  <a:lnTo>
                    <a:pt x="2344359" y="96235"/>
                  </a:lnTo>
                  <a:lnTo>
                    <a:pt x="2324384" y="57607"/>
                  </a:lnTo>
                  <a:lnTo>
                    <a:pt x="2293924" y="27147"/>
                  </a:lnTo>
                  <a:lnTo>
                    <a:pt x="2255296" y="7172"/>
                  </a:lnTo>
                  <a:lnTo>
                    <a:pt x="22108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59755" y="5356936"/>
            <a:ext cx="19888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0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tware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70876" y="5114556"/>
            <a:ext cx="2295525" cy="989330"/>
            <a:chOff x="7770876" y="5114556"/>
            <a:chExt cx="2295525" cy="98933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0876" y="5114556"/>
              <a:ext cx="2295144" cy="947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1188" y="5151107"/>
              <a:ext cx="1941576" cy="9525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801356" y="5125212"/>
              <a:ext cx="2181225" cy="833755"/>
            </a:xfrm>
            <a:custGeom>
              <a:avLst/>
              <a:gdLst/>
              <a:ahLst/>
              <a:cxnLst/>
              <a:rect l="l" t="t" r="r" b="b"/>
              <a:pathLst>
                <a:path w="2181225" h="833754">
                  <a:moveTo>
                    <a:pt x="2041905" y="0"/>
                  </a:moveTo>
                  <a:lnTo>
                    <a:pt x="138938" y="0"/>
                  </a:lnTo>
                  <a:lnTo>
                    <a:pt x="95032" y="7085"/>
                  </a:lnTo>
                  <a:lnTo>
                    <a:pt x="56893" y="26814"/>
                  </a:lnTo>
                  <a:lnTo>
                    <a:pt x="26814" y="56893"/>
                  </a:lnTo>
                  <a:lnTo>
                    <a:pt x="7085" y="95032"/>
                  </a:lnTo>
                  <a:lnTo>
                    <a:pt x="0" y="138937"/>
                  </a:lnTo>
                  <a:lnTo>
                    <a:pt x="0" y="694689"/>
                  </a:lnTo>
                  <a:lnTo>
                    <a:pt x="7085" y="738595"/>
                  </a:lnTo>
                  <a:lnTo>
                    <a:pt x="26814" y="776734"/>
                  </a:lnTo>
                  <a:lnTo>
                    <a:pt x="56893" y="806813"/>
                  </a:lnTo>
                  <a:lnTo>
                    <a:pt x="95032" y="826542"/>
                  </a:lnTo>
                  <a:lnTo>
                    <a:pt x="138938" y="833627"/>
                  </a:lnTo>
                  <a:lnTo>
                    <a:pt x="2041905" y="833627"/>
                  </a:lnTo>
                  <a:lnTo>
                    <a:pt x="2085811" y="826542"/>
                  </a:lnTo>
                  <a:lnTo>
                    <a:pt x="2123950" y="806813"/>
                  </a:lnTo>
                  <a:lnTo>
                    <a:pt x="2154029" y="776734"/>
                  </a:lnTo>
                  <a:lnTo>
                    <a:pt x="2173758" y="738595"/>
                  </a:lnTo>
                  <a:lnTo>
                    <a:pt x="2180844" y="694689"/>
                  </a:lnTo>
                  <a:lnTo>
                    <a:pt x="2180844" y="138937"/>
                  </a:lnTo>
                  <a:lnTo>
                    <a:pt x="2173758" y="95032"/>
                  </a:lnTo>
                  <a:lnTo>
                    <a:pt x="2154029" y="56893"/>
                  </a:lnTo>
                  <a:lnTo>
                    <a:pt x="2123950" y="26814"/>
                  </a:lnTo>
                  <a:lnTo>
                    <a:pt x="2085811" y="7085"/>
                  </a:lnTo>
                  <a:lnTo>
                    <a:pt x="204190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52003" y="5210936"/>
            <a:ext cx="14814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5"/>
              </a:spcBef>
            </a:pP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Mana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person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410443" y="5134355"/>
            <a:ext cx="2296795" cy="978535"/>
            <a:chOff x="10410443" y="5134355"/>
            <a:chExt cx="2296795" cy="97853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0443" y="5134355"/>
              <a:ext cx="2296668" cy="9281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7603" y="5160251"/>
              <a:ext cx="2087879" cy="95251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440923" y="5145023"/>
              <a:ext cx="2182495" cy="814069"/>
            </a:xfrm>
            <a:custGeom>
              <a:avLst/>
              <a:gdLst/>
              <a:ahLst/>
              <a:cxnLst/>
              <a:rect l="l" t="t" r="r" b="b"/>
              <a:pathLst>
                <a:path w="2182495" h="814070">
                  <a:moveTo>
                    <a:pt x="2046731" y="0"/>
                  </a:moveTo>
                  <a:lnTo>
                    <a:pt x="135635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678179"/>
                  </a:lnTo>
                  <a:lnTo>
                    <a:pt x="6912" y="721059"/>
                  </a:lnTo>
                  <a:lnTo>
                    <a:pt x="26164" y="758293"/>
                  </a:lnTo>
                  <a:lnTo>
                    <a:pt x="55522" y="787651"/>
                  </a:lnTo>
                  <a:lnTo>
                    <a:pt x="92756" y="806903"/>
                  </a:lnTo>
                  <a:lnTo>
                    <a:pt x="135635" y="813815"/>
                  </a:lnTo>
                  <a:lnTo>
                    <a:pt x="2046731" y="813815"/>
                  </a:lnTo>
                  <a:lnTo>
                    <a:pt x="2089611" y="806903"/>
                  </a:lnTo>
                  <a:lnTo>
                    <a:pt x="2126845" y="787651"/>
                  </a:lnTo>
                  <a:lnTo>
                    <a:pt x="2156203" y="758293"/>
                  </a:lnTo>
                  <a:lnTo>
                    <a:pt x="2175455" y="721059"/>
                  </a:lnTo>
                  <a:lnTo>
                    <a:pt x="2182368" y="678179"/>
                  </a:lnTo>
                  <a:lnTo>
                    <a:pt x="2182368" y="135636"/>
                  </a:lnTo>
                  <a:lnTo>
                    <a:pt x="2175455" y="92756"/>
                  </a:lnTo>
                  <a:lnTo>
                    <a:pt x="2156203" y="55522"/>
                  </a:lnTo>
                  <a:lnTo>
                    <a:pt x="2126845" y="26164"/>
                  </a:lnTo>
                  <a:lnTo>
                    <a:pt x="2089611" y="6912"/>
                  </a:lnTo>
                  <a:lnTo>
                    <a:pt x="2046731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717783" y="5220080"/>
            <a:ext cx="16300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Control of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enti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sy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tem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23432" y="2257056"/>
            <a:ext cx="3926204" cy="1270000"/>
            <a:chOff x="6123432" y="2257056"/>
            <a:chExt cx="3926204" cy="127000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3432" y="2257056"/>
              <a:ext cx="3925823" cy="12694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4368" y="2417063"/>
              <a:ext cx="2740152" cy="103631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153912" y="2267711"/>
              <a:ext cx="3811904" cy="1155700"/>
            </a:xfrm>
            <a:custGeom>
              <a:avLst/>
              <a:gdLst/>
              <a:ahLst/>
              <a:cxnLst/>
              <a:rect l="l" t="t" r="r" b="b"/>
              <a:pathLst>
                <a:path w="3811904" h="1155700">
                  <a:moveTo>
                    <a:pt x="3618991" y="0"/>
                  </a:moveTo>
                  <a:lnTo>
                    <a:pt x="192532" y="0"/>
                  </a:lnTo>
                  <a:lnTo>
                    <a:pt x="148396" y="5086"/>
                  </a:lnTo>
                  <a:lnTo>
                    <a:pt x="107875" y="19575"/>
                  </a:lnTo>
                  <a:lnTo>
                    <a:pt x="72127" y="42307"/>
                  </a:lnTo>
                  <a:lnTo>
                    <a:pt x="42307" y="72127"/>
                  </a:lnTo>
                  <a:lnTo>
                    <a:pt x="19575" y="107875"/>
                  </a:lnTo>
                  <a:lnTo>
                    <a:pt x="5086" y="148396"/>
                  </a:lnTo>
                  <a:lnTo>
                    <a:pt x="0" y="192532"/>
                  </a:lnTo>
                  <a:lnTo>
                    <a:pt x="0" y="962660"/>
                  </a:lnTo>
                  <a:lnTo>
                    <a:pt x="5086" y="1006795"/>
                  </a:lnTo>
                  <a:lnTo>
                    <a:pt x="19575" y="1047316"/>
                  </a:lnTo>
                  <a:lnTo>
                    <a:pt x="42307" y="1083064"/>
                  </a:lnTo>
                  <a:lnTo>
                    <a:pt x="72127" y="1112884"/>
                  </a:lnTo>
                  <a:lnTo>
                    <a:pt x="107875" y="1135616"/>
                  </a:lnTo>
                  <a:lnTo>
                    <a:pt x="148396" y="1150105"/>
                  </a:lnTo>
                  <a:lnTo>
                    <a:pt x="192532" y="1155192"/>
                  </a:lnTo>
                  <a:lnTo>
                    <a:pt x="3618991" y="1155192"/>
                  </a:lnTo>
                  <a:lnTo>
                    <a:pt x="3663127" y="1150105"/>
                  </a:lnTo>
                  <a:lnTo>
                    <a:pt x="3703648" y="1135616"/>
                  </a:lnTo>
                  <a:lnTo>
                    <a:pt x="3739396" y="1112884"/>
                  </a:lnTo>
                  <a:lnTo>
                    <a:pt x="3769216" y="1083064"/>
                  </a:lnTo>
                  <a:lnTo>
                    <a:pt x="3791948" y="1047316"/>
                  </a:lnTo>
                  <a:lnTo>
                    <a:pt x="3806437" y="1006795"/>
                  </a:lnTo>
                  <a:lnTo>
                    <a:pt x="3811523" y="962660"/>
                  </a:lnTo>
                  <a:lnTo>
                    <a:pt x="3811523" y="192532"/>
                  </a:lnTo>
                  <a:lnTo>
                    <a:pt x="3806437" y="148396"/>
                  </a:lnTo>
                  <a:lnTo>
                    <a:pt x="3791948" y="107875"/>
                  </a:lnTo>
                  <a:lnTo>
                    <a:pt x="3769216" y="72127"/>
                  </a:lnTo>
                  <a:lnTo>
                    <a:pt x="3739396" y="42307"/>
                  </a:lnTo>
                  <a:lnTo>
                    <a:pt x="3703648" y="19575"/>
                  </a:lnTo>
                  <a:lnTo>
                    <a:pt x="3663127" y="5086"/>
                  </a:lnTo>
                  <a:lnTo>
                    <a:pt x="36189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39788" y="2482723"/>
            <a:ext cx="22402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5080" indent="-38608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control </a:t>
            </a:r>
            <a:r>
              <a:rPr sz="2200" b="1" spc="-6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categories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949952" y="6297155"/>
            <a:ext cx="2463165" cy="2239010"/>
            <a:chOff x="4949952" y="6297155"/>
            <a:chExt cx="2463165" cy="2239010"/>
          </a:xfrm>
        </p:grpSpPr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952" y="7534655"/>
              <a:ext cx="2462783" cy="9738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29784" y="7583423"/>
              <a:ext cx="2165604" cy="95251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980432" y="7545323"/>
              <a:ext cx="2348865" cy="859790"/>
            </a:xfrm>
            <a:custGeom>
              <a:avLst/>
              <a:gdLst/>
              <a:ahLst/>
              <a:cxnLst/>
              <a:rect l="l" t="t" r="r" b="b"/>
              <a:pathLst>
                <a:path w="2348865" h="859790">
                  <a:moveTo>
                    <a:pt x="2205227" y="0"/>
                  </a:moveTo>
                  <a:lnTo>
                    <a:pt x="143255" y="0"/>
                  </a:ln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6"/>
                  </a:lnTo>
                  <a:lnTo>
                    <a:pt x="0" y="716279"/>
                  </a:lnTo>
                  <a:lnTo>
                    <a:pt x="7303" y="761561"/>
                  </a:lnTo>
                  <a:lnTo>
                    <a:pt x="27639" y="800886"/>
                  </a:lnTo>
                  <a:lnTo>
                    <a:pt x="58649" y="831896"/>
                  </a:lnTo>
                  <a:lnTo>
                    <a:pt x="97974" y="852232"/>
                  </a:lnTo>
                  <a:lnTo>
                    <a:pt x="143255" y="859535"/>
                  </a:lnTo>
                  <a:lnTo>
                    <a:pt x="2205227" y="859535"/>
                  </a:lnTo>
                  <a:lnTo>
                    <a:pt x="2250509" y="852232"/>
                  </a:lnTo>
                  <a:lnTo>
                    <a:pt x="2289834" y="831896"/>
                  </a:lnTo>
                  <a:lnTo>
                    <a:pt x="2320844" y="800886"/>
                  </a:lnTo>
                  <a:lnTo>
                    <a:pt x="2341180" y="761561"/>
                  </a:lnTo>
                  <a:lnTo>
                    <a:pt x="2348484" y="716279"/>
                  </a:lnTo>
                  <a:lnTo>
                    <a:pt x="2348484" y="143256"/>
                  </a:lnTo>
                  <a:lnTo>
                    <a:pt x="2341180" y="97974"/>
                  </a:lnTo>
                  <a:lnTo>
                    <a:pt x="2320844" y="58649"/>
                  </a:lnTo>
                  <a:lnTo>
                    <a:pt x="2289834" y="27639"/>
                  </a:lnTo>
                  <a:lnTo>
                    <a:pt x="2250509" y="7303"/>
                  </a:lnTo>
                  <a:lnTo>
                    <a:pt x="220522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49952" y="6297155"/>
              <a:ext cx="2462783" cy="9357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08092" y="6327635"/>
              <a:ext cx="1807464" cy="9525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980432" y="6307835"/>
              <a:ext cx="2348865" cy="821690"/>
            </a:xfrm>
            <a:custGeom>
              <a:avLst/>
              <a:gdLst/>
              <a:ahLst/>
              <a:cxnLst/>
              <a:rect l="l" t="t" r="r" b="b"/>
              <a:pathLst>
                <a:path w="2348865" h="821690">
                  <a:moveTo>
                    <a:pt x="2211577" y="0"/>
                  </a:moveTo>
                  <a:lnTo>
                    <a:pt x="136905" y="0"/>
                  </a:lnTo>
                  <a:lnTo>
                    <a:pt x="93650" y="6983"/>
                  </a:lnTo>
                  <a:lnTo>
                    <a:pt x="56071" y="26428"/>
                  </a:lnTo>
                  <a:lnTo>
                    <a:pt x="26428" y="56071"/>
                  </a:lnTo>
                  <a:lnTo>
                    <a:pt x="6983" y="93650"/>
                  </a:lnTo>
                  <a:lnTo>
                    <a:pt x="0" y="136906"/>
                  </a:lnTo>
                  <a:lnTo>
                    <a:pt x="0" y="684530"/>
                  </a:lnTo>
                  <a:lnTo>
                    <a:pt x="6983" y="727785"/>
                  </a:lnTo>
                  <a:lnTo>
                    <a:pt x="26428" y="765364"/>
                  </a:lnTo>
                  <a:lnTo>
                    <a:pt x="56071" y="795007"/>
                  </a:lnTo>
                  <a:lnTo>
                    <a:pt x="93650" y="814452"/>
                  </a:lnTo>
                  <a:lnTo>
                    <a:pt x="136905" y="821436"/>
                  </a:lnTo>
                  <a:lnTo>
                    <a:pt x="2211577" y="821436"/>
                  </a:lnTo>
                  <a:lnTo>
                    <a:pt x="2254833" y="814452"/>
                  </a:lnTo>
                  <a:lnTo>
                    <a:pt x="2292412" y="795007"/>
                  </a:lnTo>
                  <a:lnTo>
                    <a:pt x="2322055" y="765364"/>
                  </a:lnTo>
                  <a:lnTo>
                    <a:pt x="2341500" y="727785"/>
                  </a:lnTo>
                  <a:lnTo>
                    <a:pt x="2348484" y="684530"/>
                  </a:lnTo>
                  <a:lnTo>
                    <a:pt x="2348484" y="136906"/>
                  </a:lnTo>
                  <a:lnTo>
                    <a:pt x="2341500" y="93650"/>
                  </a:lnTo>
                  <a:lnTo>
                    <a:pt x="2322055" y="56071"/>
                  </a:lnTo>
                  <a:lnTo>
                    <a:pt x="2292412" y="26428"/>
                  </a:lnTo>
                  <a:lnTo>
                    <a:pt x="2254833" y="6983"/>
                  </a:lnTo>
                  <a:lnTo>
                    <a:pt x="221157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677409" y="6387210"/>
            <a:ext cx="233235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 marR="182880" indent="-945515">
              <a:lnSpc>
                <a:spcPct val="100000"/>
              </a:lnSpc>
              <a:spcBef>
                <a:spcPts val="100"/>
              </a:spcBef>
              <a:tabLst>
                <a:tab pos="363220" algn="l"/>
                <a:tab pos="812800" algn="l"/>
              </a:tabLst>
            </a:pPr>
            <a:r>
              <a:rPr sz="2000" u="heavy" spc="-10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	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ication 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marL="844550" marR="5080" indent="-210820">
              <a:lnSpc>
                <a:spcPct val="100000"/>
              </a:lnSpc>
              <a:spcBef>
                <a:spcPts val="1839"/>
              </a:spcBef>
            </a:pP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Ot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rity 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appliances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13147" y="3386340"/>
            <a:ext cx="6324600" cy="4660900"/>
            <a:chOff x="4613147" y="3386340"/>
            <a:chExt cx="6324600" cy="4660900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10727" y="3386340"/>
              <a:ext cx="106616" cy="5821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166353" y="3408425"/>
              <a:ext cx="0" cy="489584"/>
            </a:xfrm>
            <a:custGeom>
              <a:avLst/>
              <a:gdLst/>
              <a:ahLst/>
              <a:cxnLst/>
              <a:rect l="l" t="t" r="r" b="b"/>
              <a:pathLst>
                <a:path h="489585">
                  <a:moveTo>
                    <a:pt x="0" y="0"/>
                  </a:moveTo>
                  <a:lnTo>
                    <a:pt x="0" y="48907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3079" y="3616388"/>
              <a:ext cx="2613660" cy="10661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648705" y="3652265"/>
              <a:ext cx="2520315" cy="0"/>
            </a:xfrm>
            <a:custGeom>
              <a:avLst/>
              <a:gdLst/>
              <a:ahLst/>
              <a:cxnLst/>
              <a:rect l="l" t="t" r="r" b="b"/>
              <a:pathLst>
                <a:path w="2520315">
                  <a:moveTo>
                    <a:pt x="2520061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44255" y="3616388"/>
              <a:ext cx="2793492" cy="10661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187689" y="3652265"/>
              <a:ext cx="2700020" cy="0"/>
            </a:xfrm>
            <a:custGeom>
              <a:avLst/>
              <a:gdLst/>
              <a:ahLst/>
              <a:cxnLst/>
              <a:rect l="l" t="t" r="r" b="b"/>
              <a:pathLst>
                <a:path w="2700020">
                  <a:moveTo>
                    <a:pt x="0" y="0"/>
                  </a:moveTo>
                  <a:lnTo>
                    <a:pt x="270001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76315" y="3616388"/>
              <a:ext cx="106616" cy="3383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631941" y="3652265"/>
              <a:ext cx="0" cy="245110"/>
            </a:xfrm>
            <a:custGeom>
              <a:avLst/>
              <a:gdLst/>
              <a:ahLst/>
              <a:cxnLst/>
              <a:rect l="l" t="t" r="r" b="b"/>
              <a:pathLst>
                <a:path h="245110">
                  <a:moveTo>
                    <a:pt x="0" y="2446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15827" y="3616388"/>
              <a:ext cx="106616" cy="33839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871453" y="3652265"/>
              <a:ext cx="0" cy="245110"/>
            </a:xfrm>
            <a:custGeom>
              <a:avLst/>
              <a:gdLst/>
              <a:ahLst/>
              <a:cxnLst/>
              <a:rect l="l" t="t" r="r" b="b"/>
              <a:pathLst>
                <a:path h="245110">
                  <a:moveTo>
                    <a:pt x="0" y="2446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3147" y="4727447"/>
              <a:ext cx="106616" cy="331927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668773" y="4749545"/>
              <a:ext cx="0" cy="3226435"/>
            </a:xfrm>
            <a:custGeom>
              <a:avLst/>
              <a:gdLst/>
              <a:ahLst/>
              <a:cxnLst/>
              <a:rect l="l" t="t" r="r" b="b"/>
              <a:pathLst>
                <a:path h="3226434">
                  <a:moveTo>
                    <a:pt x="0" y="0"/>
                  </a:moveTo>
                  <a:lnTo>
                    <a:pt x="0" y="322587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25339" y="7940039"/>
              <a:ext cx="382485" cy="10661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68773" y="7975853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89">
                  <a:moveTo>
                    <a:pt x="0" y="0"/>
                  </a:moveTo>
                  <a:lnTo>
                    <a:pt x="28803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34483" y="6684200"/>
              <a:ext cx="380987" cy="1066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34483" y="5501576"/>
              <a:ext cx="345909" cy="1066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690109" y="5537453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251967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9979" y="4707635"/>
              <a:ext cx="106616" cy="90068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515605" y="4729733"/>
              <a:ext cx="0" cy="807720"/>
            </a:xfrm>
            <a:custGeom>
              <a:avLst/>
              <a:gdLst/>
              <a:ahLst/>
              <a:cxnLst/>
              <a:rect l="l" t="t" r="r" b="b"/>
              <a:pathLst>
                <a:path h="807720">
                  <a:moveTo>
                    <a:pt x="0" y="0"/>
                  </a:moveTo>
                  <a:lnTo>
                    <a:pt x="0" y="80746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59979" y="5501581"/>
              <a:ext cx="380987" cy="11283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515605" y="5537453"/>
              <a:ext cx="287020" cy="6350"/>
            </a:xfrm>
            <a:custGeom>
              <a:avLst/>
              <a:gdLst/>
              <a:ahLst/>
              <a:cxnLst/>
              <a:rect l="l" t="t" r="r" b="b"/>
              <a:pathLst>
                <a:path w="287020" h="6350">
                  <a:moveTo>
                    <a:pt x="-12700" y="2984"/>
                  </a:moveTo>
                  <a:lnTo>
                    <a:pt x="299211" y="2984"/>
                  </a:lnTo>
                </a:path>
              </a:pathLst>
            </a:custGeom>
            <a:ln w="31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91927" y="4701539"/>
              <a:ext cx="106616" cy="90068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147553" y="4723637"/>
              <a:ext cx="0" cy="807720"/>
            </a:xfrm>
            <a:custGeom>
              <a:avLst/>
              <a:gdLst/>
              <a:ahLst/>
              <a:cxnLst/>
              <a:rect l="l" t="t" r="r" b="b"/>
              <a:pathLst>
                <a:path h="807720">
                  <a:moveTo>
                    <a:pt x="0" y="0"/>
                  </a:moveTo>
                  <a:lnTo>
                    <a:pt x="0" y="80746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91927" y="5495485"/>
              <a:ext cx="380987" cy="11283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147553" y="5531357"/>
              <a:ext cx="287020" cy="6350"/>
            </a:xfrm>
            <a:custGeom>
              <a:avLst/>
              <a:gdLst/>
              <a:ahLst/>
              <a:cxnLst/>
              <a:rect l="l" t="t" r="r" b="b"/>
              <a:pathLst>
                <a:path w="287020" h="6350">
                  <a:moveTo>
                    <a:pt x="-12700" y="2984"/>
                  </a:moveTo>
                  <a:lnTo>
                    <a:pt x="299211" y="2984"/>
                  </a:lnTo>
                </a:path>
              </a:pathLst>
            </a:custGeom>
            <a:ln w="313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784216" y="1561846"/>
            <a:ext cx="6804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controls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classified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into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three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categories: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9547" y="306451"/>
            <a:ext cx="6215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Passive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Active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Reconnaissance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059" y="760476"/>
            <a:ext cx="93847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49861" y="3348482"/>
            <a:ext cx="4248785" cy="3527425"/>
            <a:chOff x="6249861" y="3348482"/>
            <a:chExt cx="4248785" cy="3527425"/>
          </a:xfrm>
        </p:grpSpPr>
        <p:sp>
          <p:nvSpPr>
            <p:cNvPr id="5" name="object 5"/>
            <p:cNvSpPr/>
            <p:nvPr/>
          </p:nvSpPr>
          <p:spPr>
            <a:xfrm>
              <a:off x="6254624" y="3687699"/>
              <a:ext cx="3914140" cy="3183255"/>
            </a:xfrm>
            <a:custGeom>
              <a:avLst/>
              <a:gdLst/>
              <a:ahLst/>
              <a:cxnLst/>
              <a:rect l="l" t="t" r="r" b="b"/>
              <a:pathLst>
                <a:path w="3914140" h="3183254">
                  <a:moveTo>
                    <a:pt x="3648073" y="0"/>
                  </a:moveTo>
                  <a:lnTo>
                    <a:pt x="3670524" y="42876"/>
                  </a:lnTo>
                  <a:lnTo>
                    <a:pt x="3691955" y="86076"/>
                  </a:lnTo>
                  <a:lnTo>
                    <a:pt x="3712371" y="129582"/>
                  </a:lnTo>
                  <a:lnTo>
                    <a:pt x="3731775" y="173379"/>
                  </a:lnTo>
                  <a:lnTo>
                    <a:pt x="3750172" y="217448"/>
                  </a:lnTo>
                  <a:lnTo>
                    <a:pt x="3767566" y="261774"/>
                  </a:lnTo>
                  <a:lnTo>
                    <a:pt x="3783960" y="306340"/>
                  </a:lnTo>
                  <a:lnTo>
                    <a:pt x="3799359" y="351128"/>
                  </a:lnTo>
                  <a:lnTo>
                    <a:pt x="3813767" y="396124"/>
                  </a:lnTo>
                  <a:lnTo>
                    <a:pt x="3827188" y="441309"/>
                  </a:lnTo>
                  <a:lnTo>
                    <a:pt x="3839626" y="486668"/>
                  </a:lnTo>
                  <a:lnTo>
                    <a:pt x="3851084" y="532183"/>
                  </a:lnTo>
                  <a:lnTo>
                    <a:pt x="3861569" y="577838"/>
                  </a:lnTo>
                  <a:lnTo>
                    <a:pt x="3871082" y="623617"/>
                  </a:lnTo>
                  <a:lnTo>
                    <a:pt x="3879628" y="669502"/>
                  </a:lnTo>
                  <a:lnTo>
                    <a:pt x="3887212" y="715477"/>
                  </a:lnTo>
                  <a:lnTo>
                    <a:pt x="3893838" y="761525"/>
                  </a:lnTo>
                  <a:lnTo>
                    <a:pt x="3899508" y="807630"/>
                  </a:lnTo>
                  <a:lnTo>
                    <a:pt x="3904229" y="853774"/>
                  </a:lnTo>
                  <a:lnTo>
                    <a:pt x="3908003" y="899943"/>
                  </a:lnTo>
                  <a:lnTo>
                    <a:pt x="3910834" y="946117"/>
                  </a:lnTo>
                  <a:lnTo>
                    <a:pt x="3912727" y="992282"/>
                  </a:lnTo>
                  <a:lnTo>
                    <a:pt x="3913687" y="1038420"/>
                  </a:lnTo>
                  <a:lnTo>
                    <a:pt x="3913716" y="1084515"/>
                  </a:lnTo>
                  <a:lnTo>
                    <a:pt x="3912819" y="1130550"/>
                  </a:lnTo>
                  <a:lnTo>
                    <a:pt x="3910999" y="1176508"/>
                  </a:lnTo>
                  <a:lnTo>
                    <a:pt x="3908262" y="1222373"/>
                  </a:lnTo>
                  <a:lnTo>
                    <a:pt x="3904612" y="1268128"/>
                  </a:lnTo>
                  <a:lnTo>
                    <a:pt x="3900051" y="1313757"/>
                  </a:lnTo>
                  <a:lnTo>
                    <a:pt x="3894584" y="1359242"/>
                  </a:lnTo>
                  <a:lnTo>
                    <a:pt x="3888216" y="1404567"/>
                  </a:lnTo>
                  <a:lnTo>
                    <a:pt x="3880951" y="1449716"/>
                  </a:lnTo>
                  <a:lnTo>
                    <a:pt x="3872792" y="1494671"/>
                  </a:lnTo>
                  <a:lnTo>
                    <a:pt x="3863743" y="1539417"/>
                  </a:lnTo>
                  <a:lnTo>
                    <a:pt x="3853809" y="1583936"/>
                  </a:lnTo>
                  <a:lnTo>
                    <a:pt x="3842993" y="1628211"/>
                  </a:lnTo>
                  <a:lnTo>
                    <a:pt x="3831301" y="1672227"/>
                  </a:lnTo>
                  <a:lnTo>
                    <a:pt x="3818735" y="1715967"/>
                  </a:lnTo>
                  <a:lnTo>
                    <a:pt x="3805300" y="1759413"/>
                  </a:lnTo>
                  <a:lnTo>
                    <a:pt x="3791000" y="1802549"/>
                  </a:lnTo>
                  <a:lnTo>
                    <a:pt x="3775839" y="1845359"/>
                  </a:lnTo>
                  <a:lnTo>
                    <a:pt x="3759821" y="1887826"/>
                  </a:lnTo>
                  <a:lnTo>
                    <a:pt x="3742950" y="1929933"/>
                  </a:lnTo>
                  <a:lnTo>
                    <a:pt x="3725230" y="1971664"/>
                  </a:lnTo>
                  <a:lnTo>
                    <a:pt x="3706666" y="2013001"/>
                  </a:lnTo>
                  <a:lnTo>
                    <a:pt x="3687261" y="2053929"/>
                  </a:lnTo>
                  <a:lnTo>
                    <a:pt x="3667019" y="2094430"/>
                  </a:lnTo>
                  <a:lnTo>
                    <a:pt x="3645945" y="2134488"/>
                  </a:lnTo>
                  <a:lnTo>
                    <a:pt x="3624042" y="2174086"/>
                  </a:lnTo>
                  <a:lnTo>
                    <a:pt x="3601315" y="2213208"/>
                  </a:lnTo>
                  <a:lnTo>
                    <a:pt x="3577768" y="2251837"/>
                  </a:lnTo>
                  <a:lnTo>
                    <a:pt x="3553404" y="2289956"/>
                  </a:lnTo>
                  <a:lnTo>
                    <a:pt x="3528228" y="2327549"/>
                  </a:lnTo>
                  <a:lnTo>
                    <a:pt x="3502244" y="2364599"/>
                  </a:lnTo>
                  <a:lnTo>
                    <a:pt x="3475456" y="2401089"/>
                  </a:lnTo>
                  <a:lnTo>
                    <a:pt x="3447868" y="2437002"/>
                  </a:lnTo>
                  <a:lnTo>
                    <a:pt x="3419484" y="2472323"/>
                  </a:lnTo>
                  <a:lnTo>
                    <a:pt x="3390308" y="2507034"/>
                  </a:lnTo>
                  <a:lnTo>
                    <a:pt x="3360344" y="2541119"/>
                  </a:lnTo>
                  <a:lnTo>
                    <a:pt x="3329596" y="2574561"/>
                  </a:lnTo>
                  <a:lnTo>
                    <a:pt x="3298069" y="2607343"/>
                  </a:lnTo>
                  <a:lnTo>
                    <a:pt x="3265766" y="2639448"/>
                  </a:lnTo>
                  <a:lnTo>
                    <a:pt x="3232692" y="2670861"/>
                  </a:lnTo>
                  <a:lnTo>
                    <a:pt x="3198850" y="2701564"/>
                  </a:lnTo>
                  <a:lnTo>
                    <a:pt x="3164245" y="2731541"/>
                  </a:lnTo>
                  <a:lnTo>
                    <a:pt x="3128881" y="2760775"/>
                  </a:lnTo>
                  <a:lnTo>
                    <a:pt x="3092761" y="2789250"/>
                  </a:lnTo>
                  <a:lnTo>
                    <a:pt x="3055890" y="2816948"/>
                  </a:lnTo>
                  <a:lnTo>
                    <a:pt x="3018272" y="2843853"/>
                  </a:lnTo>
                  <a:lnTo>
                    <a:pt x="2979911" y="2869949"/>
                  </a:lnTo>
                  <a:lnTo>
                    <a:pt x="2940810" y="2895219"/>
                  </a:lnTo>
                  <a:lnTo>
                    <a:pt x="2900029" y="2920204"/>
                  </a:lnTo>
                  <a:lnTo>
                    <a:pt x="2858933" y="2944021"/>
                  </a:lnTo>
                  <a:lnTo>
                    <a:pt x="2817537" y="2966675"/>
                  </a:lnTo>
                  <a:lnTo>
                    <a:pt x="2775861" y="2988170"/>
                  </a:lnTo>
                  <a:lnTo>
                    <a:pt x="2733919" y="3008512"/>
                  </a:lnTo>
                  <a:lnTo>
                    <a:pt x="2691728" y="3027704"/>
                  </a:lnTo>
                  <a:lnTo>
                    <a:pt x="2649307" y="3045752"/>
                  </a:lnTo>
                  <a:lnTo>
                    <a:pt x="2606670" y="3062661"/>
                  </a:lnTo>
                  <a:lnTo>
                    <a:pt x="2563835" y="3078435"/>
                  </a:lnTo>
                  <a:lnTo>
                    <a:pt x="2520819" y="3093079"/>
                  </a:lnTo>
                  <a:lnTo>
                    <a:pt x="2477639" y="3106598"/>
                  </a:lnTo>
                  <a:lnTo>
                    <a:pt x="2434311" y="3118997"/>
                  </a:lnTo>
                  <a:lnTo>
                    <a:pt x="2390852" y="3130280"/>
                  </a:lnTo>
                  <a:lnTo>
                    <a:pt x="2347279" y="3140453"/>
                  </a:lnTo>
                  <a:lnTo>
                    <a:pt x="2303608" y="3149519"/>
                  </a:lnTo>
                  <a:lnTo>
                    <a:pt x="2259857" y="3157485"/>
                  </a:lnTo>
                  <a:lnTo>
                    <a:pt x="2216041" y="3164355"/>
                  </a:lnTo>
                  <a:lnTo>
                    <a:pt x="2172179" y="3170132"/>
                  </a:lnTo>
                  <a:lnTo>
                    <a:pt x="2128286" y="3174824"/>
                  </a:lnTo>
                  <a:lnTo>
                    <a:pt x="2084379" y="3178433"/>
                  </a:lnTo>
                  <a:lnTo>
                    <a:pt x="2040476" y="3180965"/>
                  </a:lnTo>
                  <a:lnTo>
                    <a:pt x="1996592" y="3182425"/>
                  </a:lnTo>
                  <a:lnTo>
                    <a:pt x="1952746" y="3182817"/>
                  </a:lnTo>
                  <a:lnTo>
                    <a:pt x="1908952" y="3182147"/>
                  </a:lnTo>
                  <a:lnTo>
                    <a:pt x="1865229" y="3180418"/>
                  </a:lnTo>
                  <a:lnTo>
                    <a:pt x="1821592" y="3177637"/>
                  </a:lnTo>
                  <a:lnTo>
                    <a:pt x="1778060" y="3173807"/>
                  </a:lnTo>
                  <a:lnTo>
                    <a:pt x="1734647" y="3168933"/>
                  </a:lnTo>
                  <a:lnTo>
                    <a:pt x="1691372" y="3163021"/>
                  </a:lnTo>
                  <a:lnTo>
                    <a:pt x="1648251" y="3156075"/>
                  </a:lnTo>
                  <a:lnTo>
                    <a:pt x="1605301" y="3148100"/>
                  </a:lnTo>
                  <a:lnTo>
                    <a:pt x="1562538" y="3139100"/>
                  </a:lnTo>
                  <a:lnTo>
                    <a:pt x="1519980" y="3129081"/>
                  </a:lnTo>
                  <a:lnTo>
                    <a:pt x="1477642" y="3118046"/>
                  </a:lnTo>
                  <a:lnTo>
                    <a:pt x="1435542" y="3106002"/>
                  </a:lnTo>
                  <a:lnTo>
                    <a:pt x="1393697" y="3092953"/>
                  </a:lnTo>
                  <a:lnTo>
                    <a:pt x="1352123" y="3078903"/>
                  </a:lnTo>
                  <a:lnTo>
                    <a:pt x="1310837" y="3063858"/>
                  </a:lnTo>
                  <a:lnTo>
                    <a:pt x="1269856" y="3047822"/>
                  </a:lnTo>
                  <a:lnTo>
                    <a:pt x="1229196" y="3030800"/>
                  </a:lnTo>
                  <a:lnTo>
                    <a:pt x="1188875" y="3012796"/>
                  </a:lnTo>
                  <a:lnTo>
                    <a:pt x="1148909" y="2993817"/>
                  </a:lnTo>
                  <a:lnTo>
                    <a:pt x="1109315" y="2973865"/>
                  </a:lnTo>
                  <a:lnTo>
                    <a:pt x="1070109" y="2952947"/>
                  </a:lnTo>
                  <a:lnTo>
                    <a:pt x="1031309" y="2931067"/>
                  </a:lnTo>
                  <a:lnTo>
                    <a:pt x="992931" y="2908229"/>
                  </a:lnTo>
                  <a:lnTo>
                    <a:pt x="954992" y="2884439"/>
                  </a:lnTo>
                  <a:lnTo>
                    <a:pt x="917509" y="2859701"/>
                  </a:lnTo>
                  <a:lnTo>
                    <a:pt x="880498" y="2834021"/>
                  </a:lnTo>
                  <a:lnTo>
                    <a:pt x="843976" y="2807402"/>
                  </a:lnTo>
                  <a:lnTo>
                    <a:pt x="807960" y="2779850"/>
                  </a:lnTo>
                  <a:lnTo>
                    <a:pt x="772467" y="2751370"/>
                  </a:lnTo>
                  <a:lnTo>
                    <a:pt x="737513" y="2721965"/>
                  </a:lnTo>
                  <a:lnTo>
                    <a:pt x="703116" y="2691642"/>
                  </a:lnTo>
                  <a:lnTo>
                    <a:pt x="669292" y="2660405"/>
                  </a:lnTo>
                  <a:lnTo>
                    <a:pt x="636057" y="2628259"/>
                  </a:lnTo>
                  <a:lnTo>
                    <a:pt x="603429" y="2595208"/>
                  </a:lnTo>
                  <a:lnTo>
                    <a:pt x="571424" y="2561257"/>
                  </a:lnTo>
                  <a:lnTo>
                    <a:pt x="540059" y="2526412"/>
                  </a:lnTo>
                  <a:lnTo>
                    <a:pt x="509351" y="2490676"/>
                  </a:lnTo>
                  <a:lnTo>
                    <a:pt x="479317" y="2454055"/>
                  </a:lnTo>
                  <a:lnTo>
                    <a:pt x="449973" y="2416553"/>
                  </a:lnTo>
                  <a:lnTo>
                    <a:pt x="421336" y="2378176"/>
                  </a:lnTo>
                  <a:lnTo>
                    <a:pt x="393423" y="2338928"/>
                  </a:lnTo>
                  <a:lnTo>
                    <a:pt x="366250" y="2298813"/>
                  </a:lnTo>
                  <a:lnTo>
                    <a:pt x="339835" y="2257837"/>
                  </a:lnTo>
                  <a:lnTo>
                    <a:pt x="314194" y="2216005"/>
                  </a:lnTo>
                  <a:lnTo>
                    <a:pt x="289344" y="2173321"/>
                  </a:lnTo>
                  <a:lnTo>
                    <a:pt x="265301" y="2129790"/>
                  </a:lnTo>
                  <a:lnTo>
                    <a:pt x="242302" y="2085809"/>
                  </a:lnTo>
                  <a:lnTo>
                    <a:pt x="220344" y="2041391"/>
                  </a:lnTo>
                  <a:lnTo>
                    <a:pt x="199429" y="1996558"/>
                  </a:lnTo>
                  <a:lnTo>
                    <a:pt x="179556" y="1951328"/>
                  </a:lnTo>
                  <a:lnTo>
                    <a:pt x="160725" y="1905722"/>
                  </a:lnTo>
                  <a:lnTo>
                    <a:pt x="142935" y="1859760"/>
                  </a:lnTo>
                  <a:lnTo>
                    <a:pt x="126189" y="1813464"/>
                  </a:lnTo>
                  <a:lnTo>
                    <a:pt x="110484" y="1766851"/>
                  </a:lnTo>
                  <a:lnTo>
                    <a:pt x="95821" y="1719944"/>
                  </a:lnTo>
                  <a:lnTo>
                    <a:pt x="82201" y="1672762"/>
                  </a:lnTo>
                  <a:lnTo>
                    <a:pt x="69623" y="1625326"/>
                  </a:lnTo>
                  <a:lnTo>
                    <a:pt x="58088" y="1577655"/>
                  </a:lnTo>
                  <a:lnTo>
                    <a:pt x="47594" y="1529770"/>
                  </a:lnTo>
                  <a:lnTo>
                    <a:pt x="38143" y="1481691"/>
                  </a:lnTo>
                  <a:lnTo>
                    <a:pt x="29735" y="1433439"/>
                  </a:lnTo>
                  <a:lnTo>
                    <a:pt x="22369" y="1385033"/>
                  </a:lnTo>
                  <a:lnTo>
                    <a:pt x="16046" y="1336494"/>
                  </a:lnTo>
                  <a:lnTo>
                    <a:pt x="10765" y="1287842"/>
                  </a:lnTo>
                  <a:lnTo>
                    <a:pt x="6526" y="1239098"/>
                  </a:lnTo>
                  <a:lnTo>
                    <a:pt x="3331" y="1190281"/>
                  </a:lnTo>
                  <a:lnTo>
                    <a:pt x="1178" y="1141411"/>
                  </a:lnTo>
                  <a:lnTo>
                    <a:pt x="67" y="1092510"/>
                  </a:lnTo>
                  <a:lnTo>
                    <a:pt x="0" y="1043597"/>
                  </a:lnTo>
                  <a:lnTo>
                    <a:pt x="975" y="994692"/>
                  </a:lnTo>
                  <a:lnTo>
                    <a:pt x="2992" y="945816"/>
                  </a:lnTo>
                  <a:lnTo>
                    <a:pt x="6053" y="896989"/>
                  </a:lnTo>
                  <a:lnTo>
                    <a:pt x="10156" y="848230"/>
                  </a:lnTo>
                  <a:lnTo>
                    <a:pt x="15303" y="799562"/>
                  </a:lnTo>
                  <a:lnTo>
                    <a:pt x="21492" y="751002"/>
                  </a:lnTo>
                  <a:lnTo>
                    <a:pt x="28724" y="702573"/>
                  </a:lnTo>
                  <a:lnTo>
                    <a:pt x="36999" y="654293"/>
                  </a:lnTo>
                  <a:lnTo>
                    <a:pt x="46317" y="606184"/>
                  </a:lnTo>
                  <a:lnTo>
                    <a:pt x="56678" y="558265"/>
                  </a:lnTo>
                  <a:lnTo>
                    <a:pt x="68082" y="510557"/>
                  </a:lnTo>
                  <a:lnTo>
                    <a:pt x="80530" y="463080"/>
                  </a:lnTo>
                  <a:lnTo>
                    <a:pt x="94020" y="415854"/>
                  </a:lnTo>
                  <a:lnTo>
                    <a:pt x="108554" y="368900"/>
                  </a:lnTo>
                  <a:lnTo>
                    <a:pt x="124130" y="322237"/>
                  </a:lnTo>
                  <a:lnTo>
                    <a:pt x="140750" y="275886"/>
                  </a:lnTo>
                  <a:lnTo>
                    <a:pt x="158414" y="229867"/>
                  </a:lnTo>
                  <a:lnTo>
                    <a:pt x="177120" y="184200"/>
                  </a:lnTo>
                  <a:lnTo>
                    <a:pt x="196870" y="138906"/>
                  </a:lnTo>
                  <a:lnTo>
                    <a:pt x="217663" y="94004"/>
                  </a:lnTo>
                  <a:lnTo>
                    <a:pt x="239500" y="49516"/>
                  </a:lnTo>
                  <a:lnTo>
                    <a:pt x="262380" y="5461"/>
                  </a:lnTo>
                </a:path>
              </a:pathLst>
            </a:custGeom>
            <a:ln w="9525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83089" y="3361182"/>
              <a:ext cx="1003300" cy="706120"/>
            </a:xfrm>
            <a:custGeom>
              <a:avLst/>
              <a:gdLst/>
              <a:ahLst/>
              <a:cxnLst/>
              <a:rect l="l" t="t" r="r" b="b"/>
              <a:pathLst>
                <a:path w="1003300" h="706120">
                  <a:moveTo>
                    <a:pt x="894206" y="0"/>
                  </a:moveTo>
                  <a:lnTo>
                    <a:pt x="108584" y="0"/>
                  </a:lnTo>
                  <a:lnTo>
                    <a:pt x="66329" y="9249"/>
                  </a:lnTo>
                  <a:lnTo>
                    <a:pt x="31813" y="34464"/>
                  </a:lnTo>
                  <a:lnTo>
                    <a:pt x="8536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36" y="633763"/>
                  </a:lnTo>
                  <a:lnTo>
                    <a:pt x="31813" y="671147"/>
                  </a:lnTo>
                  <a:lnTo>
                    <a:pt x="66329" y="696362"/>
                  </a:lnTo>
                  <a:lnTo>
                    <a:pt x="108584" y="705612"/>
                  </a:lnTo>
                  <a:lnTo>
                    <a:pt x="894206" y="705612"/>
                  </a:lnTo>
                  <a:lnTo>
                    <a:pt x="936462" y="696362"/>
                  </a:lnTo>
                  <a:lnTo>
                    <a:pt x="970978" y="671147"/>
                  </a:lnTo>
                  <a:lnTo>
                    <a:pt x="994255" y="633763"/>
                  </a:lnTo>
                  <a:lnTo>
                    <a:pt x="1002791" y="588009"/>
                  </a:lnTo>
                  <a:lnTo>
                    <a:pt x="1002791" y="117601"/>
                  </a:lnTo>
                  <a:lnTo>
                    <a:pt x="994255" y="71848"/>
                  </a:lnTo>
                  <a:lnTo>
                    <a:pt x="970978" y="34464"/>
                  </a:lnTo>
                  <a:lnTo>
                    <a:pt x="936462" y="9249"/>
                  </a:lnTo>
                  <a:lnTo>
                    <a:pt x="89420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83089" y="3361182"/>
              <a:ext cx="1003300" cy="706120"/>
            </a:xfrm>
            <a:custGeom>
              <a:avLst/>
              <a:gdLst/>
              <a:ahLst/>
              <a:cxnLst/>
              <a:rect l="l" t="t" r="r" b="b"/>
              <a:pathLst>
                <a:path w="1003300" h="706120">
                  <a:moveTo>
                    <a:pt x="0" y="117601"/>
                  </a:moveTo>
                  <a:lnTo>
                    <a:pt x="8536" y="71848"/>
                  </a:lnTo>
                  <a:lnTo>
                    <a:pt x="31813" y="34464"/>
                  </a:lnTo>
                  <a:lnTo>
                    <a:pt x="66329" y="9249"/>
                  </a:lnTo>
                  <a:lnTo>
                    <a:pt x="108584" y="0"/>
                  </a:lnTo>
                  <a:lnTo>
                    <a:pt x="894206" y="0"/>
                  </a:lnTo>
                  <a:lnTo>
                    <a:pt x="936462" y="9249"/>
                  </a:lnTo>
                  <a:lnTo>
                    <a:pt x="970978" y="34464"/>
                  </a:lnTo>
                  <a:lnTo>
                    <a:pt x="994255" y="71848"/>
                  </a:lnTo>
                  <a:lnTo>
                    <a:pt x="1002791" y="117601"/>
                  </a:lnTo>
                  <a:lnTo>
                    <a:pt x="1002791" y="588009"/>
                  </a:lnTo>
                  <a:lnTo>
                    <a:pt x="994255" y="633763"/>
                  </a:lnTo>
                  <a:lnTo>
                    <a:pt x="970978" y="671147"/>
                  </a:lnTo>
                  <a:lnTo>
                    <a:pt x="936462" y="696362"/>
                  </a:lnTo>
                  <a:lnTo>
                    <a:pt x="894206" y="705612"/>
                  </a:lnTo>
                  <a:lnTo>
                    <a:pt x="108584" y="705612"/>
                  </a:lnTo>
                  <a:lnTo>
                    <a:pt x="66329" y="696362"/>
                  </a:lnTo>
                  <a:lnTo>
                    <a:pt x="31813" y="671147"/>
                  </a:lnTo>
                  <a:lnTo>
                    <a:pt x="8536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11004" y="350253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70390" y="5398261"/>
            <a:ext cx="1028700" cy="731520"/>
            <a:chOff x="9470390" y="5398261"/>
            <a:chExt cx="1028700" cy="731520"/>
          </a:xfrm>
        </p:grpSpPr>
        <p:sp>
          <p:nvSpPr>
            <p:cNvPr id="10" name="object 10"/>
            <p:cNvSpPr/>
            <p:nvPr/>
          </p:nvSpPr>
          <p:spPr>
            <a:xfrm>
              <a:off x="9483090" y="5410961"/>
              <a:ext cx="1003300" cy="706120"/>
            </a:xfrm>
            <a:custGeom>
              <a:avLst/>
              <a:gdLst/>
              <a:ahLst/>
              <a:cxnLst/>
              <a:rect l="l" t="t" r="r" b="b"/>
              <a:pathLst>
                <a:path w="1003300" h="706120">
                  <a:moveTo>
                    <a:pt x="894206" y="0"/>
                  </a:moveTo>
                  <a:lnTo>
                    <a:pt x="108584" y="0"/>
                  </a:lnTo>
                  <a:lnTo>
                    <a:pt x="66329" y="9249"/>
                  </a:lnTo>
                  <a:lnTo>
                    <a:pt x="31813" y="34464"/>
                  </a:lnTo>
                  <a:lnTo>
                    <a:pt x="8536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36" y="633763"/>
                  </a:lnTo>
                  <a:lnTo>
                    <a:pt x="31813" y="671147"/>
                  </a:lnTo>
                  <a:lnTo>
                    <a:pt x="66329" y="696362"/>
                  </a:lnTo>
                  <a:lnTo>
                    <a:pt x="108584" y="705612"/>
                  </a:lnTo>
                  <a:lnTo>
                    <a:pt x="894206" y="705612"/>
                  </a:lnTo>
                  <a:lnTo>
                    <a:pt x="936462" y="696362"/>
                  </a:lnTo>
                  <a:lnTo>
                    <a:pt x="970978" y="671147"/>
                  </a:lnTo>
                  <a:lnTo>
                    <a:pt x="994255" y="633763"/>
                  </a:lnTo>
                  <a:lnTo>
                    <a:pt x="1002791" y="588010"/>
                  </a:lnTo>
                  <a:lnTo>
                    <a:pt x="1002791" y="117601"/>
                  </a:lnTo>
                  <a:lnTo>
                    <a:pt x="994255" y="71848"/>
                  </a:lnTo>
                  <a:lnTo>
                    <a:pt x="970978" y="34464"/>
                  </a:lnTo>
                  <a:lnTo>
                    <a:pt x="936462" y="9249"/>
                  </a:lnTo>
                  <a:lnTo>
                    <a:pt x="89420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83090" y="5410961"/>
              <a:ext cx="1003300" cy="706120"/>
            </a:xfrm>
            <a:custGeom>
              <a:avLst/>
              <a:gdLst/>
              <a:ahLst/>
              <a:cxnLst/>
              <a:rect l="l" t="t" r="r" b="b"/>
              <a:pathLst>
                <a:path w="1003300" h="706120">
                  <a:moveTo>
                    <a:pt x="0" y="117601"/>
                  </a:moveTo>
                  <a:lnTo>
                    <a:pt x="8536" y="71848"/>
                  </a:lnTo>
                  <a:lnTo>
                    <a:pt x="31813" y="34464"/>
                  </a:lnTo>
                  <a:lnTo>
                    <a:pt x="66329" y="9249"/>
                  </a:lnTo>
                  <a:lnTo>
                    <a:pt x="108584" y="0"/>
                  </a:lnTo>
                  <a:lnTo>
                    <a:pt x="894206" y="0"/>
                  </a:lnTo>
                  <a:lnTo>
                    <a:pt x="936462" y="9249"/>
                  </a:lnTo>
                  <a:lnTo>
                    <a:pt x="970978" y="34464"/>
                  </a:lnTo>
                  <a:lnTo>
                    <a:pt x="994255" y="71848"/>
                  </a:lnTo>
                  <a:lnTo>
                    <a:pt x="1002791" y="117601"/>
                  </a:lnTo>
                  <a:lnTo>
                    <a:pt x="1002791" y="588010"/>
                  </a:lnTo>
                  <a:lnTo>
                    <a:pt x="994255" y="633763"/>
                  </a:lnTo>
                  <a:lnTo>
                    <a:pt x="970978" y="671147"/>
                  </a:lnTo>
                  <a:lnTo>
                    <a:pt x="936462" y="696362"/>
                  </a:lnTo>
                  <a:lnTo>
                    <a:pt x="894206" y="705612"/>
                  </a:lnTo>
                  <a:lnTo>
                    <a:pt x="108584" y="705612"/>
                  </a:lnTo>
                  <a:lnTo>
                    <a:pt x="66329" y="696362"/>
                  </a:lnTo>
                  <a:lnTo>
                    <a:pt x="31813" y="671147"/>
                  </a:lnTo>
                  <a:lnTo>
                    <a:pt x="8536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811004" y="555383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7978" y="6506209"/>
            <a:ext cx="1029969" cy="731520"/>
            <a:chOff x="7697978" y="6506209"/>
            <a:chExt cx="1029969" cy="731520"/>
          </a:xfrm>
        </p:grpSpPr>
        <p:sp>
          <p:nvSpPr>
            <p:cNvPr id="14" name="object 14"/>
            <p:cNvSpPr/>
            <p:nvPr/>
          </p:nvSpPr>
          <p:spPr>
            <a:xfrm>
              <a:off x="7710678" y="6518909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6" y="0"/>
                  </a:moveTo>
                  <a:lnTo>
                    <a:pt x="108839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2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9" y="705612"/>
                  </a:lnTo>
                  <a:lnTo>
                    <a:pt x="895476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6" y="588010"/>
                  </a:lnTo>
                  <a:lnTo>
                    <a:pt x="1004316" y="117602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10678" y="6518909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2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9" y="0"/>
                  </a:lnTo>
                  <a:lnTo>
                    <a:pt x="895476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6" y="117602"/>
                  </a:lnTo>
                  <a:lnTo>
                    <a:pt x="1004316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6" y="705612"/>
                  </a:lnTo>
                  <a:lnTo>
                    <a:pt x="108839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39227" y="6660895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05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25565" y="5398261"/>
            <a:ext cx="1029969" cy="731520"/>
            <a:chOff x="5925565" y="5398261"/>
            <a:chExt cx="1029969" cy="731520"/>
          </a:xfrm>
        </p:grpSpPr>
        <p:sp>
          <p:nvSpPr>
            <p:cNvPr id="18" name="object 18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10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10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8265" y="5410961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10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10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67069" y="5553836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25565" y="3348482"/>
            <a:ext cx="1029969" cy="731520"/>
            <a:chOff x="5925565" y="3348482"/>
            <a:chExt cx="1029969" cy="731520"/>
          </a:xfrm>
        </p:grpSpPr>
        <p:sp>
          <p:nvSpPr>
            <p:cNvPr id="22" name="object 22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895477" y="0"/>
                  </a:moveTo>
                  <a:lnTo>
                    <a:pt x="108838" y="0"/>
                  </a:lnTo>
                  <a:lnTo>
                    <a:pt x="66490" y="9249"/>
                  </a:lnTo>
                  <a:lnTo>
                    <a:pt x="31892" y="34464"/>
                  </a:lnTo>
                  <a:lnTo>
                    <a:pt x="8558" y="71848"/>
                  </a:lnTo>
                  <a:lnTo>
                    <a:pt x="0" y="117601"/>
                  </a:lnTo>
                  <a:lnTo>
                    <a:pt x="0" y="588009"/>
                  </a:lnTo>
                  <a:lnTo>
                    <a:pt x="8558" y="633763"/>
                  </a:lnTo>
                  <a:lnTo>
                    <a:pt x="31892" y="671147"/>
                  </a:lnTo>
                  <a:lnTo>
                    <a:pt x="66490" y="696362"/>
                  </a:lnTo>
                  <a:lnTo>
                    <a:pt x="108838" y="705612"/>
                  </a:lnTo>
                  <a:lnTo>
                    <a:pt x="895477" y="705612"/>
                  </a:lnTo>
                  <a:lnTo>
                    <a:pt x="937825" y="696362"/>
                  </a:lnTo>
                  <a:lnTo>
                    <a:pt x="972423" y="671147"/>
                  </a:lnTo>
                  <a:lnTo>
                    <a:pt x="995757" y="633763"/>
                  </a:lnTo>
                  <a:lnTo>
                    <a:pt x="1004315" y="588009"/>
                  </a:lnTo>
                  <a:lnTo>
                    <a:pt x="1004315" y="117601"/>
                  </a:lnTo>
                  <a:lnTo>
                    <a:pt x="995757" y="71848"/>
                  </a:lnTo>
                  <a:lnTo>
                    <a:pt x="972423" y="34464"/>
                  </a:lnTo>
                  <a:lnTo>
                    <a:pt x="937825" y="9249"/>
                  </a:lnTo>
                  <a:lnTo>
                    <a:pt x="8954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38265" y="3361182"/>
              <a:ext cx="1004569" cy="706120"/>
            </a:xfrm>
            <a:custGeom>
              <a:avLst/>
              <a:gdLst/>
              <a:ahLst/>
              <a:cxnLst/>
              <a:rect l="l" t="t" r="r" b="b"/>
              <a:pathLst>
                <a:path w="1004570" h="706120">
                  <a:moveTo>
                    <a:pt x="0" y="117601"/>
                  </a:moveTo>
                  <a:lnTo>
                    <a:pt x="8558" y="71848"/>
                  </a:lnTo>
                  <a:lnTo>
                    <a:pt x="31892" y="34464"/>
                  </a:lnTo>
                  <a:lnTo>
                    <a:pt x="66490" y="9249"/>
                  </a:lnTo>
                  <a:lnTo>
                    <a:pt x="108838" y="0"/>
                  </a:lnTo>
                  <a:lnTo>
                    <a:pt x="895477" y="0"/>
                  </a:lnTo>
                  <a:lnTo>
                    <a:pt x="937825" y="9249"/>
                  </a:lnTo>
                  <a:lnTo>
                    <a:pt x="972423" y="34464"/>
                  </a:lnTo>
                  <a:lnTo>
                    <a:pt x="995757" y="71848"/>
                  </a:lnTo>
                  <a:lnTo>
                    <a:pt x="1004315" y="117601"/>
                  </a:lnTo>
                  <a:lnTo>
                    <a:pt x="1004315" y="588009"/>
                  </a:lnTo>
                  <a:lnTo>
                    <a:pt x="995757" y="633763"/>
                  </a:lnTo>
                  <a:lnTo>
                    <a:pt x="972423" y="671147"/>
                  </a:lnTo>
                  <a:lnTo>
                    <a:pt x="937825" y="696362"/>
                  </a:lnTo>
                  <a:lnTo>
                    <a:pt x="895477" y="705612"/>
                  </a:lnTo>
                  <a:lnTo>
                    <a:pt x="108838" y="705612"/>
                  </a:lnTo>
                  <a:lnTo>
                    <a:pt x="66490" y="696362"/>
                  </a:lnTo>
                  <a:lnTo>
                    <a:pt x="31892" y="671147"/>
                  </a:lnTo>
                  <a:lnTo>
                    <a:pt x="8558" y="633763"/>
                  </a:lnTo>
                  <a:lnTo>
                    <a:pt x="0" y="588009"/>
                  </a:lnTo>
                  <a:lnTo>
                    <a:pt x="0" y="117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67958" y="350253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14041" y="3378784"/>
            <a:ext cx="2875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Drones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war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flying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68659" y="3361182"/>
            <a:ext cx="256667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(OSINT)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51478" y="5561457"/>
            <a:ext cx="15176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War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driving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96981" y="5528817"/>
            <a:ext cx="23958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Social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engineering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97571" y="7455789"/>
            <a:ext cx="1624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Footprinting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2904" y="3819144"/>
            <a:ext cx="2153411" cy="215188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448936" y="1933193"/>
            <a:ext cx="7430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Five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Passive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Pen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Test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Attack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Life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Cycle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0308" y="760476"/>
            <a:ext cx="69296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93417" y="1882292"/>
            <a:ext cx="119424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2580" marR="5080" indent="-1580515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phase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kill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phase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target's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44752" y="3319271"/>
            <a:ext cx="11890375" cy="2816860"/>
            <a:chOff x="1444752" y="3319271"/>
            <a:chExt cx="11890375" cy="2816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752" y="3319271"/>
              <a:ext cx="2447544" cy="1866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72256" y="4404359"/>
              <a:ext cx="9763125" cy="1731645"/>
            </a:xfrm>
            <a:custGeom>
              <a:avLst/>
              <a:gdLst/>
              <a:ahLst/>
              <a:cxnLst/>
              <a:rect l="l" t="t" r="r" b="b"/>
              <a:pathLst>
                <a:path w="9763125" h="1731645">
                  <a:moveTo>
                    <a:pt x="9474200" y="0"/>
                  </a:moveTo>
                  <a:lnTo>
                    <a:pt x="288544" y="0"/>
                  </a:lnTo>
                  <a:lnTo>
                    <a:pt x="241734" y="3775"/>
                  </a:lnTo>
                  <a:lnTo>
                    <a:pt x="197331" y="14707"/>
                  </a:lnTo>
                  <a:lnTo>
                    <a:pt x="155929" y="32201"/>
                  </a:lnTo>
                  <a:lnTo>
                    <a:pt x="118122" y="55664"/>
                  </a:lnTo>
                  <a:lnTo>
                    <a:pt x="84502" y="84502"/>
                  </a:lnTo>
                  <a:lnTo>
                    <a:pt x="55664" y="118122"/>
                  </a:lnTo>
                  <a:lnTo>
                    <a:pt x="32201" y="155929"/>
                  </a:lnTo>
                  <a:lnTo>
                    <a:pt x="14707" y="197331"/>
                  </a:lnTo>
                  <a:lnTo>
                    <a:pt x="3775" y="241734"/>
                  </a:lnTo>
                  <a:lnTo>
                    <a:pt x="0" y="288543"/>
                  </a:lnTo>
                  <a:lnTo>
                    <a:pt x="0" y="1442719"/>
                  </a:lnTo>
                  <a:lnTo>
                    <a:pt x="3775" y="1489529"/>
                  </a:lnTo>
                  <a:lnTo>
                    <a:pt x="14707" y="1533932"/>
                  </a:lnTo>
                  <a:lnTo>
                    <a:pt x="32201" y="1575334"/>
                  </a:lnTo>
                  <a:lnTo>
                    <a:pt x="55664" y="1613141"/>
                  </a:lnTo>
                  <a:lnTo>
                    <a:pt x="84502" y="1646761"/>
                  </a:lnTo>
                  <a:lnTo>
                    <a:pt x="118122" y="1675599"/>
                  </a:lnTo>
                  <a:lnTo>
                    <a:pt x="155929" y="1699062"/>
                  </a:lnTo>
                  <a:lnTo>
                    <a:pt x="197331" y="1716556"/>
                  </a:lnTo>
                  <a:lnTo>
                    <a:pt x="241734" y="1727488"/>
                  </a:lnTo>
                  <a:lnTo>
                    <a:pt x="288544" y="1731264"/>
                  </a:lnTo>
                  <a:lnTo>
                    <a:pt x="9474200" y="1731264"/>
                  </a:lnTo>
                  <a:lnTo>
                    <a:pt x="9521009" y="1727488"/>
                  </a:lnTo>
                  <a:lnTo>
                    <a:pt x="9565412" y="1716556"/>
                  </a:lnTo>
                  <a:lnTo>
                    <a:pt x="9606814" y="1699062"/>
                  </a:lnTo>
                  <a:lnTo>
                    <a:pt x="9644621" y="1675599"/>
                  </a:lnTo>
                  <a:lnTo>
                    <a:pt x="9678241" y="1646761"/>
                  </a:lnTo>
                  <a:lnTo>
                    <a:pt x="9707079" y="1613141"/>
                  </a:lnTo>
                  <a:lnTo>
                    <a:pt x="9730542" y="1575334"/>
                  </a:lnTo>
                  <a:lnTo>
                    <a:pt x="9748036" y="1533932"/>
                  </a:lnTo>
                  <a:lnTo>
                    <a:pt x="9758968" y="1489529"/>
                  </a:lnTo>
                  <a:lnTo>
                    <a:pt x="9762744" y="1442719"/>
                  </a:lnTo>
                  <a:lnTo>
                    <a:pt x="9762744" y="288543"/>
                  </a:lnTo>
                  <a:lnTo>
                    <a:pt x="9758968" y="241734"/>
                  </a:lnTo>
                  <a:lnTo>
                    <a:pt x="9748036" y="197331"/>
                  </a:lnTo>
                  <a:lnTo>
                    <a:pt x="9730542" y="155929"/>
                  </a:lnTo>
                  <a:lnTo>
                    <a:pt x="9707079" y="118122"/>
                  </a:lnTo>
                  <a:lnTo>
                    <a:pt x="9678241" y="84502"/>
                  </a:lnTo>
                  <a:lnTo>
                    <a:pt x="9644621" y="55664"/>
                  </a:lnTo>
                  <a:lnTo>
                    <a:pt x="9606814" y="32201"/>
                  </a:lnTo>
                  <a:lnTo>
                    <a:pt x="9565412" y="14707"/>
                  </a:lnTo>
                  <a:lnTo>
                    <a:pt x="9521009" y="3775"/>
                  </a:lnTo>
                  <a:lnTo>
                    <a:pt x="94742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71873" y="4836057"/>
            <a:ext cx="87604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0" marR="5080" indent="-2940685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establishing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foothold,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begin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expanding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77311" y="4491228"/>
            <a:ext cx="10231120" cy="2165985"/>
            <a:chOff x="2877311" y="4491228"/>
            <a:chExt cx="10231120" cy="2165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7311" y="6330721"/>
              <a:ext cx="10152888" cy="3261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35045" y="6350508"/>
              <a:ext cx="9958070" cy="187325"/>
            </a:xfrm>
            <a:custGeom>
              <a:avLst/>
              <a:gdLst/>
              <a:ahLst/>
              <a:cxnLst/>
              <a:rect l="l" t="t" r="r" b="b"/>
              <a:pathLst>
                <a:path w="9958070" h="187325">
                  <a:moveTo>
                    <a:pt x="113665" y="72517"/>
                  </a:moveTo>
                  <a:lnTo>
                    <a:pt x="0" y="130937"/>
                  </a:lnTo>
                  <a:lnTo>
                    <a:pt x="114935" y="186817"/>
                  </a:lnTo>
                  <a:lnTo>
                    <a:pt x="114514" y="148971"/>
                  </a:lnTo>
                  <a:lnTo>
                    <a:pt x="95377" y="148971"/>
                  </a:lnTo>
                  <a:lnTo>
                    <a:pt x="94996" y="110871"/>
                  </a:lnTo>
                  <a:lnTo>
                    <a:pt x="114088" y="110656"/>
                  </a:lnTo>
                  <a:lnTo>
                    <a:pt x="113665" y="72517"/>
                  </a:lnTo>
                  <a:close/>
                </a:path>
                <a:path w="9958070" h="187325">
                  <a:moveTo>
                    <a:pt x="114088" y="110656"/>
                  </a:moveTo>
                  <a:lnTo>
                    <a:pt x="94996" y="110871"/>
                  </a:lnTo>
                  <a:lnTo>
                    <a:pt x="95377" y="148971"/>
                  </a:lnTo>
                  <a:lnTo>
                    <a:pt x="114512" y="148755"/>
                  </a:lnTo>
                  <a:lnTo>
                    <a:pt x="114088" y="110656"/>
                  </a:lnTo>
                  <a:close/>
                </a:path>
                <a:path w="9958070" h="187325">
                  <a:moveTo>
                    <a:pt x="114512" y="148755"/>
                  </a:moveTo>
                  <a:lnTo>
                    <a:pt x="95377" y="148971"/>
                  </a:lnTo>
                  <a:lnTo>
                    <a:pt x="114514" y="148971"/>
                  </a:lnTo>
                  <a:lnTo>
                    <a:pt x="114512" y="148755"/>
                  </a:lnTo>
                  <a:close/>
                </a:path>
                <a:path w="9958070" h="187325">
                  <a:moveTo>
                    <a:pt x="9957054" y="0"/>
                  </a:moveTo>
                  <a:lnTo>
                    <a:pt x="114088" y="110656"/>
                  </a:lnTo>
                  <a:lnTo>
                    <a:pt x="114512" y="148755"/>
                  </a:lnTo>
                  <a:lnTo>
                    <a:pt x="9957562" y="38100"/>
                  </a:lnTo>
                  <a:lnTo>
                    <a:pt x="9957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3228" y="4491228"/>
              <a:ext cx="234670" cy="20299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4761" y="4513326"/>
              <a:ext cx="76200" cy="1873885"/>
            </a:xfrm>
            <a:custGeom>
              <a:avLst/>
              <a:gdLst/>
              <a:ahLst/>
              <a:cxnLst/>
              <a:rect l="l" t="t" r="r" b="b"/>
              <a:pathLst>
                <a:path w="76200" h="1873885">
                  <a:moveTo>
                    <a:pt x="25400" y="1797177"/>
                  </a:moveTo>
                  <a:lnTo>
                    <a:pt x="0" y="1797177"/>
                  </a:lnTo>
                  <a:lnTo>
                    <a:pt x="38100" y="1873377"/>
                  </a:lnTo>
                  <a:lnTo>
                    <a:pt x="69786" y="1810004"/>
                  </a:lnTo>
                  <a:lnTo>
                    <a:pt x="25400" y="1810004"/>
                  </a:lnTo>
                  <a:lnTo>
                    <a:pt x="25400" y="1797177"/>
                  </a:lnTo>
                  <a:close/>
                </a:path>
                <a:path w="76200" h="1873885">
                  <a:moveTo>
                    <a:pt x="50800" y="0"/>
                  </a:moveTo>
                  <a:lnTo>
                    <a:pt x="25400" y="0"/>
                  </a:lnTo>
                  <a:lnTo>
                    <a:pt x="25400" y="1810004"/>
                  </a:lnTo>
                  <a:lnTo>
                    <a:pt x="50800" y="1810004"/>
                  </a:lnTo>
                  <a:lnTo>
                    <a:pt x="50800" y="0"/>
                  </a:lnTo>
                  <a:close/>
                </a:path>
                <a:path w="76200" h="1873885">
                  <a:moveTo>
                    <a:pt x="76200" y="1797177"/>
                  </a:moveTo>
                  <a:lnTo>
                    <a:pt x="50800" y="1797177"/>
                  </a:lnTo>
                  <a:lnTo>
                    <a:pt x="50800" y="1810004"/>
                  </a:lnTo>
                  <a:lnTo>
                    <a:pt x="69786" y="1810004"/>
                  </a:lnTo>
                  <a:lnTo>
                    <a:pt x="76200" y="1797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96895" y="3508502"/>
            <a:ext cx="11492865" cy="1052830"/>
            <a:chOff x="2596895" y="3508502"/>
            <a:chExt cx="11492865" cy="10528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6895" y="3904551"/>
              <a:ext cx="11492483" cy="3109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40329" y="3982212"/>
              <a:ext cx="11296015" cy="114300"/>
            </a:xfrm>
            <a:custGeom>
              <a:avLst/>
              <a:gdLst/>
              <a:ahLst/>
              <a:cxnLst/>
              <a:rect l="l" t="t" r="r" b="b"/>
              <a:pathLst>
                <a:path w="11296015" h="114300">
                  <a:moveTo>
                    <a:pt x="11181588" y="0"/>
                  </a:moveTo>
                  <a:lnTo>
                    <a:pt x="11181588" y="114300"/>
                  </a:lnTo>
                  <a:lnTo>
                    <a:pt x="11257788" y="76200"/>
                  </a:lnTo>
                  <a:lnTo>
                    <a:pt x="11200765" y="76200"/>
                  </a:lnTo>
                  <a:lnTo>
                    <a:pt x="11200765" y="38100"/>
                  </a:lnTo>
                  <a:lnTo>
                    <a:pt x="11257788" y="38100"/>
                  </a:lnTo>
                  <a:lnTo>
                    <a:pt x="11181588" y="0"/>
                  </a:lnTo>
                  <a:close/>
                </a:path>
                <a:path w="11296015" h="114300">
                  <a:moveTo>
                    <a:pt x="1118158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1181588" y="76200"/>
                  </a:lnTo>
                  <a:lnTo>
                    <a:pt x="11181588" y="38100"/>
                  </a:lnTo>
                  <a:close/>
                </a:path>
                <a:path w="11296015" h="114300">
                  <a:moveTo>
                    <a:pt x="11257788" y="38100"/>
                  </a:moveTo>
                  <a:lnTo>
                    <a:pt x="11200765" y="38100"/>
                  </a:lnTo>
                  <a:lnTo>
                    <a:pt x="11200765" y="76200"/>
                  </a:lnTo>
                  <a:lnTo>
                    <a:pt x="11257788" y="76200"/>
                  </a:lnTo>
                  <a:lnTo>
                    <a:pt x="11295888" y="57150"/>
                  </a:lnTo>
                  <a:lnTo>
                    <a:pt x="1125778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0329" y="3521202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60" h="1027429">
                  <a:moveTo>
                    <a:pt x="1985264" y="0"/>
                  </a:moveTo>
                  <a:lnTo>
                    <a:pt x="171195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4" y="50164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6"/>
                  </a:lnTo>
                  <a:lnTo>
                    <a:pt x="0" y="855980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1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5" y="1027176"/>
                  </a:lnTo>
                  <a:lnTo>
                    <a:pt x="1985264" y="1027176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1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60" y="855980"/>
                  </a:lnTo>
                  <a:lnTo>
                    <a:pt x="2156460" y="171196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0329" y="3521202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60" h="1027429">
                  <a:moveTo>
                    <a:pt x="0" y="171196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4" y="50164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5" y="0"/>
                  </a:lnTo>
                  <a:lnTo>
                    <a:pt x="1985264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60" y="171196"/>
                  </a:lnTo>
                  <a:lnTo>
                    <a:pt x="2156460" y="855980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1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4" y="1027176"/>
                  </a:lnTo>
                  <a:lnTo>
                    <a:pt x="171195" y="1027176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1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80"/>
                  </a:lnTo>
                  <a:lnTo>
                    <a:pt x="0" y="171196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Pen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Test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Attack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Life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40" dirty="0">
                <a:solidFill>
                  <a:srgbClr val="3E3E3E"/>
                </a:solidFill>
              </a:rPr>
              <a:t>Cycle</a:t>
            </a: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0308" y="760476"/>
            <a:ext cx="6929628" cy="36575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63846" y="1933193"/>
            <a:ext cx="6602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stages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9354" y="3671697"/>
            <a:ext cx="15176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862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61302" y="3433826"/>
            <a:ext cx="2181860" cy="1052830"/>
            <a:chOff x="6861302" y="3433826"/>
            <a:chExt cx="2181860" cy="1052830"/>
          </a:xfrm>
        </p:grpSpPr>
        <p:sp>
          <p:nvSpPr>
            <p:cNvPr id="17" name="object 17"/>
            <p:cNvSpPr/>
            <p:nvPr/>
          </p:nvSpPr>
          <p:spPr>
            <a:xfrm>
              <a:off x="6874002" y="3446526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1985264" y="0"/>
                  </a:moveTo>
                  <a:lnTo>
                    <a:pt x="171196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4" y="50164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6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1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6" y="1027176"/>
                  </a:lnTo>
                  <a:lnTo>
                    <a:pt x="1985264" y="1027176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1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59" y="855979"/>
                  </a:lnTo>
                  <a:lnTo>
                    <a:pt x="2156459" y="171196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74002" y="3446526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0" y="171196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4" y="50164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6" y="0"/>
                  </a:lnTo>
                  <a:lnTo>
                    <a:pt x="1985264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59" y="171196"/>
                  </a:lnTo>
                  <a:lnTo>
                    <a:pt x="2156459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1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4" y="1027176"/>
                  </a:lnTo>
                  <a:lnTo>
                    <a:pt x="171196" y="1027176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1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6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93026" y="3764356"/>
            <a:ext cx="1515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Persistence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762485" y="3491738"/>
            <a:ext cx="2181860" cy="1052830"/>
            <a:chOff x="11762485" y="3491738"/>
            <a:chExt cx="2181860" cy="1052830"/>
          </a:xfrm>
        </p:grpSpPr>
        <p:sp>
          <p:nvSpPr>
            <p:cNvPr id="21" name="object 21"/>
            <p:cNvSpPr/>
            <p:nvPr/>
          </p:nvSpPr>
          <p:spPr>
            <a:xfrm>
              <a:off x="11775185" y="350443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1985264" y="0"/>
                  </a:moveTo>
                  <a:lnTo>
                    <a:pt x="171196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5" y="50164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6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1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6" y="1027176"/>
                  </a:lnTo>
                  <a:lnTo>
                    <a:pt x="1985264" y="1027176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1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60" y="855979"/>
                  </a:lnTo>
                  <a:lnTo>
                    <a:pt x="2156460" y="171196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75185" y="350443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0" y="171196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5" y="50164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6" y="0"/>
                  </a:lnTo>
                  <a:lnTo>
                    <a:pt x="1985264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60" y="171196"/>
                  </a:lnTo>
                  <a:lnTo>
                    <a:pt x="2156460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1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4" y="1027176"/>
                  </a:lnTo>
                  <a:lnTo>
                    <a:pt x="171196" y="1027176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1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6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184506" y="3654298"/>
            <a:ext cx="13379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Privilege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escalati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767057" y="5843270"/>
            <a:ext cx="2181860" cy="1052830"/>
            <a:chOff x="11767057" y="5843270"/>
            <a:chExt cx="2181860" cy="1052830"/>
          </a:xfrm>
        </p:grpSpPr>
        <p:sp>
          <p:nvSpPr>
            <p:cNvPr id="25" name="object 25"/>
            <p:cNvSpPr/>
            <p:nvPr/>
          </p:nvSpPr>
          <p:spPr>
            <a:xfrm>
              <a:off x="11779757" y="5855970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1985263" y="0"/>
                  </a:moveTo>
                  <a:lnTo>
                    <a:pt x="171196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5" y="50164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5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0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6" y="1027175"/>
                  </a:lnTo>
                  <a:lnTo>
                    <a:pt x="1985263" y="1027175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4" y="977010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59" y="855979"/>
                  </a:lnTo>
                  <a:lnTo>
                    <a:pt x="2156459" y="171195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79757" y="5855970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0" y="171195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5" y="50164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6" y="0"/>
                  </a:lnTo>
                  <a:lnTo>
                    <a:pt x="1985263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59" y="171195"/>
                  </a:lnTo>
                  <a:lnTo>
                    <a:pt x="2156459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4" y="977010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3" y="1027175"/>
                  </a:lnTo>
                  <a:lnTo>
                    <a:pt x="171196" y="1027175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0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5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139041" y="6007353"/>
            <a:ext cx="14357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Lateral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mo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ement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616950" y="5861558"/>
            <a:ext cx="2181860" cy="1052830"/>
            <a:chOff x="8616950" y="5861558"/>
            <a:chExt cx="2181860" cy="1052830"/>
          </a:xfrm>
        </p:grpSpPr>
        <p:sp>
          <p:nvSpPr>
            <p:cNvPr id="29" name="object 29"/>
            <p:cNvSpPr/>
            <p:nvPr/>
          </p:nvSpPr>
          <p:spPr>
            <a:xfrm>
              <a:off x="8629650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1985264" y="0"/>
                  </a:moveTo>
                  <a:lnTo>
                    <a:pt x="171196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4" y="50165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5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0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6" y="1027175"/>
                  </a:lnTo>
                  <a:lnTo>
                    <a:pt x="1985264" y="1027175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0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59" y="855979"/>
                  </a:lnTo>
                  <a:lnTo>
                    <a:pt x="2156459" y="171195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29650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0" y="171195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4" y="50165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6" y="0"/>
                  </a:lnTo>
                  <a:lnTo>
                    <a:pt x="1985264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59" y="171195"/>
                  </a:lnTo>
                  <a:lnTo>
                    <a:pt x="2156459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0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4" y="1027175"/>
                  </a:lnTo>
                  <a:lnTo>
                    <a:pt x="171196" y="1027175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0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5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74860" y="6192392"/>
            <a:ext cx="1064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Pivoting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75046" y="5861558"/>
            <a:ext cx="2181860" cy="1052830"/>
            <a:chOff x="5575046" y="5861558"/>
            <a:chExt cx="2181860" cy="1052830"/>
          </a:xfrm>
        </p:grpSpPr>
        <p:sp>
          <p:nvSpPr>
            <p:cNvPr id="33" name="object 33"/>
            <p:cNvSpPr/>
            <p:nvPr/>
          </p:nvSpPr>
          <p:spPr>
            <a:xfrm>
              <a:off x="5587746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1985263" y="0"/>
                  </a:moveTo>
                  <a:lnTo>
                    <a:pt x="171195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4" y="50165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5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4" y="977010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5" y="1027175"/>
                  </a:lnTo>
                  <a:lnTo>
                    <a:pt x="1985263" y="1027175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0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59" y="855979"/>
                  </a:lnTo>
                  <a:lnTo>
                    <a:pt x="2156459" y="171195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4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3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7746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59" h="1027429">
                  <a:moveTo>
                    <a:pt x="0" y="171195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4" y="50165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5" y="0"/>
                  </a:lnTo>
                  <a:lnTo>
                    <a:pt x="1985263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4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59" y="171195"/>
                  </a:lnTo>
                  <a:lnTo>
                    <a:pt x="2156459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0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3" y="1027175"/>
                  </a:lnTo>
                  <a:lnTo>
                    <a:pt x="171195" y="1027175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4" y="977010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5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69889" y="6024194"/>
            <a:ext cx="13912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2200">
              <a:latin typeface="Microsoft Sans Serif"/>
              <a:cs typeface="Microsoft Sans Serif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627629" y="5861558"/>
            <a:ext cx="2181860" cy="1052830"/>
            <a:chOff x="2627629" y="5861558"/>
            <a:chExt cx="2181860" cy="1052830"/>
          </a:xfrm>
        </p:grpSpPr>
        <p:sp>
          <p:nvSpPr>
            <p:cNvPr id="37" name="object 37"/>
            <p:cNvSpPr/>
            <p:nvPr/>
          </p:nvSpPr>
          <p:spPr>
            <a:xfrm>
              <a:off x="2640329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60" h="1027429">
                  <a:moveTo>
                    <a:pt x="1985264" y="0"/>
                  </a:moveTo>
                  <a:lnTo>
                    <a:pt x="171195" y="0"/>
                  </a:lnTo>
                  <a:lnTo>
                    <a:pt x="125706" y="6119"/>
                  </a:lnTo>
                  <a:lnTo>
                    <a:pt x="84817" y="23386"/>
                  </a:lnTo>
                  <a:lnTo>
                    <a:pt x="50164" y="50165"/>
                  </a:lnTo>
                  <a:lnTo>
                    <a:pt x="23386" y="84817"/>
                  </a:lnTo>
                  <a:lnTo>
                    <a:pt x="6119" y="125706"/>
                  </a:lnTo>
                  <a:lnTo>
                    <a:pt x="0" y="171195"/>
                  </a:lnTo>
                  <a:lnTo>
                    <a:pt x="0" y="855979"/>
                  </a:lnTo>
                  <a:lnTo>
                    <a:pt x="6119" y="901469"/>
                  </a:lnTo>
                  <a:lnTo>
                    <a:pt x="23386" y="942358"/>
                  </a:lnTo>
                  <a:lnTo>
                    <a:pt x="50165" y="977010"/>
                  </a:lnTo>
                  <a:lnTo>
                    <a:pt x="84817" y="1003789"/>
                  </a:lnTo>
                  <a:lnTo>
                    <a:pt x="125706" y="1021056"/>
                  </a:lnTo>
                  <a:lnTo>
                    <a:pt x="171195" y="1027175"/>
                  </a:lnTo>
                  <a:lnTo>
                    <a:pt x="1985264" y="1027175"/>
                  </a:lnTo>
                  <a:lnTo>
                    <a:pt x="2030753" y="1021056"/>
                  </a:lnTo>
                  <a:lnTo>
                    <a:pt x="2071642" y="1003789"/>
                  </a:lnTo>
                  <a:lnTo>
                    <a:pt x="2106295" y="977010"/>
                  </a:lnTo>
                  <a:lnTo>
                    <a:pt x="2133073" y="942358"/>
                  </a:lnTo>
                  <a:lnTo>
                    <a:pt x="2150340" y="901469"/>
                  </a:lnTo>
                  <a:lnTo>
                    <a:pt x="2156460" y="855979"/>
                  </a:lnTo>
                  <a:lnTo>
                    <a:pt x="2156460" y="171195"/>
                  </a:lnTo>
                  <a:lnTo>
                    <a:pt x="2150340" y="125706"/>
                  </a:lnTo>
                  <a:lnTo>
                    <a:pt x="2133073" y="84817"/>
                  </a:lnTo>
                  <a:lnTo>
                    <a:pt x="2106295" y="50164"/>
                  </a:lnTo>
                  <a:lnTo>
                    <a:pt x="2071642" y="23386"/>
                  </a:lnTo>
                  <a:lnTo>
                    <a:pt x="2030753" y="6119"/>
                  </a:lnTo>
                  <a:lnTo>
                    <a:pt x="198526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40329" y="5874258"/>
              <a:ext cx="2156460" cy="1027430"/>
            </a:xfrm>
            <a:custGeom>
              <a:avLst/>
              <a:gdLst/>
              <a:ahLst/>
              <a:cxnLst/>
              <a:rect l="l" t="t" r="r" b="b"/>
              <a:pathLst>
                <a:path w="2156460" h="1027429">
                  <a:moveTo>
                    <a:pt x="0" y="171195"/>
                  </a:moveTo>
                  <a:lnTo>
                    <a:pt x="6119" y="125706"/>
                  </a:lnTo>
                  <a:lnTo>
                    <a:pt x="23386" y="84817"/>
                  </a:lnTo>
                  <a:lnTo>
                    <a:pt x="50164" y="50165"/>
                  </a:lnTo>
                  <a:lnTo>
                    <a:pt x="84817" y="23386"/>
                  </a:lnTo>
                  <a:lnTo>
                    <a:pt x="125706" y="6119"/>
                  </a:lnTo>
                  <a:lnTo>
                    <a:pt x="171195" y="0"/>
                  </a:lnTo>
                  <a:lnTo>
                    <a:pt x="1985264" y="0"/>
                  </a:lnTo>
                  <a:lnTo>
                    <a:pt x="2030753" y="6119"/>
                  </a:lnTo>
                  <a:lnTo>
                    <a:pt x="2071642" y="23386"/>
                  </a:lnTo>
                  <a:lnTo>
                    <a:pt x="2106295" y="50164"/>
                  </a:lnTo>
                  <a:lnTo>
                    <a:pt x="2133073" y="84817"/>
                  </a:lnTo>
                  <a:lnTo>
                    <a:pt x="2150340" y="125706"/>
                  </a:lnTo>
                  <a:lnTo>
                    <a:pt x="2156460" y="171195"/>
                  </a:lnTo>
                  <a:lnTo>
                    <a:pt x="2156460" y="855979"/>
                  </a:lnTo>
                  <a:lnTo>
                    <a:pt x="2150340" y="901469"/>
                  </a:lnTo>
                  <a:lnTo>
                    <a:pt x="2133073" y="942358"/>
                  </a:lnTo>
                  <a:lnTo>
                    <a:pt x="2106295" y="977010"/>
                  </a:lnTo>
                  <a:lnTo>
                    <a:pt x="2071642" y="1003789"/>
                  </a:lnTo>
                  <a:lnTo>
                    <a:pt x="2030753" y="1021056"/>
                  </a:lnTo>
                  <a:lnTo>
                    <a:pt x="1985264" y="1027175"/>
                  </a:lnTo>
                  <a:lnTo>
                    <a:pt x="171195" y="1027175"/>
                  </a:lnTo>
                  <a:lnTo>
                    <a:pt x="125706" y="1021056"/>
                  </a:lnTo>
                  <a:lnTo>
                    <a:pt x="84817" y="1003789"/>
                  </a:lnTo>
                  <a:lnTo>
                    <a:pt x="50165" y="977010"/>
                  </a:lnTo>
                  <a:lnTo>
                    <a:pt x="23386" y="942358"/>
                  </a:lnTo>
                  <a:lnTo>
                    <a:pt x="6119" y="901469"/>
                  </a:lnTo>
                  <a:lnTo>
                    <a:pt x="0" y="855979"/>
                  </a:lnTo>
                  <a:lnTo>
                    <a:pt x="0" y="171195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169666" y="6192392"/>
            <a:ext cx="10953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Cleanup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02764" y="3156204"/>
            <a:ext cx="673735" cy="624840"/>
          </a:xfrm>
          <a:custGeom>
            <a:avLst/>
            <a:gdLst/>
            <a:ahLst/>
            <a:cxnLst/>
            <a:rect l="l" t="t" r="r" b="b"/>
            <a:pathLst>
              <a:path w="673735" h="624839">
                <a:moveTo>
                  <a:pt x="336804" y="0"/>
                </a:moveTo>
                <a:lnTo>
                  <a:pt x="287023" y="3386"/>
                </a:lnTo>
                <a:lnTo>
                  <a:pt x="239514" y="13223"/>
                </a:lnTo>
                <a:lnTo>
                  <a:pt x="194797" y="29029"/>
                </a:lnTo>
                <a:lnTo>
                  <a:pt x="153391" y="50320"/>
                </a:lnTo>
                <a:lnTo>
                  <a:pt x="115818" y="76615"/>
                </a:lnTo>
                <a:lnTo>
                  <a:pt x="82597" y="107429"/>
                </a:lnTo>
                <a:lnTo>
                  <a:pt x="54250" y="142282"/>
                </a:lnTo>
                <a:lnTo>
                  <a:pt x="31296" y="180690"/>
                </a:lnTo>
                <a:lnTo>
                  <a:pt x="14256" y="222171"/>
                </a:lnTo>
                <a:lnTo>
                  <a:pt x="3650" y="266241"/>
                </a:lnTo>
                <a:lnTo>
                  <a:pt x="0" y="312420"/>
                </a:lnTo>
                <a:lnTo>
                  <a:pt x="3650" y="358598"/>
                </a:lnTo>
                <a:lnTo>
                  <a:pt x="14256" y="402668"/>
                </a:lnTo>
                <a:lnTo>
                  <a:pt x="31296" y="444149"/>
                </a:lnTo>
                <a:lnTo>
                  <a:pt x="54250" y="482557"/>
                </a:lnTo>
                <a:lnTo>
                  <a:pt x="82597" y="517410"/>
                </a:lnTo>
                <a:lnTo>
                  <a:pt x="115818" y="548224"/>
                </a:lnTo>
                <a:lnTo>
                  <a:pt x="153391" y="574519"/>
                </a:lnTo>
                <a:lnTo>
                  <a:pt x="194797" y="595810"/>
                </a:lnTo>
                <a:lnTo>
                  <a:pt x="239514" y="611616"/>
                </a:lnTo>
                <a:lnTo>
                  <a:pt x="287023" y="621453"/>
                </a:lnTo>
                <a:lnTo>
                  <a:pt x="336804" y="624840"/>
                </a:lnTo>
                <a:lnTo>
                  <a:pt x="386584" y="621453"/>
                </a:lnTo>
                <a:lnTo>
                  <a:pt x="434093" y="611616"/>
                </a:lnTo>
                <a:lnTo>
                  <a:pt x="478810" y="595810"/>
                </a:lnTo>
                <a:lnTo>
                  <a:pt x="520216" y="574519"/>
                </a:lnTo>
                <a:lnTo>
                  <a:pt x="557789" y="548224"/>
                </a:lnTo>
                <a:lnTo>
                  <a:pt x="591010" y="517410"/>
                </a:lnTo>
                <a:lnTo>
                  <a:pt x="619357" y="482557"/>
                </a:lnTo>
                <a:lnTo>
                  <a:pt x="642311" y="444149"/>
                </a:lnTo>
                <a:lnTo>
                  <a:pt x="659351" y="402668"/>
                </a:lnTo>
                <a:lnTo>
                  <a:pt x="669957" y="358598"/>
                </a:lnTo>
                <a:lnTo>
                  <a:pt x="673608" y="312420"/>
                </a:lnTo>
                <a:lnTo>
                  <a:pt x="669957" y="266241"/>
                </a:lnTo>
                <a:lnTo>
                  <a:pt x="659351" y="222171"/>
                </a:lnTo>
                <a:lnTo>
                  <a:pt x="642311" y="180690"/>
                </a:lnTo>
                <a:lnTo>
                  <a:pt x="619357" y="142282"/>
                </a:lnTo>
                <a:lnTo>
                  <a:pt x="591010" y="107429"/>
                </a:lnTo>
                <a:lnTo>
                  <a:pt x="557789" y="76615"/>
                </a:lnTo>
                <a:lnTo>
                  <a:pt x="520216" y="50320"/>
                </a:lnTo>
                <a:lnTo>
                  <a:pt x="478810" y="29029"/>
                </a:lnTo>
                <a:lnTo>
                  <a:pt x="434093" y="13223"/>
                </a:lnTo>
                <a:lnTo>
                  <a:pt x="386584" y="3386"/>
                </a:lnTo>
                <a:lnTo>
                  <a:pt x="336804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547366" y="3273679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52615" y="3133344"/>
            <a:ext cx="675640" cy="624840"/>
          </a:xfrm>
          <a:custGeom>
            <a:avLst/>
            <a:gdLst/>
            <a:ahLst/>
            <a:cxnLst/>
            <a:rect l="l" t="t" r="r" b="b"/>
            <a:pathLst>
              <a:path w="675640" h="624839">
                <a:moveTo>
                  <a:pt x="337565" y="0"/>
                </a:moveTo>
                <a:lnTo>
                  <a:pt x="287682" y="3386"/>
                </a:lnTo>
                <a:lnTo>
                  <a:pt x="240071" y="13223"/>
                </a:lnTo>
                <a:lnTo>
                  <a:pt x="195255" y="29029"/>
                </a:lnTo>
                <a:lnTo>
                  <a:pt x="153756" y="50320"/>
                </a:lnTo>
                <a:lnTo>
                  <a:pt x="116096" y="76615"/>
                </a:lnTo>
                <a:lnTo>
                  <a:pt x="82798" y="107429"/>
                </a:lnTo>
                <a:lnTo>
                  <a:pt x="54383" y="142282"/>
                </a:lnTo>
                <a:lnTo>
                  <a:pt x="31373" y="180690"/>
                </a:lnTo>
                <a:lnTo>
                  <a:pt x="14291" y="222171"/>
                </a:lnTo>
                <a:lnTo>
                  <a:pt x="3660" y="266241"/>
                </a:lnTo>
                <a:lnTo>
                  <a:pt x="0" y="312419"/>
                </a:lnTo>
                <a:lnTo>
                  <a:pt x="3660" y="358598"/>
                </a:lnTo>
                <a:lnTo>
                  <a:pt x="14291" y="402668"/>
                </a:lnTo>
                <a:lnTo>
                  <a:pt x="31373" y="444149"/>
                </a:lnTo>
                <a:lnTo>
                  <a:pt x="54383" y="482557"/>
                </a:lnTo>
                <a:lnTo>
                  <a:pt x="82798" y="517410"/>
                </a:lnTo>
                <a:lnTo>
                  <a:pt x="116096" y="548224"/>
                </a:lnTo>
                <a:lnTo>
                  <a:pt x="153756" y="574519"/>
                </a:lnTo>
                <a:lnTo>
                  <a:pt x="195255" y="595810"/>
                </a:lnTo>
                <a:lnTo>
                  <a:pt x="240071" y="611616"/>
                </a:lnTo>
                <a:lnTo>
                  <a:pt x="287682" y="621453"/>
                </a:lnTo>
                <a:lnTo>
                  <a:pt x="337565" y="624839"/>
                </a:lnTo>
                <a:lnTo>
                  <a:pt x="387449" y="621453"/>
                </a:lnTo>
                <a:lnTo>
                  <a:pt x="435060" y="611616"/>
                </a:lnTo>
                <a:lnTo>
                  <a:pt x="479876" y="595810"/>
                </a:lnTo>
                <a:lnTo>
                  <a:pt x="521375" y="574519"/>
                </a:lnTo>
                <a:lnTo>
                  <a:pt x="559035" y="548224"/>
                </a:lnTo>
                <a:lnTo>
                  <a:pt x="592333" y="517410"/>
                </a:lnTo>
                <a:lnTo>
                  <a:pt x="620748" y="482557"/>
                </a:lnTo>
                <a:lnTo>
                  <a:pt x="643758" y="444149"/>
                </a:lnTo>
                <a:lnTo>
                  <a:pt x="660840" y="402668"/>
                </a:lnTo>
                <a:lnTo>
                  <a:pt x="671471" y="358598"/>
                </a:lnTo>
                <a:lnTo>
                  <a:pt x="675132" y="312419"/>
                </a:lnTo>
                <a:lnTo>
                  <a:pt x="671471" y="266241"/>
                </a:lnTo>
                <a:lnTo>
                  <a:pt x="660840" y="222171"/>
                </a:lnTo>
                <a:lnTo>
                  <a:pt x="643758" y="180690"/>
                </a:lnTo>
                <a:lnTo>
                  <a:pt x="620748" y="142282"/>
                </a:lnTo>
                <a:lnTo>
                  <a:pt x="592333" y="107429"/>
                </a:lnTo>
                <a:lnTo>
                  <a:pt x="559035" y="76615"/>
                </a:lnTo>
                <a:lnTo>
                  <a:pt x="521375" y="50320"/>
                </a:lnTo>
                <a:lnTo>
                  <a:pt x="479876" y="29029"/>
                </a:lnTo>
                <a:lnTo>
                  <a:pt x="435060" y="13223"/>
                </a:lnTo>
                <a:lnTo>
                  <a:pt x="387449" y="3386"/>
                </a:lnTo>
                <a:lnTo>
                  <a:pt x="337565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98742" y="3251073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442192" y="3172967"/>
            <a:ext cx="673735" cy="624840"/>
          </a:xfrm>
          <a:custGeom>
            <a:avLst/>
            <a:gdLst/>
            <a:ahLst/>
            <a:cxnLst/>
            <a:rect l="l" t="t" r="r" b="b"/>
            <a:pathLst>
              <a:path w="673734" h="624839">
                <a:moveTo>
                  <a:pt x="336803" y="0"/>
                </a:moveTo>
                <a:lnTo>
                  <a:pt x="287023" y="3386"/>
                </a:lnTo>
                <a:lnTo>
                  <a:pt x="239514" y="13223"/>
                </a:lnTo>
                <a:lnTo>
                  <a:pt x="194797" y="29029"/>
                </a:lnTo>
                <a:lnTo>
                  <a:pt x="153391" y="50320"/>
                </a:lnTo>
                <a:lnTo>
                  <a:pt x="115818" y="76615"/>
                </a:lnTo>
                <a:lnTo>
                  <a:pt x="82597" y="107429"/>
                </a:lnTo>
                <a:lnTo>
                  <a:pt x="54250" y="142282"/>
                </a:lnTo>
                <a:lnTo>
                  <a:pt x="31296" y="180690"/>
                </a:lnTo>
                <a:lnTo>
                  <a:pt x="14256" y="222171"/>
                </a:lnTo>
                <a:lnTo>
                  <a:pt x="3650" y="266241"/>
                </a:lnTo>
                <a:lnTo>
                  <a:pt x="0" y="312420"/>
                </a:lnTo>
                <a:lnTo>
                  <a:pt x="3650" y="358598"/>
                </a:lnTo>
                <a:lnTo>
                  <a:pt x="14256" y="402668"/>
                </a:lnTo>
                <a:lnTo>
                  <a:pt x="31296" y="444149"/>
                </a:lnTo>
                <a:lnTo>
                  <a:pt x="54250" y="482557"/>
                </a:lnTo>
                <a:lnTo>
                  <a:pt x="82597" y="517410"/>
                </a:lnTo>
                <a:lnTo>
                  <a:pt x="115818" y="548224"/>
                </a:lnTo>
                <a:lnTo>
                  <a:pt x="153391" y="574519"/>
                </a:lnTo>
                <a:lnTo>
                  <a:pt x="194797" y="595810"/>
                </a:lnTo>
                <a:lnTo>
                  <a:pt x="239514" y="611616"/>
                </a:lnTo>
                <a:lnTo>
                  <a:pt x="287023" y="621453"/>
                </a:lnTo>
                <a:lnTo>
                  <a:pt x="336803" y="624840"/>
                </a:lnTo>
                <a:lnTo>
                  <a:pt x="386584" y="621453"/>
                </a:lnTo>
                <a:lnTo>
                  <a:pt x="434093" y="611616"/>
                </a:lnTo>
                <a:lnTo>
                  <a:pt x="478810" y="595810"/>
                </a:lnTo>
                <a:lnTo>
                  <a:pt x="520216" y="574519"/>
                </a:lnTo>
                <a:lnTo>
                  <a:pt x="557789" y="548224"/>
                </a:lnTo>
                <a:lnTo>
                  <a:pt x="591010" y="517410"/>
                </a:lnTo>
                <a:lnTo>
                  <a:pt x="619357" y="482557"/>
                </a:lnTo>
                <a:lnTo>
                  <a:pt x="642311" y="444149"/>
                </a:lnTo>
                <a:lnTo>
                  <a:pt x="659351" y="402668"/>
                </a:lnTo>
                <a:lnTo>
                  <a:pt x="669957" y="358598"/>
                </a:lnTo>
                <a:lnTo>
                  <a:pt x="673607" y="312420"/>
                </a:lnTo>
                <a:lnTo>
                  <a:pt x="669957" y="266241"/>
                </a:lnTo>
                <a:lnTo>
                  <a:pt x="659351" y="222171"/>
                </a:lnTo>
                <a:lnTo>
                  <a:pt x="642311" y="180690"/>
                </a:lnTo>
                <a:lnTo>
                  <a:pt x="619357" y="142282"/>
                </a:lnTo>
                <a:lnTo>
                  <a:pt x="591010" y="107429"/>
                </a:lnTo>
                <a:lnTo>
                  <a:pt x="557789" y="76615"/>
                </a:lnTo>
                <a:lnTo>
                  <a:pt x="520216" y="50320"/>
                </a:lnTo>
                <a:lnTo>
                  <a:pt x="478810" y="29029"/>
                </a:lnTo>
                <a:lnTo>
                  <a:pt x="434093" y="13223"/>
                </a:lnTo>
                <a:lnTo>
                  <a:pt x="386584" y="3386"/>
                </a:lnTo>
                <a:lnTo>
                  <a:pt x="336803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687682" y="3291078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494007" y="5509259"/>
            <a:ext cx="673735" cy="624840"/>
          </a:xfrm>
          <a:custGeom>
            <a:avLst/>
            <a:gdLst/>
            <a:ahLst/>
            <a:cxnLst/>
            <a:rect l="l" t="t" r="r" b="b"/>
            <a:pathLst>
              <a:path w="673734" h="624839">
                <a:moveTo>
                  <a:pt x="336803" y="0"/>
                </a:moveTo>
                <a:lnTo>
                  <a:pt x="287023" y="3386"/>
                </a:lnTo>
                <a:lnTo>
                  <a:pt x="239514" y="13223"/>
                </a:lnTo>
                <a:lnTo>
                  <a:pt x="194797" y="29029"/>
                </a:lnTo>
                <a:lnTo>
                  <a:pt x="153391" y="50320"/>
                </a:lnTo>
                <a:lnTo>
                  <a:pt x="115818" y="76615"/>
                </a:lnTo>
                <a:lnTo>
                  <a:pt x="82597" y="107429"/>
                </a:lnTo>
                <a:lnTo>
                  <a:pt x="54250" y="142282"/>
                </a:lnTo>
                <a:lnTo>
                  <a:pt x="31296" y="180690"/>
                </a:lnTo>
                <a:lnTo>
                  <a:pt x="14256" y="222171"/>
                </a:lnTo>
                <a:lnTo>
                  <a:pt x="3650" y="266241"/>
                </a:lnTo>
                <a:lnTo>
                  <a:pt x="0" y="312419"/>
                </a:lnTo>
                <a:lnTo>
                  <a:pt x="3650" y="358598"/>
                </a:lnTo>
                <a:lnTo>
                  <a:pt x="14256" y="402668"/>
                </a:lnTo>
                <a:lnTo>
                  <a:pt x="31296" y="444149"/>
                </a:lnTo>
                <a:lnTo>
                  <a:pt x="54250" y="482557"/>
                </a:lnTo>
                <a:lnTo>
                  <a:pt x="82597" y="517410"/>
                </a:lnTo>
                <a:lnTo>
                  <a:pt x="115818" y="548224"/>
                </a:lnTo>
                <a:lnTo>
                  <a:pt x="153391" y="574519"/>
                </a:lnTo>
                <a:lnTo>
                  <a:pt x="194797" y="595810"/>
                </a:lnTo>
                <a:lnTo>
                  <a:pt x="239514" y="611616"/>
                </a:lnTo>
                <a:lnTo>
                  <a:pt x="287023" y="621453"/>
                </a:lnTo>
                <a:lnTo>
                  <a:pt x="336803" y="624839"/>
                </a:lnTo>
                <a:lnTo>
                  <a:pt x="386584" y="621453"/>
                </a:lnTo>
                <a:lnTo>
                  <a:pt x="434093" y="611616"/>
                </a:lnTo>
                <a:lnTo>
                  <a:pt x="478810" y="595810"/>
                </a:lnTo>
                <a:lnTo>
                  <a:pt x="520216" y="574519"/>
                </a:lnTo>
                <a:lnTo>
                  <a:pt x="557789" y="548224"/>
                </a:lnTo>
                <a:lnTo>
                  <a:pt x="591010" y="517410"/>
                </a:lnTo>
                <a:lnTo>
                  <a:pt x="619357" y="482557"/>
                </a:lnTo>
                <a:lnTo>
                  <a:pt x="642311" y="444149"/>
                </a:lnTo>
                <a:lnTo>
                  <a:pt x="659351" y="402668"/>
                </a:lnTo>
                <a:lnTo>
                  <a:pt x="669957" y="358598"/>
                </a:lnTo>
                <a:lnTo>
                  <a:pt x="673608" y="312419"/>
                </a:lnTo>
                <a:lnTo>
                  <a:pt x="669957" y="266241"/>
                </a:lnTo>
                <a:lnTo>
                  <a:pt x="659351" y="222171"/>
                </a:lnTo>
                <a:lnTo>
                  <a:pt x="642311" y="180690"/>
                </a:lnTo>
                <a:lnTo>
                  <a:pt x="619357" y="142282"/>
                </a:lnTo>
                <a:lnTo>
                  <a:pt x="591010" y="107429"/>
                </a:lnTo>
                <a:lnTo>
                  <a:pt x="557789" y="76615"/>
                </a:lnTo>
                <a:lnTo>
                  <a:pt x="520216" y="50320"/>
                </a:lnTo>
                <a:lnTo>
                  <a:pt x="478810" y="29029"/>
                </a:lnTo>
                <a:lnTo>
                  <a:pt x="434093" y="13223"/>
                </a:lnTo>
                <a:lnTo>
                  <a:pt x="386584" y="3386"/>
                </a:lnTo>
                <a:lnTo>
                  <a:pt x="336803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739118" y="5626734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21040" y="5542788"/>
            <a:ext cx="675640" cy="624840"/>
          </a:xfrm>
          <a:custGeom>
            <a:avLst/>
            <a:gdLst/>
            <a:ahLst/>
            <a:cxnLst/>
            <a:rect l="l" t="t" r="r" b="b"/>
            <a:pathLst>
              <a:path w="675640" h="624839">
                <a:moveTo>
                  <a:pt x="337565" y="0"/>
                </a:moveTo>
                <a:lnTo>
                  <a:pt x="287682" y="3386"/>
                </a:lnTo>
                <a:lnTo>
                  <a:pt x="240071" y="13223"/>
                </a:lnTo>
                <a:lnTo>
                  <a:pt x="195255" y="29029"/>
                </a:lnTo>
                <a:lnTo>
                  <a:pt x="153756" y="50320"/>
                </a:lnTo>
                <a:lnTo>
                  <a:pt x="116096" y="76615"/>
                </a:lnTo>
                <a:lnTo>
                  <a:pt x="82798" y="107429"/>
                </a:lnTo>
                <a:lnTo>
                  <a:pt x="54383" y="142282"/>
                </a:lnTo>
                <a:lnTo>
                  <a:pt x="31373" y="180690"/>
                </a:lnTo>
                <a:lnTo>
                  <a:pt x="14291" y="222171"/>
                </a:lnTo>
                <a:lnTo>
                  <a:pt x="3660" y="266241"/>
                </a:lnTo>
                <a:lnTo>
                  <a:pt x="0" y="312420"/>
                </a:lnTo>
                <a:lnTo>
                  <a:pt x="3660" y="358598"/>
                </a:lnTo>
                <a:lnTo>
                  <a:pt x="14291" y="402668"/>
                </a:lnTo>
                <a:lnTo>
                  <a:pt x="31373" y="444149"/>
                </a:lnTo>
                <a:lnTo>
                  <a:pt x="54383" y="482557"/>
                </a:lnTo>
                <a:lnTo>
                  <a:pt x="82798" y="517410"/>
                </a:lnTo>
                <a:lnTo>
                  <a:pt x="116096" y="548224"/>
                </a:lnTo>
                <a:lnTo>
                  <a:pt x="153756" y="574519"/>
                </a:lnTo>
                <a:lnTo>
                  <a:pt x="195255" y="595810"/>
                </a:lnTo>
                <a:lnTo>
                  <a:pt x="240071" y="611616"/>
                </a:lnTo>
                <a:lnTo>
                  <a:pt x="287682" y="621453"/>
                </a:lnTo>
                <a:lnTo>
                  <a:pt x="337565" y="624839"/>
                </a:lnTo>
                <a:lnTo>
                  <a:pt x="387449" y="621453"/>
                </a:lnTo>
                <a:lnTo>
                  <a:pt x="435060" y="611616"/>
                </a:lnTo>
                <a:lnTo>
                  <a:pt x="479876" y="595810"/>
                </a:lnTo>
                <a:lnTo>
                  <a:pt x="521375" y="574519"/>
                </a:lnTo>
                <a:lnTo>
                  <a:pt x="559035" y="548224"/>
                </a:lnTo>
                <a:lnTo>
                  <a:pt x="592333" y="517410"/>
                </a:lnTo>
                <a:lnTo>
                  <a:pt x="620748" y="482557"/>
                </a:lnTo>
                <a:lnTo>
                  <a:pt x="643758" y="444149"/>
                </a:lnTo>
                <a:lnTo>
                  <a:pt x="660840" y="402668"/>
                </a:lnTo>
                <a:lnTo>
                  <a:pt x="671471" y="358598"/>
                </a:lnTo>
                <a:lnTo>
                  <a:pt x="675131" y="312420"/>
                </a:lnTo>
                <a:lnTo>
                  <a:pt x="671471" y="266241"/>
                </a:lnTo>
                <a:lnTo>
                  <a:pt x="660840" y="222171"/>
                </a:lnTo>
                <a:lnTo>
                  <a:pt x="643758" y="180690"/>
                </a:lnTo>
                <a:lnTo>
                  <a:pt x="620748" y="142282"/>
                </a:lnTo>
                <a:lnTo>
                  <a:pt x="592333" y="107429"/>
                </a:lnTo>
                <a:lnTo>
                  <a:pt x="559035" y="76615"/>
                </a:lnTo>
                <a:lnTo>
                  <a:pt x="521375" y="50320"/>
                </a:lnTo>
                <a:lnTo>
                  <a:pt x="479876" y="29029"/>
                </a:lnTo>
                <a:lnTo>
                  <a:pt x="435060" y="13223"/>
                </a:lnTo>
                <a:lnTo>
                  <a:pt x="387449" y="3386"/>
                </a:lnTo>
                <a:lnTo>
                  <a:pt x="337565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566784" y="5660847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196840" y="5538215"/>
            <a:ext cx="675640" cy="624840"/>
          </a:xfrm>
          <a:custGeom>
            <a:avLst/>
            <a:gdLst/>
            <a:ahLst/>
            <a:cxnLst/>
            <a:rect l="l" t="t" r="r" b="b"/>
            <a:pathLst>
              <a:path w="675639" h="624839">
                <a:moveTo>
                  <a:pt x="337565" y="0"/>
                </a:moveTo>
                <a:lnTo>
                  <a:pt x="287682" y="3386"/>
                </a:lnTo>
                <a:lnTo>
                  <a:pt x="240071" y="13223"/>
                </a:lnTo>
                <a:lnTo>
                  <a:pt x="195255" y="29029"/>
                </a:lnTo>
                <a:lnTo>
                  <a:pt x="153756" y="50320"/>
                </a:lnTo>
                <a:lnTo>
                  <a:pt x="116096" y="76615"/>
                </a:lnTo>
                <a:lnTo>
                  <a:pt x="82798" y="107429"/>
                </a:lnTo>
                <a:lnTo>
                  <a:pt x="54383" y="142282"/>
                </a:lnTo>
                <a:lnTo>
                  <a:pt x="31373" y="180690"/>
                </a:lnTo>
                <a:lnTo>
                  <a:pt x="14291" y="222171"/>
                </a:lnTo>
                <a:lnTo>
                  <a:pt x="3660" y="266241"/>
                </a:lnTo>
                <a:lnTo>
                  <a:pt x="0" y="312420"/>
                </a:lnTo>
                <a:lnTo>
                  <a:pt x="3660" y="358598"/>
                </a:lnTo>
                <a:lnTo>
                  <a:pt x="14291" y="402668"/>
                </a:lnTo>
                <a:lnTo>
                  <a:pt x="31373" y="444149"/>
                </a:lnTo>
                <a:lnTo>
                  <a:pt x="54383" y="482557"/>
                </a:lnTo>
                <a:lnTo>
                  <a:pt x="82798" y="517410"/>
                </a:lnTo>
                <a:lnTo>
                  <a:pt x="116096" y="548224"/>
                </a:lnTo>
                <a:lnTo>
                  <a:pt x="153756" y="574519"/>
                </a:lnTo>
                <a:lnTo>
                  <a:pt x="195255" y="595810"/>
                </a:lnTo>
                <a:lnTo>
                  <a:pt x="240071" y="611616"/>
                </a:lnTo>
                <a:lnTo>
                  <a:pt x="287682" y="621453"/>
                </a:lnTo>
                <a:lnTo>
                  <a:pt x="337565" y="624840"/>
                </a:lnTo>
                <a:lnTo>
                  <a:pt x="387449" y="621453"/>
                </a:lnTo>
                <a:lnTo>
                  <a:pt x="435060" y="611616"/>
                </a:lnTo>
                <a:lnTo>
                  <a:pt x="479876" y="595810"/>
                </a:lnTo>
                <a:lnTo>
                  <a:pt x="521375" y="574519"/>
                </a:lnTo>
                <a:lnTo>
                  <a:pt x="559035" y="548224"/>
                </a:lnTo>
                <a:lnTo>
                  <a:pt x="592333" y="517410"/>
                </a:lnTo>
                <a:lnTo>
                  <a:pt x="620748" y="482557"/>
                </a:lnTo>
                <a:lnTo>
                  <a:pt x="643758" y="444149"/>
                </a:lnTo>
                <a:lnTo>
                  <a:pt x="660840" y="402668"/>
                </a:lnTo>
                <a:lnTo>
                  <a:pt x="671471" y="358598"/>
                </a:lnTo>
                <a:lnTo>
                  <a:pt x="675132" y="312420"/>
                </a:lnTo>
                <a:lnTo>
                  <a:pt x="671471" y="266241"/>
                </a:lnTo>
                <a:lnTo>
                  <a:pt x="660840" y="222171"/>
                </a:lnTo>
                <a:lnTo>
                  <a:pt x="643758" y="180690"/>
                </a:lnTo>
                <a:lnTo>
                  <a:pt x="620748" y="142282"/>
                </a:lnTo>
                <a:lnTo>
                  <a:pt x="592333" y="107429"/>
                </a:lnTo>
                <a:lnTo>
                  <a:pt x="559035" y="76615"/>
                </a:lnTo>
                <a:lnTo>
                  <a:pt x="521375" y="50320"/>
                </a:lnTo>
                <a:lnTo>
                  <a:pt x="479876" y="29029"/>
                </a:lnTo>
                <a:lnTo>
                  <a:pt x="435060" y="13223"/>
                </a:lnTo>
                <a:lnTo>
                  <a:pt x="387449" y="3386"/>
                </a:lnTo>
                <a:lnTo>
                  <a:pt x="337565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442584" y="5655945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02764" y="5561076"/>
            <a:ext cx="673735" cy="624840"/>
          </a:xfrm>
          <a:custGeom>
            <a:avLst/>
            <a:gdLst/>
            <a:ahLst/>
            <a:cxnLst/>
            <a:rect l="l" t="t" r="r" b="b"/>
            <a:pathLst>
              <a:path w="673735" h="624839">
                <a:moveTo>
                  <a:pt x="336804" y="0"/>
                </a:moveTo>
                <a:lnTo>
                  <a:pt x="287023" y="3386"/>
                </a:lnTo>
                <a:lnTo>
                  <a:pt x="239514" y="13223"/>
                </a:lnTo>
                <a:lnTo>
                  <a:pt x="194797" y="29029"/>
                </a:lnTo>
                <a:lnTo>
                  <a:pt x="153391" y="50320"/>
                </a:lnTo>
                <a:lnTo>
                  <a:pt x="115818" y="76615"/>
                </a:lnTo>
                <a:lnTo>
                  <a:pt x="82597" y="107429"/>
                </a:lnTo>
                <a:lnTo>
                  <a:pt x="54250" y="142282"/>
                </a:lnTo>
                <a:lnTo>
                  <a:pt x="31296" y="180690"/>
                </a:lnTo>
                <a:lnTo>
                  <a:pt x="14256" y="222171"/>
                </a:lnTo>
                <a:lnTo>
                  <a:pt x="3650" y="266241"/>
                </a:lnTo>
                <a:lnTo>
                  <a:pt x="0" y="312420"/>
                </a:lnTo>
                <a:lnTo>
                  <a:pt x="3650" y="358598"/>
                </a:lnTo>
                <a:lnTo>
                  <a:pt x="14256" y="402668"/>
                </a:lnTo>
                <a:lnTo>
                  <a:pt x="31296" y="444149"/>
                </a:lnTo>
                <a:lnTo>
                  <a:pt x="54250" y="482557"/>
                </a:lnTo>
                <a:lnTo>
                  <a:pt x="82597" y="517410"/>
                </a:lnTo>
                <a:lnTo>
                  <a:pt x="115818" y="548224"/>
                </a:lnTo>
                <a:lnTo>
                  <a:pt x="153391" y="574519"/>
                </a:lnTo>
                <a:lnTo>
                  <a:pt x="194797" y="595810"/>
                </a:lnTo>
                <a:lnTo>
                  <a:pt x="239514" y="611616"/>
                </a:lnTo>
                <a:lnTo>
                  <a:pt x="287023" y="621453"/>
                </a:lnTo>
                <a:lnTo>
                  <a:pt x="336804" y="624840"/>
                </a:lnTo>
                <a:lnTo>
                  <a:pt x="386584" y="621453"/>
                </a:lnTo>
                <a:lnTo>
                  <a:pt x="434093" y="611616"/>
                </a:lnTo>
                <a:lnTo>
                  <a:pt x="478810" y="595810"/>
                </a:lnTo>
                <a:lnTo>
                  <a:pt x="520216" y="574519"/>
                </a:lnTo>
                <a:lnTo>
                  <a:pt x="557789" y="548224"/>
                </a:lnTo>
                <a:lnTo>
                  <a:pt x="591010" y="517410"/>
                </a:lnTo>
                <a:lnTo>
                  <a:pt x="619357" y="482557"/>
                </a:lnTo>
                <a:lnTo>
                  <a:pt x="642311" y="444149"/>
                </a:lnTo>
                <a:lnTo>
                  <a:pt x="659351" y="402668"/>
                </a:lnTo>
                <a:lnTo>
                  <a:pt x="669957" y="358598"/>
                </a:lnTo>
                <a:lnTo>
                  <a:pt x="673608" y="312420"/>
                </a:lnTo>
                <a:lnTo>
                  <a:pt x="669957" y="266241"/>
                </a:lnTo>
                <a:lnTo>
                  <a:pt x="659351" y="222171"/>
                </a:lnTo>
                <a:lnTo>
                  <a:pt x="642311" y="180690"/>
                </a:lnTo>
                <a:lnTo>
                  <a:pt x="619357" y="142282"/>
                </a:lnTo>
                <a:lnTo>
                  <a:pt x="591010" y="107429"/>
                </a:lnTo>
                <a:lnTo>
                  <a:pt x="557789" y="76615"/>
                </a:lnTo>
                <a:lnTo>
                  <a:pt x="520216" y="50320"/>
                </a:lnTo>
                <a:lnTo>
                  <a:pt x="478810" y="29029"/>
                </a:lnTo>
                <a:lnTo>
                  <a:pt x="434093" y="13223"/>
                </a:lnTo>
                <a:lnTo>
                  <a:pt x="386584" y="3386"/>
                </a:lnTo>
                <a:lnTo>
                  <a:pt x="336804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547366" y="5678551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1308" y="306451"/>
            <a:ext cx="8533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Guidelines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for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Conducting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Security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Assessments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0945" y="1933193"/>
            <a:ext cx="11645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considering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assessments,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keep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guidelines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mind: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37269" y="2724518"/>
            <a:ext cx="4166235" cy="5626100"/>
            <a:chOff x="2537269" y="2724518"/>
            <a:chExt cx="4166235" cy="5626100"/>
          </a:xfrm>
        </p:grpSpPr>
        <p:sp>
          <p:nvSpPr>
            <p:cNvPr id="5" name="object 5"/>
            <p:cNvSpPr/>
            <p:nvPr/>
          </p:nvSpPr>
          <p:spPr>
            <a:xfrm>
              <a:off x="4513455" y="2724518"/>
              <a:ext cx="2190115" cy="5626100"/>
            </a:xfrm>
            <a:custGeom>
              <a:avLst/>
              <a:gdLst/>
              <a:ahLst/>
              <a:cxnLst/>
              <a:rect l="l" t="t" r="r" b="b"/>
              <a:pathLst>
                <a:path w="2190115" h="5626100">
                  <a:moveTo>
                    <a:pt x="92327" y="5562600"/>
                  </a:moveTo>
                  <a:lnTo>
                    <a:pt x="29335" y="5613400"/>
                  </a:lnTo>
                  <a:lnTo>
                    <a:pt x="113028" y="5626100"/>
                  </a:lnTo>
                  <a:lnTo>
                    <a:pt x="104747" y="5600700"/>
                  </a:lnTo>
                  <a:lnTo>
                    <a:pt x="92200" y="5600700"/>
                  </a:lnTo>
                  <a:lnTo>
                    <a:pt x="88771" y="5588000"/>
                  </a:lnTo>
                  <a:lnTo>
                    <a:pt x="100607" y="5588000"/>
                  </a:lnTo>
                  <a:lnTo>
                    <a:pt x="92327" y="5562600"/>
                  </a:lnTo>
                  <a:close/>
                </a:path>
                <a:path w="2190115" h="5626100">
                  <a:moveTo>
                    <a:pt x="100607" y="5588000"/>
                  </a:moveTo>
                  <a:lnTo>
                    <a:pt x="88771" y="5588000"/>
                  </a:lnTo>
                  <a:lnTo>
                    <a:pt x="92200" y="5600700"/>
                  </a:lnTo>
                  <a:lnTo>
                    <a:pt x="104747" y="5600700"/>
                  </a:lnTo>
                  <a:lnTo>
                    <a:pt x="100607" y="5588000"/>
                  </a:lnTo>
                  <a:close/>
                </a:path>
                <a:path w="2190115" h="5626100">
                  <a:moveTo>
                    <a:pt x="74451" y="37752"/>
                  </a:moveTo>
                  <a:lnTo>
                    <a:pt x="74420" y="38100"/>
                  </a:lnTo>
                  <a:lnTo>
                    <a:pt x="71087" y="50475"/>
                  </a:lnTo>
                  <a:lnTo>
                    <a:pt x="107948" y="63500"/>
                  </a:lnTo>
                  <a:lnTo>
                    <a:pt x="107694" y="63500"/>
                  </a:lnTo>
                  <a:lnTo>
                    <a:pt x="178560" y="76200"/>
                  </a:lnTo>
                  <a:lnTo>
                    <a:pt x="178306" y="76200"/>
                  </a:lnTo>
                  <a:lnTo>
                    <a:pt x="248283" y="101600"/>
                  </a:lnTo>
                  <a:lnTo>
                    <a:pt x="317117" y="127000"/>
                  </a:lnTo>
                  <a:lnTo>
                    <a:pt x="384808" y="152400"/>
                  </a:lnTo>
                  <a:lnTo>
                    <a:pt x="451737" y="190500"/>
                  </a:lnTo>
                  <a:lnTo>
                    <a:pt x="517523" y="215900"/>
                  </a:lnTo>
                  <a:lnTo>
                    <a:pt x="582293" y="241300"/>
                  </a:lnTo>
                  <a:lnTo>
                    <a:pt x="708785" y="317500"/>
                  </a:lnTo>
                  <a:lnTo>
                    <a:pt x="708531" y="317500"/>
                  </a:lnTo>
                  <a:lnTo>
                    <a:pt x="830959" y="381000"/>
                  </a:lnTo>
                  <a:lnTo>
                    <a:pt x="830705" y="381000"/>
                  </a:lnTo>
                  <a:lnTo>
                    <a:pt x="948688" y="457200"/>
                  </a:lnTo>
                  <a:lnTo>
                    <a:pt x="948434" y="457200"/>
                  </a:lnTo>
                  <a:lnTo>
                    <a:pt x="1061845" y="546100"/>
                  </a:lnTo>
                  <a:lnTo>
                    <a:pt x="1061591" y="546100"/>
                  </a:lnTo>
                  <a:lnTo>
                    <a:pt x="1170303" y="635000"/>
                  </a:lnTo>
                  <a:lnTo>
                    <a:pt x="1170049" y="635000"/>
                  </a:lnTo>
                  <a:lnTo>
                    <a:pt x="1273935" y="723900"/>
                  </a:lnTo>
                  <a:lnTo>
                    <a:pt x="1372868" y="825500"/>
                  </a:lnTo>
                  <a:lnTo>
                    <a:pt x="1372614" y="825500"/>
                  </a:lnTo>
                  <a:lnTo>
                    <a:pt x="1466467" y="927100"/>
                  </a:lnTo>
                  <a:lnTo>
                    <a:pt x="1466213" y="927100"/>
                  </a:lnTo>
                  <a:lnTo>
                    <a:pt x="1554986" y="1041400"/>
                  </a:lnTo>
                  <a:lnTo>
                    <a:pt x="1638171" y="1143000"/>
                  </a:lnTo>
                  <a:lnTo>
                    <a:pt x="1637917" y="1143000"/>
                  </a:lnTo>
                  <a:lnTo>
                    <a:pt x="1715895" y="1257300"/>
                  </a:lnTo>
                  <a:lnTo>
                    <a:pt x="1788158" y="1384300"/>
                  </a:lnTo>
                  <a:lnTo>
                    <a:pt x="1787904" y="1384300"/>
                  </a:lnTo>
                  <a:lnTo>
                    <a:pt x="1854579" y="1498600"/>
                  </a:lnTo>
                  <a:lnTo>
                    <a:pt x="1915158" y="1625600"/>
                  </a:lnTo>
                  <a:lnTo>
                    <a:pt x="1943225" y="1689100"/>
                  </a:lnTo>
                  <a:lnTo>
                    <a:pt x="1969895" y="1752600"/>
                  </a:lnTo>
                  <a:lnTo>
                    <a:pt x="1994914" y="1816100"/>
                  </a:lnTo>
                  <a:lnTo>
                    <a:pt x="2018409" y="1879600"/>
                  </a:lnTo>
                  <a:lnTo>
                    <a:pt x="2040380" y="1943100"/>
                  </a:lnTo>
                  <a:lnTo>
                    <a:pt x="2060827" y="2019300"/>
                  </a:lnTo>
                  <a:lnTo>
                    <a:pt x="2079623" y="2082800"/>
                  </a:lnTo>
                  <a:lnTo>
                    <a:pt x="2096895" y="2146300"/>
                  </a:lnTo>
                  <a:lnTo>
                    <a:pt x="2112389" y="2209800"/>
                  </a:lnTo>
                  <a:lnTo>
                    <a:pt x="2126359" y="2286000"/>
                  </a:lnTo>
                  <a:lnTo>
                    <a:pt x="2138678" y="2349500"/>
                  </a:lnTo>
                  <a:lnTo>
                    <a:pt x="2149346" y="2425700"/>
                  </a:lnTo>
                  <a:lnTo>
                    <a:pt x="2158363" y="2489200"/>
                  </a:lnTo>
                  <a:lnTo>
                    <a:pt x="2165602" y="2565400"/>
                  </a:lnTo>
                  <a:lnTo>
                    <a:pt x="2171190" y="2628900"/>
                  </a:lnTo>
                  <a:lnTo>
                    <a:pt x="2175000" y="2705100"/>
                  </a:lnTo>
                  <a:lnTo>
                    <a:pt x="2177032" y="2768600"/>
                  </a:lnTo>
                  <a:lnTo>
                    <a:pt x="2177286" y="2844800"/>
                  </a:lnTo>
                  <a:lnTo>
                    <a:pt x="2175762" y="2921000"/>
                  </a:lnTo>
                  <a:lnTo>
                    <a:pt x="2172587" y="2984500"/>
                  </a:lnTo>
                  <a:lnTo>
                    <a:pt x="2167507" y="3060700"/>
                  </a:lnTo>
                  <a:lnTo>
                    <a:pt x="2160522" y="3136900"/>
                  </a:lnTo>
                  <a:lnTo>
                    <a:pt x="2151886" y="3200400"/>
                  </a:lnTo>
                  <a:lnTo>
                    <a:pt x="2141218" y="3276600"/>
                  </a:lnTo>
                  <a:lnTo>
                    <a:pt x="2128772" y="3352800"/>
                  </a:lnTo>
                  <a:lnTo>
                    <a:pt x="2114421" y="3416300"/>
                  </a:lnTo>
                  <a:lnTo>
                    <a:pt x="2098165" y="3492500"/>
                  </a:lnTo>
                  <a:lnTo>
                    <a:pt x="2079877" y="3568700"/>
                  </a:lnTo>
                  <a:lnTo>
                    <a:pt x="2053334" y="3657600"/>
                  </a:lnTo>
                  <a:lnTo>
                    <a:pt x="2023997" y="3746500"/>
                  </a:lnTo>
                  <a:lnTo>
                    <a:pt x="1991612" y="3835400"/>
                  </a:lnTo>
                  <a:lnTo>
                    <a:pt x="1956306" y="3924300"/>
                  </a:lnTo>
                  <a:lnTo>
                    <a:pt x="1918333" y="4013200"/>
                  </a:lnTo>
                  <a:lnTo>
                    <a:pt x="1877566" y="4102100"/>
                  </a:lnTo>
                  <a:lnTo>
                    <a:pt x="1834005" y="4191000"/>
                  </a:lnTo>
                  <a:lnTo>
                    <a:pt x="1787777" y="4267200"/>
                  </a:lnTo>
                  <a:lnTo>
                    <a:pt x="1739009" y="4356100"/>
                  </a:lnTo>
                  <a:lnTo>
                    <a:pt x="1687701" y="4432300"/>
                  </a:lnTo>
                  <a:lnTo>
                    <a:pt x="1687828" y="4432300"/>
                  </a:lnTo>
                  <a:lnTo>
                    <a:pt x="1633980" y="4508500"/>
                  </a:lnTo>
                  <a:lnTo>
                    <a:pt x="1577719" y="4584700"/>
                  </a:lnTo>
                  <a:lnTo>
                    <a:pt x="1519172" y="4660900"/>
                  </a:lnTo>
                  <a:lnTo>
                    <a:pt x="1458212" y="4724400"/>
                  </a:lnTo>
                  <a:lnTo>
                    <a:pt x="1458466" y="4724400"/>
                  </a:lnTo>
                  <a:lnTo>
                    <a:pt x="1395093" y="4800600"/>
                  </a:lnTo>
                  <a:lnTo>
                    <a:pt x="1329815" y="4864100"/>
                  </a:lnTo>
                  <a:lnTo>
                    <a:pt x="1262251" y="4927600"/>
                  </a:lnTo>
                  <a:lnTo>
                    <a:pt x="1262378" y="4927600"/>
                  </a:lnTo>
                  <a:lnTo>
                    <a:pt x="1192528" y="4991100"/>
                  </a:lnTo>
                  <a:lnTo>
                    <a:pt x="1120900" y="5054600"/>
                  </a:lnTo>
                  <a:lnTo>
                    <a:pt x="1121027" y="5054600"/>
                  </a:lnTo>
                  <a:lnTo>
                    <a:pt x="1047240" y="5105400"/>
                  </a:lnTo>
                  <a:lnTo>
                    <a:pt x="971548" y="5168900"/>
                  </a:lnTo>
                  <a:lnTo>
                    <a:pt x="894078" y="5219700"/>
                  </a:lnTo>
                  <a:lnTo>
                    <a:pt x="814703" y="5270500"/>
                  </a:lnTo>
                  <a:lnTo>
                    <a:pt x="814957" y="5270500"/>
                  </a:lnTo>
                  <a:lnTo>
                    <a:pt x="733677" y="5321300"/>
                  </a:lnTo>
                  <a:lnTo>
                    <a:pt x="650873" y="5372100"/>
                  </a:lnTo>
                  <a:lnTo>
                    <a:pt x="566418" y="5410200"/>
                  </a:lnTo>
                  <a:lnTo>
                    <a:pt x="480312" y="5448300"/>
                  </a:lnTo>
                  <a:lnTo>
                    <a:pt x="480439" y="5448300"/>
                  </a:lnTo>
                  <a:lnTo>
                    <a:pt x="392682" y="5486400"/>
                  </a:lnTo>
                  <a:lnTo>
                    <a:pt x="303528" y="5524500"/>
                  </a:lnTo>
                  <a:lnTo>
                    <a:pt x="212977" y="5549900"/>
                  </a:lnTo>
                  <a:lnTo>
                    <a:pt x="120902" y="5588000"/>
                  </a:lnTo>
                  <a:lnTo>
                    <a:pt x="100607" y="5588000"/>
                  </a:lnTo>
                  <a:lnTo>
                    <a:pt x="104747" y="5600700"/>
                  </a:lnTo>
                  <a:lnTo>
                    <a:pt x="124712" y="5600700"/>
                  </a:lnTo>
                  <a:lnTo>
                    <a:pt x="217041" y="5562600"/>
                  </a:lnTo>
                  <a:lnTo>
                    <a:pt x="307973" y="5537200"/>
                  </a:lnTo>
                  <a:lnTo>
                    <a:pt x="485646" y="5461000"/>
                  </a:lnTo>
                  <a:lnTo>
                    <a:pt x="572133" y="5422900"/>
                  </a:lnTo>
                  <a:lnTo>
                    <a:pt x="656969" y="5372100"/>
                  </a:lnTo>
                  <a:lnTo>
                    <a:pt x="740027" y="5334000"/>
                  </a:lnTo>
                  <a:lnTo>
                    <a:pt x="821561" y="5283200"/>
                  </a:lnTo>
                  <a:lnTo>
                    <a:pt x="901190" y="5232400"/>
                  </a:lnTo>
                  <a:lnTo>
                    <a:pt x="979041" y="5181600"/>
                  </a:lnTo>
                  <a:lnTo>
                    <a:pt x="1054987" y="5118100"/>
                  </a:lnTo>
                  <a:lnTo>
                    <a:pt x="1129028" y="5067300"/>
                  </a:lnTo>
                  <a:lnTo>
                    <a:pt x="1200910" y="5003800"/>
                  </a:lnTo>
                  <a:lnTo>
                    <a:pt x="1270887" y="4940300"/>
                  </a:lnTo>
                  <a:lnTo>
                    <a:pt x="1338832" y="4876800"/>
                  </a:lnTo>
                  <a:lnTo>
                    <a:pt x="1404364" y="4800600"/>
                  </a:lnTo>
                  <a:lnTo>
                    <a:pt x="1467864" y="4737100"/>
                  </a:lnTo>
                  <a:lnTo>
                    <a:pt x="1529078" y="4660900"/>
                  </a:lnTo>
                  <a:lnTo>
                    <a:pt x="1587879" y="4584700"/>
                  </a:lnTo>
                  <a:lnTo>
                    <a:pt x="1644394" y="4508500"/>
                  </a:lnTo>
                  <a:lnTo>
                    <a:pt x="1698369" y="4432300"/>
                  </a:lnTo>
                  <a:lnTo>
                    <a:pt x="1749804" y="4356100"/>
                  </a:lnTo>
                  <a:lnTo>
                    <a:pt x="1798826" y="4279900"/>
                  </a:lnTo>
                  <a:lnTo>
                    <a:pt x="1845181" y="4191000"/>
                  </a:lnTo>
                  <a:lnTo>
                    <a:pt x="1888996" y="4102100"/>
                  </a:lnTo>
                  <a:lnTo>
                    <a:pt x="1929890" y="4025900"/>
                  </a:lnTo>
                  <a:lnTo>
                    <a:pt x="1968117" y="3937000"/>
                  </a:lnTo>
                  <a:lnTo>
                    <a:pt x="2003550" y="3848100"/>
                  </a:lnTo>
                  <a:lnTo>
                    <a:pt x="2036062" y="3759200"/>
                  </a:lnTo>
                  <a:lnTo>
                    <a:pt x="2065526" y="3657600"/>
                  </a:lnTo>
                  <a:lnTo>
                    <a:pt x="2092196" y="3568700"/>
                  </a:lnTo>
                  <a:lnTo>
                    <a:pt x="2110484" y="3492500"/>
                  </a:lnTo>
                  <a:lnTo>
                    <a:pt x="2126867" y="3416300"/>
                  </a:lnTo>
                  <a:lnTo>
                    <a:pt x="2141218" y="3352800"/>
                  </a:lnTo>
                  <a:lnTo>
                    <a:pt x="2153791" y="3276600"/>
                  </a:lnTo>
                  <a:lnTo>
                    <a:pt x="2164459" y="3200400"/>
                  </a:lnTo>
                  <a:lnTo>
                    <a:pt x="2173222" y="3136900"/>
                  </a:lnTo>
                  <a:lnTo>
                    <a:pt x="2180207" y="3060700"/>
                  </a:lnTo>
                  <a:lnTo>
                    <a:pt x="2185287" y="2984500"/>
                  </a:lnTo>
                  <a:lnTo>
                    <a:pt x="2188462" y="2921000"/>
                  </a:lnTo>
                  <a:lnTo>
                    <a:pt x="2189986" y="2844800"/>
                  </a:lnTo>
                  <a:lnTo>
                    <a:pt x="2189732" y="2768600"/>
                  </a:lnTo>
                  <a:lnTo>
                    <a:pt x="2187573" y="2705100"/>
                  </a:lnTo>
                  <a:lnTo>
                    <a:pt x="2183763" y="2628900"/>
                  </a:lnTo>
                  <a:lnTo>
                    <a:pt x="2178175" y="2565400"/>
                  </a:lnTo>
                  <a:lnTo>
                    <a:pt x="2170936" y="2489200"/>
                  </a:lnTo>
                  <a:lnTo>
                    <a:pt x="2151124" y="2349500"/>
                  </a:lnTo>
                  <a:lnTo>
                    <a:pt x="2138805" y="2286000"/>
                  </a:lnTo>
                  <a:lnTo>
                    <a:pt x="2124835" y="2209800"/>
                  </a:lnTo>
                  <a:lnTo>
                    <a:pt x="2109214" y="2146300"/>
                  </a:lnTo>
                  <a:lnTo>
                    <a:pt x="2091942" y="2082800"/>
                  </a:lnTo>
                  <a:lnTo>
                    <a:pt x="2073019" y="2006600"/>
                  </a:lnTo>
                  <a:lnTo>
                    <a:pt x="2052445" y="1943100"/>
                  </a:lnTo>
                  <a:lnTo>
                    <a:pt x="2030347" y="1879600"/>
                  </a:lnTo>
                  <a:lnTo>
                    <a:pt x="2006725" y="1816100"/>
                  </a:lnTo>
                  <a:lnTo>
                    <a:pt x="1981579" y="1752600"/>
                  </a:lnTo>
                  <a:lnTo>
                    <a:pt x="1954909" y="1676400"/>
                  </a:lnTo>
                  <a:lnTo>
                    <a:pt x="1926588" y="1612900"/>
                  </a:lnTo>
                  <a:lnTo>
                    <a:pt x="1865755" y="1498600"/>
                  </a:lnTo>
                  <a:lnTo>
                    <a:pt x="1799080" y="1371600"/>
                  </a:lnTo>
                  <a:lnTo>
                    <a:pt x="1726436" y="1257300"/>
                  </a:lnTo>
                  <a:lnTo>
                    <a:pt x="1648331" y="1143000"/>
                  </a:lnTo>
                  <a:lnTo>
                    <a:pt x="1564892" y="1028700"/>
                  </a:lnTo>
                  <a:lnTo>
                    <a:pt x="1475865" y="927100"/>
                  </a:lnTo>
                  <a:lnTo>
                    <a:pt x="1381885" y="812800"/>
                  </a:lnTo>
                  <a:lnTo>
                    <a:pt x="1282571" y="723900"/>
                  </a:lnTo>
                  <a:lnTo>
                    <a:pt x="1178431" y="622300"/>
                  </a:lnTo>
                  <a:lnTo>
                    <a:pt x="1069465" y="533400"/>
                  </a:lnTo>
                  <a:lnTo>
                    <a:pt x="955800" y="457200"/>
                  </a:lnTo>
                  <a:lnTo>
                    <a:pt x="837563" y="368300"/>
                  </a:lnTo>
                  <a:lnTo>
                    <a:pt x="714881" y="304800"/>
                  </a:lnTo>
                  <a:lnTo>
                    <a:pt x="588008" y="228600"/>
                  </a:lnTo>
                  <a:lnTo>
                    <a:pt x="456690" y="177800"/>
                  </a:lnTo>
                  <a:lnTo>
                    <a:pt x="389507" y="139700"/>
                  </a:lnTo>
                  <a:lnTo>
                    <a:pt x="182370" y="63500"/>
                  </a:lnTo>
                  <a:lnTo>
                    <a:pt x="111377" y="50800"/>
                  </a:lnTo>
                  <a:lnTo>
                    <a:pt x="74451" y="37752"/>
                  </a:lnTo>
                  <a:close/>
                </a:path>
                <a:path w="2190115" h="56261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63500"/>
                  </a:lnTo>
                  <a:lnTo>
                    <a:pt x="71087" y="50475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190115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1087" y="50475"/>
                  </a:lnTo>
                  <a:lnTo>
                    <a:pt x="74420" y="38100"/>
                  </a:lnTo>
                  <a:lnTo>
                    <a:pt x="74451" y="37752"/>
                  </a:lnTo>
                  <a:lnTo>
                    <a:pt x="39495" y="25400"/>
                  </a:lnTo>
                  <a:close/>
                </a:path>
                <a:path w="2190115" h="5626100">
                  <a:moveTo>
                    <a:pt x="75561" y="25400"/>
                  </a:moveTo>
                  <a:lnTo>
                    <a:pt x="39495" y="25400"/>
                  </a:lnTo>
                  <a:lnTo>
                    <a:pt x="74451" y="37752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2032" y="3936492"/>
              <a:ext cx="3008630" cy="3009900"/>
            </a:xfrm>
            <a:custGeom>
              <a:avLst/>
              <a:gdLst/>
              <a:ahLst/>
              <a:cxnLst/>
              <a:rect l="l" t="t" r="r" b="b"/>
              <a:pathLst>
                <a:path w="3008629" h="3009900">
                  <a:moveTo>
                    <a:pt x="1504188" y="0"/>
                  </a:moveTo>
                  <a:lnTo>
                    <a:pt x="1455508" y="773"/>
                  </a:lnTo>
                  <a:lnTo>
                    <a:pt x="1407214" y="3077"/>
                  </a:lnTo>
                  <a:lnTo>
                    <a:pt x="1359329" y="6888"/>
                  </a:lnTo>
                  <a:lnTo>
                    <a:pt x="1311878" y="12184"/>
                  </a:lnTo>
                  <a:lnTo>
                    <a:pt x="1264882" y="18940"/>
                  </a:lnTo>
                  <a:lnTo>
                    <a:pt x="1218366" y="27134"/>
                  </a:lnTo>
                  <a:lnTo>
                    <a:pt x="1172352" y="36742"/>
                  </a:lnTo>
                  <a:lnTo>
                    <a:pt x="1126865" y="47740"/>
                  </a:lnTo>
                  <a:lnTo>
                    <a:pt x="1081928" y="60106"/>
                  </a:lnTo>
                  <a:lnTo>
                    <a:pt x="1037563" y="73816"/>
                  </a:lnTo>
                  <a:lnTo>
                    <a:pt x="993794" y="88847"/>
                  </a:lnTo>
                  <a:lnTo>
                    <a:pt x="950645" y="105175"/>
                  </a:lnTo>
                  <a:lnTo>
                    <a:pt x="908139" y="122777"/>
                  </a:lnTo>
                  <a:lnTo>
                    <a:pt x="866299" y="141630"/>
                  </a:lnTo>
                  <a:lnTo>
                    <a:pt x="825148" y="161709"/>
                  </a:lnTo>
                  <a:lnTo>
                    <a:pt x="784711" y="182993"/>
                  </a:lnTo>
                  <a:lnTo>
                    <a:pt x="745010" y="205457"/>
                  </a:lnTo>
                  <a:lnTo>
                    <a:pt x="706068" y="229079"/>
                  </a:lnTo>
                  <a:lnTo>
                    <a:pt x="667910" y="253834"/>
                  </a:lnTo>
                  <a:lnTo>
                    <a:pt x="630558" y="279700"/>
                  </a:lnTo>
                  <a:lnTo>
                    <a:pt x="594035" y="306653"/>
                  </a:lnTo>
                  <a:lnTo>
                    <a:pt x="558366" y="334670"/>
                  </a:lnTo>
                  <a:lnTo>
                    <a:pt x="523573" y="363727"/>
                  </a:lnTo>
                  <a:lnTo>
                    <a:pt x="489680" y="393801"/>
                  </a:lnTo>
                  <a:lnTo>
                    <a:pt x="456710" y="424869"/>
                  </a:lnTo>
                  <a:lnTo>
                    <a:pt x="424686" y="456908"/>
                  </a:lnTo>
                  <a:lnTo>
                    <a:pt x="393633" y="489894"/>
                  </a:lnTo>
                  <a:lnTo>
                    <a:pt x="363572" y="523803"/>
                  </a:lnTo>
                  <a:lnTo>
                    <a:pt x="334528" y="558612"/>
                  </a:lnTo>
                  <a:lnTo>
                    <a:pt x="306524" y="594299"/>
                  </a:lnTo>
                  <a:lnTo>
                    <a:pt x="279583" y="630839"/>
                  </a:lnTo>
                  <a:lnTo>
                    <a:pt x="253728" y="668210"/>
                  </a:lnTo>
                  <a:lnTo>
                    <a:pt x="228984" y="706387"/>
                  </a:lnTo>
                  <a:lnTo>
                    <a:pt x="205373" y="745348"/>
                  </a:lnTo>
                  <a:lnTo>
                    <a:pt x="182918" y="785070"/>
                  </a:lnTo>
                  <a:lnTo>
                    <a:pt x="161643" y="825528"/>
                  </a:lnTo>
                  <a:lnTo>
                    <a:pt x="141572" y="866700"/>
                  </a:lnTo>
                  <a:lnTo>
                    <a:pt x="122727" y="908562"/>
                  </a:lnTo>
                  <a:lnTo>
                    <a:pt x="105133" y="951090"/>
                  </a:lnTo>
                  <a:lnTo>
                    <a:pt x="88812" y="994263"/>
                  </a:lnTo>
                  <a:lnTo>
                    <a:pt x="73787" y="1038055"/>
                  </a:lnTo>
                  <a:lnTo>
                    <a:pt x="60083" y="1082444"/>
                  </a:lnTo>
                  <a:lnTo>
                    <a:pt x="47722" y="1127407"/>
                  </a:lnTo>
                  <a:lnTo>
                    <a:pt x="36728" y="1172920"/>
                  </a:lnTo>
                  <a:lnTo>
                    <a:pt x="27123" y="1218959"/>
                  </a:lnTo>
                  <a:lnTo>
                    <a:pt x="18933" y="1265502"/>
                  </a:lnTo>
                  <a:lnTo>
                    <a:pt x="12179" y="1312525"/>
                  </a:lnTo>
                  <a:lnTo>
                    <a:pt x="6886" y="1360004"/>
                  </a:lnTo>
                  <a:lnTo>
                    <a:pt x="3076" y="1407917"/>
                  </a:lnTo>
                  <a:lnTo>
                    <a:pt x="772" y="1456240"/>
                  </a:lnTo>
                  <a:lnTo>
                    <a:pt x="0" y="1504950"/>
                  </a:lnTo>
                  <a:lnTo>
                    <a:pt x="772" y="1553659"/>
                  </a:lnTo>
                  <a:lnTo>
                    <a:pt x="3076" y="1601982"/>
                  </a:lnTo>
                  <a:lnTo>
                    <a:pt x="6886" y="1649895"/>
                  </a:lnTo>
                  <a:lnTo>
                    <a:pt x="12179" y="1697374"/>
                  </a:lnTo>
                  <a:lnTo>
                    <a:pt x="18933" y="1744397"/>
                  </a:lnTo>
                  <a:lnTo>
                    <a:pt x="27123" y="1790940"/>
                  </a:lnTo>
                  <a:lnTo>
                    <a:pt x="36728" y="1836979"/>
                  </a:lnTo>
                  <a:lnTo>
                    <a:pt x="47722" y="1882492"/>
                  </a:lnTo>
                  <a:lnTo>
                    <a:pt x="60083" y="1927455"/>
                  </a:lnTo>
                  <a:lnTo>
                    <a:pt x="73787" y="1971844"/>
                  </a:lnTo>
                  <a:lnTo>
                    <a:pt x="88812" y="2015636"/>
                  </a:lnTo>
                  <a:lnTo>
                    <a:pt x="105133" y="2058809"/>
                  </a:lnTo>
                  <a:lnTo>
                    <a:pt x="122727" y="2101337"/>
                  </a:lnTo>
                  <a:lnTo>
                    <a:pt x="141572" y="2143199"/>
                  </a:lnTo>
                  <a:lnTo>
                    <a:pt x="161643" y="2184371"/>
                  </a:lnTo>
                  <a:lnTo>
                    <a:pt x="182918" y="2224829"/>
                  </a:lnTo>
                  <a:lnTo>
                    <a:pt x="205373" y="2264551"/>
                  </a:lnTo>
                  <a:lnTo>
                    <a:pt x="228984" y="2303512"/>
                  </a:lnTo>
                  <a:lnTo>
                    <a:pt x="253728" y="2341689"/>
                  </a:lnTo>
                  <a:lnTo>
                    <a:pt x="279583" y="2379060"/>
                  </a:lnTo>
                  <a:lnTo>
                    <a:pt x="306524" y="2415600"/>
                  </a:lnTo>
                  <a:lnTo>
                    <a:pt x="334528" y="2451287"/>
                  </a:lnTo>
                  <a:lnTo>
                    <a:pt x="363572" y="2486096"/>
                  </a:lnTo>
                  <a:lnTo>
                    <a:pt x="393633" y="2520005"/>
                  </a:lnTo>
                  <a:lnTo>
                    <a:pt x="424686" y="2552991"/>
                  </a:lnTo>
                  <a:lnTo>
                    <a:pt x="456710" y="2585030"/>
                  </a:lnTo>
                  <a:lnTo>
                    <a:pt x="489680" y="2616098"/>
                  </a:lnTo>
                  <a:lnTo>
                    <a:pt x="523573" y="2646172"/>
                  </a:lnTo>
                  <a:lnTo>
                    <a:pt x="558366" y="2675229"/>
                  </a:lnTo>
                  <a:lnTo>
                    <a:pt x="594035" y="2703246"/>
                  </a:lnTo>
                  <a:lnTo>
                    <a:pt x="630558" y="2730199"/>
                  </a:lnTo>
                  <a:lnTo>
                    <a:pt x="667910" y="2756065"/>
                  </a:lnTo>
                  <a:lnTo>
                    <a:pt x="706068" y="2780820"/>
                  </a:lnTo>
                  <a:lnTo>
                    <a:pt x="745010" y="2804442"/>
                  </a:lnTo>
                  <a:lnTo>
                    <a:pt x="784711" y="2826906"/>
                  </a:lnTo>
                  <a:lnTo>
                    <a:pt x="825148" y="2848190"/>
                  </a:lnTo>
                  <a:lnTo>
                    <a:pt x="866299" y="2868269"/>
                  </a:lnTo>
                  <a:lnTo>
                    <a:pt x="908139" y="2887122"/>
                  </a:lnTo>
                  <a:lnTo>
                    <a:pt x="950645" y="2904724"/>
                  </a:lnTo>
                  <a:lnTo>
                    <a:pt x="993794" y="2921052"/>
                  </a:lnTo>
                  <a:lnTo>
                    <a:pt x="1037563" y="2936083"/>
                  </a:lnTo>
                  <a:lnTo>
                    <a:pt x="1081928" y="2949793"/>
                  </a:lnTo>
                  <a:lnTo>
                    <a:pt x="1126865" y="2962159"/>
                  </a:lnTo>
                  <a:lnTo>
                    <a:pt x="1172352" y="2973157"/>
                  </a:lnTo>
                  <a:lnTo>
                    <a:pt x="1218366" y="2982765"/>
                  </a:lnTo>
                  <a:lnTo>
                    <a:pt x="1264882" y="2990959"/>
                  </a:lnTo>
                  <a:lnTo>
                    <a:pt x="1311878" y="2997715"/>
                  </a:lnTo>
                  <a:lnTo>
                    <a:pt x="1359329" y="3003011"/>
                  </a:lnTo>
                  <a:lnTo>
                    <a:pt x="1407214" y="3006822"/>
                  </a:lnTo>
                  <a:lnTo>
                    <a:pt x="1455508" y="3009126"/>
                  </a:lnTo>
                  <a:lnTo>
                    <a:pt x="1504188" y="3009900"/>
                  </a:lnTo>
                  <a:lnTo>
                    <a:pt x="1552867" y="3009126"/>
                  </a:lnTo>
                  <a:lnTo>
                    <a:pt x="1601161" y="3006822"/>
                  </a:lnTo>
                  <a:lnTo>
                    <a:pt x="1649046" y="3003011"/>
                  </a:lnTo>
                  <a:lnTo>
                    <a:pt x="1696497" y="2997715"/>
                  </a:lnTo>
                  <a:lnTo>
                    <a:pt x="1743493" y="2990959"/>
                  </a:lnTo>
                  <a:lnTo>
                    <a:pt x="1790009" y="2982765"/>
                  </a:lnTo>
                  <a:lnTo>
                    <a:pt x="1836023" y="2973157"/>
                  </a:lnTo>
                  <a:lnTo>
                    <a:pt x="1881510" y="2962159"/>
                  </a:lnTo>
                  <a:lnTo>
                    <a:pt x="1926447" y="2949793"/>
                  </a:lnTo>
                  <a:lnTo>
                    <a:pt x="1970812" y="2936083"/>
                  </a:lnTo>
                  <a:lnTo>
                    <a:pt x="2014581" y="2921052"/>
                  </a:lnTo>
                  <a:lnTo>
                    <a:pt x="2057730" y="2904724"/>
                  </a:lnTo>
                  <a:lnTo>
                    <a:pt x="2100236" y="2887122"/>
                  </a:lnTo>
                  <a:lnTo>
                    <a:pt x="2142076" y="2868269"/>
                  </a:lnTo>
                  <a:lnTo>
                    <a:pt x="2183227" y="2848190"/>
                  </a:lnTo>
                  <a:lnTo>
                    <a:pt x="2223664" y="2826906"/>
                  </a:lnTo>
                  <a:lnTo>
                    <a:pt x="2263365" y="2804442"/>
                  </a:lnTo>
                  <a:lnTo>
                    <a:pt x="2302307" y="2780820"/>
                  </a:lnTo>
                  <a:lnTo>
                    <a:pt x="2340465" y="2756065"/>
                  </a:lnTo>
                  <a:lnTo>
                    <a:pt x="2377817" y="2730199"/>
                  </a:lnTo>
                  <a:lnTo>
                    <a:pt x="2414340" y="2703246"/>
                  </a:lnTo>
                  <a:lnTo>
                    <a:pt x="2450009" y="2675229"/>
                  </a:lnTo>
                  <a:lnTo>
                    <a:pt x="2484802" y="2646172"/>
                  </a:lnTo>
                  <a:lnTo>
                    <a:pt x="2518695" y="2616098"/>
                  </a:lnTo>
                  <a:lnTo>
                    <a:pt x="2551665" y="2585030"/>
                  </a:lnTo>
                  <a:lnTo>
                    <a:pt x="2583689" y="2552991"/>
                  </a:lnTo>
                  <a:lnTo>
                    <a:pt x="2614742" y="2520005"/>
                  </a:lnTo>
                  <a:lnTo>
                    <a:pt x="2644803" y="2486096"/>
                  </a:lnTo>
                  <a:lnTo>
                    <a:pt x="2673847" y="2451287"/>
                  </a:lnTo>
                  <a:lnTo>
                    <a:pt x="2701851" y="2415600"/>
                  </a:lnTo>
                  <a:lnTo>
                    <a:pt x="2728792" y="2379060"/>
                  </a:lnTo>
                  <a:lnTo>
                    <a:pt x="2754647" y="2341689"/>
                  </a:lnTo>
                  <a:lnTo>
                    <a:pt x="2779391" y="2303512"/>
                  </a:lnTo>
                  <a:lnTo>
                    <a:pt x="2803002" y="2264551"/>
                  </a:lnTo>
                  <a:lnTo>
                    <a:pt x="2825457" y="2224829"/>
                  </a:lnTo>
                  <a:lnTo>
                    <a:pt x="2846732" y="2184371"/>
                  </a:lnTo>
                  <a:lnTo>
                    <a:pt x="2866803" y="2143199"/>
                  </a:lnTo>
                  <a:lnTo>
                    <a:pt x="2885648" y="2101337"/>
                  </a:lnTo>
                  <a:lnTo>
                    <a:pt x="2903242" y="2058809"/>
                  </a:lnTo>
                  <a:lnTo>
                    <a:pt x="2919563" y="2015636"/>
                  </a:lnTo>
                  <a:lnTo>
                    <a:pt x="2934588" y="1971844"/>
                  </a:lnTo>
                  <a:lnTo>
                    <a:pt x="2948292" y="1927455"/>
                  </a:lnTo>
                  <a:lnTo>
                    <a:pt x="2960653" y="1882492"/>
                  </a:lnTo>
                  <a:lnTo>
                    <a:pt x="2971647" y="1836979"/>
                  </a:lnTo>
                  <a:lnTo>
                    <a:pt x="2981252" y="1790940"/>
                  </a:lnTo>
                  <a:lnTo>
                    <a:pt x="2989442" y="1744397"/>
                  </a:lnTo>
                  <a:lnTo>
                    <a:pt x="2996196" y="1697374"/>
                  </a:lnTo>
                  <a:lnTo>
                    <a:pt x="3001489" y="1649895"/>
                  </a:lnTo>
                  <a:lnTo>
                    <a:pt x="3005299" y="1601982"/>
                  </a:lnTo>
                  <a:lnTo>
                    <a:pt x="3007603" y="1553659"/>
                  </a:lnTo>
                  <a:lnTo>
                    <a:pt x="3008376" y="1504950"/>
                  </a:lnTo>
                  <a:lnTo>
                    <a:pt x="3007603" y="1456240"/>
                  </a:lnTo>
                  <a:lnTo>
                    <a:pt x="3005299" y="1407917"/>
                  </a:lnTo>
                  <a:lnTo>
                    <a:pt x="3001489" y="1360004"/>
                  </a:lnTo>
                  <a:lnTo>
                    <a:pt x="2996196" y="1312525"/>
                  </a:lnTo>
                  <a:lnTo>
                    <a:pt x="2989442" y="1265502"/>
                  </a:lnTo>
                  <a:lnTo>
                    <a:pt x="2981252" y="1218959"/>
                  </a:lnTo>
                  <a:lnTo>
                    <a:pt x="2971647" y="1172920"/>
                  </a:lnTo>
                  <a:lnTo>
                    <a:pt x="2960653" y="1127407"/>
                  </a:lnTo>
                  <a:lnTo>
                    <a:pt x="2948292" y="1082444"/>
                  </a:lnTo>
                  <a:lnTo>
                    <a:pt x="2934588" y="1038055"/>
                  </a:lnTo>
                  <a:lnTo>
                    <a:pt x="2919563" y="994263"/>
                  </a:lnTo>
                  <a:lnTo>
                    <a:pt x="2903242" y="951090"/>
                  </a:lnTo>
                  <a:lnTo>
                    <a:pt x="2885648" y="908562"/>
                  </a:lnTo>
                  <a:lnTo>
                    <a:pt x="2866803" y="866700"/>
                  </a:lnTo>
                  <a:lnTo>
                    <a:pt x="2846732" y="825528"/>
                  </a:lnTo>
                  <a:lnTo>
                    <a:pt x="2825457" y="785070"/>
                  </a:lnTo>
                  <a:lnTo>
                    <a:pt x="2803002" y="745348"/>
                  </a:lnTo>
                  <a:lnTo>
                    <a:pt x="2779391" y="706387"/>
                  </a:lnTo>
                  <a:lnTo>
                    <a:pt x="2754647" y="668210"/>
                  </a:lnTo>
                  <a:lnTo>
                    <a:pt x="2728792" y="630839"/>
                  </a:lnTo>
                  <a:lnTo>
                    <a:pt x="2701851" y="594299"/>
                  </a:lnTo>
                  <a:lnTo>
                    <a:pt x="2673847" y="558612"/>
                  </a:lnTo>
                  <a:lnTo>
                    <a:pt x="2644803" y="523803"/>
                  </a:lnTo>
                  <a:lnTo>
                    <a:pt x="2614742" y="489894"/>
                  </a:lnTo>
                  <a:lnTo>
                    <a:pt x="2583689" y="456908"/>
                  </a:lnTo>
                  <a:lnTo>
                    <a:pt x="2551665" y="424869"/>
                  </a:lnTo>
                  <a:lnTo>
                    <a:pt x="2518695" y="393801"/>
                  </a:lnTo>
                  <a:lnTo>
                    <a:pt x="2484802" y="363727"/>
                  </a:lnTo>
                  <a:lnTo>
                    <a:pt x="2450009" y="334670"/>
                  </a:lnTo>
                  <a:lnTo>
                    <a:pt x="2414340" y="306653"/>
                  </a:lnTo>
                  <a:lnTo>
                    <a:pt x="2377817" y="279700"/>
                  </a:lnTo>
                  <a:lnTo>
                    <a:pt x="2340465" y="253834"/>
                  </a:lnTo>
                  <a:lnTo>
                    <a:pt x="2302307" y="229079"/>
                  </a:lnTo>
                  <a:lnTo>
                    <a:pt x="2263365" y="205457"/>
                  </a:lnTo>
                  <a:lnTo>
                    <a:pt x="2223664" y="182993"/>
                  </a:lnTo>
                  <a:lnTo>
                    <a:pt x="2183227" y="161709"/>
                  </a:lnTo>
                  <a:lnTo>
                    <a:pt x="2142076" y="141630"/>
                  </a:lnTo>
                  <a:lnTo>
                    <a:pt x="2100236" y="122777"/>
                  </a:lnTo>
                  <a:lnTo>
                    <a:pt x="2057730" y="105175"/>
                  </a:lnTo>
                  <a:lnTo>
                    <a:pt x="2014581" y="88847"/>
                  </a:lnTo>
                  <a:lnTo>
                    <a:pt x="1970812" y="73816"/>
                  </a:lnTo>
                  <a:lnTo>
                    <a:pt x="1926447" y="60106"/>
                  </a:lnTo>
                  <a:lnTo>
                    <a:pt x="1881510" y="47740"/>
                  </a:lnTo>
                  <a:lnTo>
                    <a:pt x="1836023" y="36742"/>
                  </a:lnTo>
                  <a:lnTo>
                    <a:pt x="1790009" y="27134"/>
                  </a:lnTo>
                  <a:lnTo>
                    <a:pt x="1743493" y="18940"/>
                  </a:lnTo>
                  <a:lnTo>
                    <a:pt x="1696497" y="12184"/>
                  </a:lnTo>
                  <a:lnTo>
                    <a:pt x="1649046" y="6888"/>
                  </a:lnTo>
                  <a:lnTo>
                    <a:pt x="1601161" y="3077"/>
                  </a:lnTo>
                  <a:lnTo>
                    <a:pt x="1552867" y="773"/>
                  </a:lnTo>
                  <a:lnTo>
                    <a:pt x="15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2032" y="3936492"/>
              <a:ext cx="3008630" cy="3009900"/>
            </a:xfrm>
            <a:custGeom>
              <a:avLst/>
              <a:gdLst/>
              <a:ahLst/>
              <a:cxnLst/>
              <a:rect l="l" t="t" r="r" b="b"/>
              <a:pathLst>
                <a:path w="3008629" h="3009900">
                  <a:moveTo>
                    <a:pt x="0" y="1504950"/>
                  </a:moveTo>
                  <a:lnTo>
                    <a:pt x="772" y="1456240"/>
                  </a:lnTo>
                  <a:lnTo>
                    <a:pt x="3076" y="1407917"/>
                  </a:lnTo>
                  <a:lnTo>
                    <a:pt x="6886" y="1360004"/>
                  </a:lnTo>
                  <a:lnTo>
                    <a:pt x="12179" y="1312525"/>
                  </a:lnTo>
                  <a:lnTo>
                    <a:pt x="18933" y="1265502"/>
                  </a:lnTo>
                  <a:lnTo>
                    <a:pt x="27123" y="1218959"/>
                  </a:lnTo>
                  <a:lnTo>
                    <a:pt x="36728" y="1172920"/>
                  </a:lnTo>
                  <a:lnTo>
                    <a:pt x="47722" y="1127407"/>
                  </a:lnTo>
                  <a:lnTo>
                    <a:pt x="60083" y="1082444"/>
                  </a:lnTo>
                  <a:lnTo>
                    <a:pt x="73787" y="1038055"/>
                  </a:lnTo>
                  <a:lnTo>
                    <a:pt x="88812" y="994263"/>
                  </a:lnTo>
                  <a:lnTo>
                    <a:pt x="105133" y="951090"/>
                  </a:lnTo>
                  <a:lnTo>
                    <a:pt x="122727" y="908562"/>
                  </a:lnTo>
                  <a:lnTo>
                    <a:pt x="141572" y="866700"/>
                  </a:lnTo>
                  <a:lnTo>
                    <a:pt x="161643" y="825528"/>
                  </a:lnTo>
                  <a:lnTo>
                    <a:pt x="182918" y="785070"/>
                  </a:lnTo>
                  <a:lnTo>
                    <a:pt x="205373" y="745348"/>
                  </a:lnTo>
                  <a:lnTo>
                    <a:pt x="228984" y="706387"/>
                  </a:lnTo>
                  <a:lnTo>
                    <a:pt x="253728" y="668210"/>
                  </a:lnTo>
                  <a:lnTo>
                    <a:pt x="279583" y="630839"/>
                  </a:lnTo>
                  <a:lnTo>
                    <a:pt x="306524" y="594299"/>
                  </a:lnTo>
                  <a:lnTo>
                    <a:pt x="334528" y="558612"/>
                  </a:lnTo>
                  <a:lnTo>
                    <a:pt x="363572" y="523803"/>
                  </a:lnTo>
                  <a:lnTo>
                    <a:pt x="393633" y="489894"/>
                  </a:lnTo>
                  <a:lnTo>
                    <a:pt x="424686" y="456908"/>
                  </a:lnTo>
                  <a:lnTo>
                    <a:pt x="456710" y="424869"/>
                  </a:lnTo>
                  <a:lnTo>
                    <a:pt x="489680" y="393801"/>
                  </a:lnTo>
                  <a:lnTo>
                    <a:pt x="523573" y="363727"/>
                  </a:lnTo>
                  <a:lnTo>
                    <a:pt x="558366" y="334670"/>
                  </a:lnTo>
                  <a:lnTo>
                    <a:pt x="594035" y="306653"/>
                  </a:lnTo>
                  <a:lnTo>
                    <a:pt x="630558" y="279700"/>
                  </a:lnTo>
                  <a:lnTo>
                    <a:pt x="667910" y="253834"/>
                  </a:lnTo>
                  <a:lnTo>
                    <a:pt x="706068" y="229079"/>
                  </a:lnTo>
                  <a:lnTo>
                    <a:pt x="745010" y="205457"/>
                  </a:lnTo>
                  <a:lnTo>
                    <a:pt x="784711" y="182993"/>
                  </a:lnTo>
                  <a:lnTo>
                    <a:pt x="825148" y="161709"/>
                  </a:lnTo>
                  <a:lnTo>
                    <a:pt x="866299" y="141630"/>
                  </a:lnTo>
                  <a:lnTo>
                    <a:pt x="908139" y="122777"/>
                  </a:lnTo>
                  <a:lnTo>
                    <a:pt x="950645" y="105175"/>
                  </a:lnTo>
                  <a:lnTo>
                    <a:pt x="993794" y="88847"/>
                  </a:lnTo>
                  <a:lnTo>
                    <a:pt x="1037563" y="73816"/>
                  </a:lnTo>
                  <a:lnTo>
                    <a:pt x="1081928" y="60106"/>
                  </a:lnTo>
                  <a:lnTo>
                    <a:pt x="1126865" y="47740"/>
                  </a:lnTo>
                  <a:lnTo>
                    <a:pt x="1172352" y="36742"/>
                  </a:lnTo>
                  <a:lnTo>
                    <a:pt x="1218366" y="27134"/>
                  </a:lnTo>
                  <a:lnTo>
                    <a:pt x="1264882" y="18940"/>
                  </a:lnTo>
                  <a:lnTo>
                    <a:pt x="1311878" y="12184"/>
                  </a:lnTo>
                  <a:lnTo>
                    <a:pt x="1359329" y="6888"/>
                  </a:lnTo>
                  <a:lnTo>
                    <a:pt x="1407214" y="3077"/>
                  </a:lnTo>
                  <a:lnTo>
                    <a:pt x="1455508" y="773"/>
                  </a:lnTo>
                  <a:lnTo>
                    <a:pt x="1504188" y="0"/>
                  </a:lnTo>
                  <a:lnTo>
                    <a:pt x="1552867" y="773"/>
                  </a:lnTo>
                  <a:lnTo>
                    <a:pt x="1601161" y="3077"/>
                  </a:lnTo>
                  <a:lnTo>
                    <a:pt x="1649046" y="6888"/>
                  </a:lnTo>
                  <a:lnTo>
                    <a:pt x="1696497" y="12184"/>
                  </a:lnTo>
                  <a:lnTo>
                    <a:pt x="1743493" y="18940"/>
                  </a:lnTo>
                  <a:lnTo>
                    <a:pt x="1790009" y="27134"/>
                  </a:lnTo>
                  <a:lnTo>
                    <a:pt x="1836023" y="36742"/>
                  </a:lnTo>
                  <a:lnTo>
                    <a:pt x="1881510" y="47740"/>
                  </a:lnTo>
                  <a:lnTo>
                    <a:pt x="1926447" y="60106"/>
                  </a:lnTo>
                  <a:lnTo>
                    <a:pt x="1970812" y="73816"/>
                  </a:lnTo>
                  <a:lnTo>
                    <a:pt x="2014581" y="88847"/>
                  </a:lnTo>
                  <a:lnTo>
                    <a:pt x="2057730" y="105175"/>
                  </a:lnTo>
                  <a:lnTo>
                    <a:pt x="2100236" y="122777"/>
                  </a:lnTo>
                  <a:lnTo>
                    <a:pt x="2142076" y="141630"/>
                  </a:lnTo>
                  <a:lnTo>
                    <a:pt x="2183227" y="161709"/>
                  </a:lnTo>
                  <a:lnTo>
                    <a:pt x="2223664" y="182993"/>
                  </a:lnTo>
                  <a:lnTo>
                    <a:pt x="2263365" y="205457"/>
                  </a:lnTo>
                  <a:lnTo>
                    <a:pt x="2302307" y="229079"/>
                  </a:lnTo>
                  <a:lnTo>
                    <a:pt x="2340465" y="253834"/>
                  </a:lnTo>
                  <a:lnTo>
                    <a:pt x="2377817" y="279700"/>
                  </a:lnTo>
                  <a:lnTo>
                    <a:pt x="2414340" y="306653"/>
                  </a:lnTo>
                  <a:lnTo>
                    <a:pt x="2450009" y="334670"/>
                  </a:lnTo>
                  <a:lnTo>
                    <a:pt x="2484802" y="363727"/>
                  </a:lnTo>
                  <a:lnTo>
                    <a:pt x="2518695" y="393801"/>
                  </a:lnTo>
                  <a:lnTo>
                    <a:pt x="2551665" y="424869"/>
                  </a:lnTo>
                  <a:lnTo>
                    <a:pt x="2583689" y="456908"/>
                  </a:lnTo>
                  <a:lnTo>
                    <a:pt x="2614742" y="489894"/>
                  </a:lnTo>
                  <a:lnTo>
                    <a:pt x="2644803" y="523803"/>
                  </a:lnTo>
                  <a:lnTo>
                    <a:pt x="2673847" y="558612"/>
                  </a:lnTo>
                  <a:lnTo>
                    <a:pt x="2701851" y="594299"/>
                  </a:lnTo>
                  <a:lnTo>
                    <a:pt x="2728792" y="630839"/>
                  </a:lnTo>
                  <a:lnTo>
                    <a:pt x="2754647" y="668210"/>
                  </a:lnTo>
                  <a:lnTo>
                    <a:pt x="2779391" y="706387"/>
                  </a:lnTo>
                  <a:lnTo>
                    <a:pt x="2803002" y="745348"/>
                  </a:lnTo>
                  <a:lnTo>
                    <a:pt x="2825457" y="785070"/>
                  </a:lnTo>
                  <a:lnTo>
                    <a:pt x="2846732" y="825528"/>
                  </a:lnTo>
                  <a:lnTo>
                    <a:pt x="2866803" y="866700"/>
                  </a:lnTo>
                  <a:lnTo>
                    <a:pt x="2885648" y="908562"/>
                  </a:lnTo>
                  <a:lnTo>
                    <a:pt x="2903242" y="951090"/>
                  </a:lnTo>
                  <a:lnTo>
                    <a:pt x="2919563" y="994263"/>
                  </a:lnTo>
                  <a:lnTo>
                    <a:pt x="2934588" y="1038055"/>
                  </a:lnTo>
                  <a:lnTo>
                    <a:pt x="2948292" y="1082444"/>
                  </a:lnTo>
                  <a:lnTo>
                    <a:pt x="2960653" y="1127407"/>
                  </a:lnTo>
                  <a:lnTo>
                    <a:pt x="2971647" y="1172920"/>
                  </a:lnTo>
                  <a:lnTo>
                    <a:pt x="2981252" y="1218959"/>
                  </a:lnTo>
                  <a:lnTo>
                    <a:pt x="2989442" y="1265502"/>
                  </a:lnTo>
                  <a:lnTo>
                    <a:pt x="2996196" y="1312525"/>
                  </a:lnTo>
                  <a:lnTo>
                    <a:pt x="3001489" y="1360004"/>
                  </a:lnTo>
                  <a:lnTo>
                    <a:pt x="3005299" y="1407917"/>
                  </a:lnTo>
                  <a:lnTo>
                    <a:pt x="3007603" y="1456240"/>
                  </a:lnTo>
                  <a:lnTo>
                    <a:pt x="3008376" y="1504950"/>
                  </a:lnTo>
                  <a:lnTo>
                    <a:pt x="3007603" y="1553659"/>
                  </a:lnTo>
                  <a:lnTo>
                    <a:pt x="3005299" y="1601982"/>
                  </a:lnTo>
                  <a:lnTo>
                    <a:pt x="3001489" y="1649895"/>
                  </a:lnTo>
                  <a:lnTo>
                    <a:pt x="2996196" y="1697374"/>
                  </a:lnTo>
                  <a:lnTo>
                    <a:pt x="2989442" y="1744397"/>
                  </a:lnTo>
                  <a:lnTo>
                    <a:pt x="2981252" y="1790940"/>
                  </a:lnTo>
                  <a:lnTo>
                    <a:pt x="2971647" y="1836979"/>
                  </a:lnTo>
                  <a:lnTo>
                    <a:pt x="2960653" y="1882492"/>
                  </a:lnTo>
                  <a:lnTo>
                    <a:pt x="2948292" y="1927455"/>
                  </a:lnTo>
                  <a:lnTo>
                    <a:pt x="2934588" y="1971844"/>
                  </a:lnTo>
                  <a:lnTo>
                    <a:pt x="2919563" y="2015636"/>
                  </a:lnTo>
                  <a:lnTo>
                    <a:pt x="2903242" y="2058809"/>
                  </a:lnTo>
                  <a:lnTo>
                    <a:pt x="2885648" y="2101337"/>
                  </a:lnTo>
                  <a:lnTo>
                    <a:pt x="2866803" y="2143199"/>
                  </a:lnTo>
                  <a:lnTo>
                    <a:pt x="2846732" y="2184371"/>
                  </a:lnTo>
                  <a:lnTo>
                    <a:pt x="2825457" y="2224829"/>
                  </a:lnTo>
                  <a:lnTo>
                    <a:pt x="2803002" y="2264551"/>
                  </a:lnTo>
                  <a:lnTo>
                    <a:pt x="2779391" y="2303512"/>
                  </a:lnTo>
                  <a:lnTo>
                    <a:pt x="2754647" y="2341689"/>
                  </a:lnTo>
                  <a:lnTo>
                    <a:pt x="2728792" y="2379060"/>
                  </a:lnTo>
                  <a:lnTo>
                    <a:pt x="2701851" y="2415600"/>
                  </a:lnTo>
                  <a:lnTo>
                    <a:pt x="2673847" y="2451287"/>
                  </a:lnTo>
                  <a:lnTo>
                    <a:pt x="2644803" y="2486096"/>
                  </a:lnTo>
                  <a:lnTo>
                    <a:pt x="2614742" y="2520005"/>
                  </a:lnTo>
                  <a:lnTo>
                    <a:pt x="2583689" y="2552991"/>
                  </a:lnTo>
                  <a:lnTo>
                    <a:pt x="2551665" y="2585030"/>
                  </a:lnTo>
                  <a:lnTo>
                    <a:pt x="2518695" y="2616098"/>
                  </a:lnTo>
                  <a:lnTo>
                    <a:pt x="2484802" y="2646172"/>
                  </a:lnTo>
                  <a:lnTo>
                    <a:pt x="2450009" y="2675229"/>
                  </a:lnTo>
                  <a:lnTo>
                    <a:pt x="2414340" y="2703246"/>
                  </a:lnTo>
                  <a:lnTo>
                    <a:pt x="2377817" y="2730199"/>
                  </a:lnTo>
                  <a:lnTo>
                    <a:pt x="2340465" y="2756065"/>
                  </a:lnTo>
                  <a:lnTo>
                    <a:pt x="2302307" y="2780820"/>
                  </a:lnTo>
                  <a:lnTo>
                    <a:pt x="2263365" y="2804442"/>
                  </a:lnTo>
                  <a:lnTo>
                    <a:pt x="2223664" y="2826906"/>
                  </a:lnTo>
                  <a:lnTo>
                    <a:pt x="2183227" y="2848190"/>
                  </a:lnTo>
                  <a:lnTo>
                    <a:pt x="2142076" y="2868269"/>
                  </a:lnTo>
                  <a:lnTo>
                    <a:pt x="2100236" y="2887122"/>
                  </a:lnTo>
                  <a:lnTo>
                    <a:pt x="2057730" y="2904724"/>
                  </a:lnTo>
                  <a:lnTo>
                    <a:pt x="2014581" y="2921052"/>
                  </a:lnTo>
                  <a:lnTo>
                    <a:pt x="1970812" y="2936083"/>
                  </a:lnTo>
                  <a:lnTo>
                    <a:pt x="1926447" y="2949793"/>
                  </a:lnTo>
                  <a:lnTo>
                    <a:pt x="1881510" y="2962159"/>
                  </a:lnTo>
                  <a:lnTo>
                    <a:pt x="1836023" y="2973157"/>
                  </a:lnTo>
                  <a:lnTo>
                    <a:pt x="1790009" y="2982765"/>
                  </a:lnTo>
                  <a:lnTo>
                    <a:pt x="1743493" y="2990959"/>
                  </a:lnTo>
                  <a:lnTo>
                    <a:pt x="1696497" y="2997715"/>
                  </a:lnTo>
                  <a:lnTo>
                    <a:pt x="1649046" y="3003011"/>
                  </a:lnTo>
                  <a:lnTo>
                    <a:pt x="1601161" y="3006822"/>
                  </a:lnTo>
                  <a:lnTo>
                    <a:pt x="1552867" y="3009126"/>
                  </a:lnTo>
                  <a:lnTo>
                    <a:pt x="1504188" y="3009900"/>
                  </a:lnTo>
                  <a:lnTo>
                    <a:pt x="1455508" y="3009126"/>
                  </a:lnTo>
                  <a:lnTo>
                    <a:pt x="1407214" y="3006822"/>
                  </a:lnTo>
                  <a:lnTo>
                    <a:pt x="1359329" y="3003011"/>
                  </a:lnTo>
                  <a:lnTo>
                    <a:pt x="1311878" y="2997715"/>
                  </a:lnTo>
                  <a:lnTo>
                    <a:pt x="1264882" y="2990959"/>
                  </a:lnTo>
                  <a:lnTo>
                    <a:pt x="1218366" y="2982765"/>
                  </a:lnTo>
                  <a:lnTo>
                    <a:pt x="1172352" y="2973157"/>
                  </a:lnTo>
                  <a:lnTo>
                    <a:pt x="1126865" y="2962159"/>
                  </a:lnTo>
                  <a:lnTo>
                    <a:pt x="1081928" y="2949793"/>
                  </a:lnTo>
                  <a:lnTo>
                    <a:pt x="1037563" y="2936083"/>
                  </a:lnTo>
                  <a:lnTo>
                    <a:pt x="993794" y="2921052"/>
                  </a:lnTo>
                  <a:lnTo>
                    <a:pt x="950645" y="2904724"/>
                  </a:lnTo>
                  <a:lnTo>
                    <a:pt x="908139" y="2887122"/>
                  </a:lnTo>
                  <a:lnTo>
                    <a:pt x="866299" y="2868269"/>
                  </a:lnTo>
                  <a:lnTo>
                    <a:pt x="825148" y="2848190"/>
                  </a:lnTo>
                  <a:lnTo>
                    <a:pt x="784711" y="2826906"/>
                  </a:lnTo>
                  <a:lnTo>
                    <a:pt x="745010" y="2804442"/>
                  </a:lnTo>
                  <a:lnTo>
                    <a:pt x="706068" y="2780820"/>
                  </a:lnTo>
                  <a:lnTo>
                    <a:pt x="667910" y="2756065"/>
                  </a:lnTo>
                  <a:lnTo>
                    <a:pt x="630558" y="2730199"/>
                  </a:lnTo>
                  <a:lnTo>
                    <a:pt x="594035" y="2703246"/>
                  </a:lnTo>
                  <a:lnTo>
                    <a:pt x="558366" y="2675229"/>
                  </a:lnTo>
                  <a:lnTo>
                    <a:pt x="523573" y="2646172"/>
                  </a:lnTo>
                  <a:lnTo>
                    <a:pt x="489680" y="2616098"/>
                  </a:lnTo>
                  <a:lnTo>
                    <a:pt x="456710" y="2585030"/>
                  </a:lnTo>
                  <a:lnTo>
                    <a:pt x="424686" y="2552991"/>
                  </a:lnTo>
                  <a:lnTo>
                    <a:pt x="393633" y="2520005"/>
                  </a:lnTo>
                  <a:lnTo>
                    <a:pt x="363572" y="2486096"/>
                  </a:lnTo>
                  <a:lnTo>
                    <a:pt x="334528" y="2451287"/>
                  </a:lnTo>
                  <a:lnTo>
                    <a:pt x="306524" y="2415600"/>
                  </a:lnTo>
                  <a:lnTo>
                    <a:pt x="279583" y="2379060"/>
                  </a:lnTo>
                  <a:lnTo>
                    <a:pt x="253728" y="2341689"/>
                  </a:lnTo>
                  <a:lnTo>
                    <a:pt x="228984" y="2303512"/>
                  </a:lnTo>
                  <a:lnTo>
                    <a:pt x="205373" y="2264551"/>
                  </a:lnTo>
                  <a:lnTo>
                    <a:pt x="182918" y="2224829"/>
                  </a:lnTo>
                  <a:lnTo>
                    <a:pt x="161643" y="2184371"/>
                  </a:lnTo>
                  <a:lnTo>
                    <a:pt x="141572" y="2143199"/>
                  </a:lnTo>
                  <a:lnTo>
                    <a:pt x="122727" y="2101337"/>
                  </a:lnTo>
                  <a:lnTo>
                    <a:pt x="105133" y="2058809"/>
                  </a:lnTo>
                  <a:lnTo>
                    <a:pt x="88812" y="2015636"/>
                  </a:lnTo>
                  <a:lnTo>
                    <a:pt x="73787" y="1971844"/>
                  </a:lnTo>
                  <a:lnTo>
                    <a:pt x="60083" y="1927455"/>
                  </a:lnTo>
                  <a:lnTo>
                    <a:pt x="47722" y="1882492"/>
                  </a:lnTo>
                  <a:lnTo>
                    <a:pt x="36728" y="1836979"/>
                  </a:lnTo>
                  <a:lnTo>
                    <a:pt x="27123" y="1790940"/>
                  </a:lnTo>
                  <a:lnTo>
                    <a:pt x="18933" y="1744397"/>
                  </a:lnTo>
                  <a:lnTo>
                    <a:pt x="12179" y="1697374"/>
                  </a:lnTo>
                  <a:lnTo>
                    <a:pt x="6886" y="1649895"/>
                  </a:lnTo>
                  <a:lnTo>
                    <a:pt x="3076" y="1601982"/>
                  </a:lnTo>
                  <a:lnTo>
                    <a:pt x="772" y="1553659"/>
                  </a:lnTo>
                  <a:lnTo>
                    <a:pt x="0" y="1504950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98234" y="2944748"/>
            <a:ext cx="5555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procedures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4484E"/>
                </a:solidFill>
                <a:latin typeface="Microsoft Sans Serif"/>
                <a:cs typeface="Microsoft Sans Serif"/>
              </a:rPr>
              <a:t>tools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required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79893" y="5124450"/>
            <a:ext cx="6398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4484E"/>
                </a:solidFill>
                <a:latin typeface="Microsoft Sans Serif"/>
                <a:cs typeface="Microsoft Sans Serif"/>
              </a:rPr>
              <a:t>maintenance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strategy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5310" y="7541768"/>
            <a:ext cx="4865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Conduct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scans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review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97123" y="2854451"/>
            <a:ext cx="2978150" cy="4677410"/>
            <a:chOff x="2897123" y="2854451"/>
            <a:chExt cx="2978150" cy="4677410"/>
          </a:xfrm>
        </p:grpSpPr>
        <p:sp>
          <p:nvSpPr>
            <p:cNvPr id="12" name="object 12"/>
            <p:cNvSpPr/>
            <p:nvPr/>
          </p:nvSpPr>
          <p:spPr>
            <a:xfrm>
              <a:off x="5853683" y="7493507"/>
              <a:ext cx="21590" cy="38100"/>
            </a:xfrm>
            <a:custGeom>
              <a:avLst/>
              <a:gdLst/>
              <a:ahLst/>
              <a:cxnLst/>
              <a:rect l="l" t="t" r="r" b="b"/>
              <a:pathLst>
                <a:path w="21589" h="38100">
                  <a:moveTo>
                    <a:pt x="18287" y="0"/>
                  </a:moveTo>
                  <a:lnTo>
                    <a:pt x="3048" y="0"/>
                  </a:lnTo>
                  <a:lnTo>
                    <a:pt x="0" y="3175"/>
                  </a:lnTo>
                  <a:lnTo>
                    <a:pt x="0" y="38100"/>
                  </a:lnTo>
                  <a:lnTo>
                    <a:pt x="21336" y="38100"/>
                  </a:lnTo>
                  <a:lnTo>
                    <a:pt x="21336" y="3175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7123" y="4233671"/>
              <a:ext cx="2429255" cy="24292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13019" y="28544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1183" y="304139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15455" y="495757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2000" y="381000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1000" y="0"/>
                </a:lnTo>
                <a:close/>
              </a:path>
            </a:pathLst>
          </a:custGeom>
          <a:solidFill>
            <a:srgbClr val="EE6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04254" y="5146040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26379" y="726643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2000" y="381000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1000" y="0"/>
                </a:lnTo>
                <a:close/>
              </a:path>
            </a:pathLst>
          </a:custGeom>
          <a:solidFill>
            <a:srgbClr val="EE6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15178" y="745484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1532" y="760476"/>
            <a:ext cx="1142085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1308" y="306451"/>
            <a:ext cx="8533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Guidelines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10" dirty="0">
                <a:solidFill>
                  <a:srgbClr val="3E3E3E"/>
                </a:solidFill>
              </a:rPr>
              <a:t>for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Conducting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Security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Assessments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1532" y="760476"/>
            <a:ext cx="1142085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37269" y="2183510"/>
            <a:ext cx="4166235" cy="5626100"/>
            <a:chOff x="2537269" y="2183510"/>
            <a:chExt cx="4166235" cy="5626100"/>
          </a:xfrm>
        </p:grpSpPr>
        <p:sp>
          <p:nvSpPr>
            <p:cNvPr id="5" name="object 5"/>
            <p:cNvSpPr/>
            <p:nvPr/>
          </p:nvSpPr>
          <p:spPr>
            <a:xfrm>
              <a:off x="4513455" y="2183510"/>
              <a:ext cx="2190115" cy="5626100"/>
            </a:xfrm>
            <a:custGeom>
              <a:avLst/>
              <a:gdLst/>
              <a:ahLst/>
              <a:cxnLst/>
              <a:rect l="l" t="t" r="r" b="b"/>
              <a:pathLst>
                <a:path w="2190115" h="5626100">
                  <a:moveTo>
                    <a:pt x="92327" y="5562599"/>
                  </a:moveTo>
                  <a:lnTo>
                    <a:pt x="29335" y="5613399"/>
                  </a:lnTo>
                  <a:lnTo>
                    <a:pt x="113028" y="5626099"/>
                  </a:lnTo>
                  <a:lnTo>
                    <a:pt x="104747" y="5600699"/>
                  </a:lnTo>
                  <a:lnTo>
                    <a:pt x="92200" y="5600699"/>
                  </a:lnTo>
                  <a:lnTo>
                    <a:pt x="88771" y="5587999"/>
                  </a:lnTo>
                  <a:lnTo>
                    <a:pt x="100607" y="5587999"/>
                  </a:lnTo>
                  <a:lnTo>
                    <a:pt x="92327" y="5562599"/>
                  </a:lnTo>
                  <a:close/>
                </a:path>
                <a:path w="2190115" h="5626100">
                  <a:moveTo>
                    <a:pt x="100607" y="5587999"/>
                  </a:moveTo>
                  <a:lnTo>
                    <a:pt x="88771" y="5587999"/>
                  </a:lnTo>
                  <a:lnTo>
                    <a:pt x="92200" y="5600699"/>
                  </a:lnTo>
                  <a:lnTo>
                    <a:pt x="104747" y="5600699"/>
                  </a:lnTo>
                  <a:lnTo>
                    <a:pt x="100607" y="5587999"/>
                  </a:lnTo>
                  <a:close/>
                </a:path>
                <a:path w="2190115" h="5626100">
                  <a:moveTo>
                    <a:pt x="74451" y="37752"/>
                  </a:moveTo>
                  <a:lnTo>
                    <a:pt x="74420" y="38100"/>
                  </a:lnTo>
                  <a:lnTo>
                    <a:pt x="71087" y="50475"/>
                  </a:lnTo>
                  <a:lnTo>
                    <a:pt x="107948" y="63500"/>
                  </a:lnTo>
                  <a:lnTo>
                    <a:pt x="107694" y="63500"/>
                  </a:lnTo>
                  <a:lnTo>
                    <a:pt x="178560" y="76200"/>
                  </a:lnTo>
                  <a:lnTo>
                    <a:pt x="178306" y="76200"/>
                  </a:lnTo>
                  <a:lnTo>
                    <a:pt x="248283" y="101600"/>
                  </a:lnTo>
                  <a:lnTo>
                    <a:pt x="317117" y="127000"/>
                  </a:lnTo>
                  <a:lnTo>
                    <a:pt x="384808" y="152400"/>
                  </a:lnTo>
                  <a:lnTo>
                    <a:pt x="451737" y="190500"/>
                  </a:lnTo>
                  <a:lnTo>
                    <a:pt x="517523" y="215900"/>
                  </a:lnTo>
                  <a:lnTo>
                    <a:pt x="582293" y="241300"/>
                  </a:lnTo>
                  <a:lnTo>
                    <a:pt x="708785" y="317500"/>
                  </a:lnTo>
                  <a:lnTo>
                    <a:pt x="708531" y="317500"/>
                  </a:lnTo>
                  <a:lnTo>
                    <a:pt x="830959" y="381000"/>
                  </a:lnTo>
                  <a:lnTo>
                    <a:pt x="830705" y="381000"/>
                  </a:lnTo>
                  <a:lnTo>
                    <a:pt x="948688" y="457200"/>
                  </a:lnTo>
                  <a:lnTo>
                    <a:pt x="948434" y="457200"/>
                  </a:lnTo>
                  <a:lnTo>
                    <a:pt x="1061845" y="546099"/>
                  </a:lnTo>
                  <a:lnTo>
                    <a:pt x="1061591" y="546099"/>
                  </a:lnTo>
                  <a:lnTo>
                    <a:pt x="1170303" y="634999"/>
                  </a:lnTo>
                  <a:lnTo>
                    <a:pt x="1170049" y="634999"/>
                  </a:lnTo>
                  <a:lnTo>
                    <a:pt x="1273935" y="723899"/>
                  </a:lnTo>
                  <a:lnTo>
                    <a:pt x="1372868" y="825499"/>
                  </a:lnTo>
                  <a:lnTo>
                    <a:pt x="1372614" y="825499"/>
                  </a:lnTo>
                  <a:lnTo>
                    <a:pt x="1466467" y="927099"/>
                  </a:lnTo>
                  <a:lnTo>
                    <a:pt x="1466213" y="927099"/>
                  </a:lnTo>
                  <a:lnTo>
                    <a:pt x="1554986" y="1041399"/>
                  </a:lnTo>
                  <a:lnTo>
                    <a:pt x="1638171" y="1142999"/>
                  </a:lnTo>
                  <a:lnTo>
                    <a:pt x="1637917" y="1142999"/>
                  </a:lnTo>
                  <a:lnTo>
                    <a:pt x="1715895" y="1257299"/>
                  </a:lnTo>
                  <a:lnTo>
                    <a:pt x="1788158" y="1384299"/>
                  </a:lnTo>
                  <a:lnTo>
                    <a:pt x="1787904" y="1384299"/>
                  </a:lnTo>
                  <a:lnTo>
                    <a:pt x="1854579" y="1498599"/>
                  </a:lnTo>
                  <a:lnTo>
                    <a:pt x="1915158" y="1625599"/>
                  </a:lnTo>
                  <a:lnTo>
                    <a:pt x="1943225" y="1689099"/>
                  </a:lnTo>
                  <a:lnTo>
                    <a:pt x="1969895" y="1752599"/>
                  </a:lnTo>
                  <a:lnTo>
                    <a:pt x="1994914" y="1816099"/>
                  </a:lnTo>
                  <a:lnTo>
                    <a:pt x="2018409" y="1879599"/>
                  </a:lnTo>
                  <a:lnTo>
                    <a:pt x="2040380" y="1943099"/>
                  </a:lnTo>
                  <a:lnTo>
                    <a:pt x="2060827" y="2019299"/>
                  </a:lnTo>
                  <a:lnTo>
                    <a:pt x="2079623" y="2082799"/>
                  </a:lnTo>
                  <a:lnTo>
                    <a:pt x="2096895" y="2146299"/>
                  </a:lnTo>
                  <a:lnTo>
                    <a:pt x="2112389" y="2209799"/>
                  </a:lnTo>
                  <a:lnTo>
                    <a:pt x="2126359" y="2285999"/>
                  </a:lnTo>
                  <a:lnTo>
                    <a:pt x="2138678" y="2349499"/>
                  </a:lnTo>
                  <a:lnTo>
                    <a:pt x="2149346" y="2425699"/>
                  </a:lnTo>
                  <a:lnTo>
                    <a:pt x="2158363" y="2489199"/>
                  </a:lnTo>
                  <a:lnTo>
                    <a:pt x="2165602" y="2565399"/>
                  </a:lnTo>
                  <a:lnTo>
                    <a:pt x="2171190" y="2628899"/>
                  </a:lnTo>
                  <a:lnTo>
                    <a:pt x="2175000" y="2705099"/>
                  </a:lnTo>
                  <a:lnTo>
                    <a:pt x="2177032" y="2768599"/>
                  </a:lnTo>
                  <a:lnTo>
                    <a:pt x="2177286" y="2844799"/>
                  </a:lnTo>
                  <a:lnTo>
                    <a:pt x="2175762" y="2920999"/>
                  </a:lnTo>
                  <a:lnTo>
                    <a:pt x="2172587" y="2984499"/>
                  </a:lnTo>
                  <a:lnTo>
                    <a:pt x="2167507" y="3060699"/>
                  </a:lnTo>
                  <a:lnTo>
                    <a:pt x="2160522" y="3136899"/>
                  </a:lnTo>
                  <a:lnTo>
                    <a:pt x="2151886" y="3200399"/>
                  </a:lnTo>
                  <a:lnTo>
                    <a:pt x="2141218" y="3276599"/>
                  </a:lnTo>
                  <a:lnTo>
                    <a:pt x="2128772" y="3352799"/>
                  </a:lnTo>
                  <a:lnTo>
                    <a:pt x="2114421" y="3416299"/>
                  </a:lnTo>
                  <a:lnTo>
                    <a:pt x="2098165" y="3492499"/>
                  </a:lnTo>
                  <a:lnTo>
                    <a:pt x="2079877" y="3568699"/>
                  </a:lnTo>
                  <a:lnTo>
                    <a:pt x="2053334" y="3657599"/>
                  </a:lnTo>
                  <a:lnTo>
                    <a:pt x="2023997" y="3746499"/>
                  </a:lnTo>
                  <a:lnTo>
                    <a:pt x="1991612" y="3835399"/>
                  </a:lnTo>
                  <a:lnTo>
                    <a:pt x="1956306" y="3924299"/>
                  </a:lnTo>
                  <a:lnTo>
                    <a:pt x="1918333" y="4013199"/>
                  </a:lnTo>
                  <a:lnTo>
                    <a:pt x="1877566" y="4102099"/>
                  </a:lnTo>
                  <a:lnTo>
                    <a:pt x="1834005" y="4190999"/>
                  </a:lnTo>
                  <a:lnTo>
                    <a:pt x="1787777" y="4267199"/>
                  </a:lnTo>
                  <a:lnTo>
                    <a:pt x="1739009" y="4356099"/>
                  </a:lnTo>
                  <a:lnTo>
                    <a:pt x="1687701" y="4432299"/>
                  </a:lnTo>
                  <a:lnTo>
                    <a:pt x="1687828" y="4432299"/>
                  </a:lnTo>
                  <a:lnTo>
                    <a:pt x="1633980" y="4508499"/>
                  </a:lnTo>
                  <a:lnTo>
                    <a:pt x="1577719" y="4584699"/>
                  </a:lnTo>
                  <a:lnTo>
                    <a:pt x="1519172" y="4660899"/>
                  </a:lnTo>
                  <a:lnTo>
                    <a:pt x="1458212" y="4724399"/>
                  </a:lnTo>
                  <a:lnTo>
                    <a:pt x="1458466" y="4724399"/>
                  </a:lnTo>
                  <a:lnTo>
                    <a:pt x="1395093" y="4800599"/>
                  </a:lnTo>
                  <a:lnTo>
                    <a:pt x="1329815" y="4864099"/>
                  </a:lnTo>
                  <a:lnTo>
                    <a:pt x="1262251" y="4927599"/>
                  </a:lnTo>
                  <a:lnTo>
                    <a:pt x="1262378" y="4927599"/>
                  </a:lnTo>
                  <a:lnTo>
                    <a:pt x="1192528" y="4991099"/>
                  </a:lnTo>
                  <a:lnTo>
                    <a:pt x="1120900" y="5054599"/>
                  </a:lnTo>
                  <a:lnTo>
                    <a:pt x="1121027" y="5054599"/>
                  </a:lnTo>
                  <a:lnTo>
                    <a:pt x="1047240" y="5105399"/>
                  </a:lnTo>
                  <a:lnTo>
                    <a:pt x="971548" y="5168899"/>
                  </a:lnTo>
                  <a:lnTo>
                    <a:pt x="894078" y="5219699"/>
                  </a:lnTo>
                  <a:lnTo>
                    <a:pt x="814703" y="5270499"/>
                  </a:lnTo>
                  <a:lnTo>
                    <a:pt x="814957" y="5270499"/>
                  </a:lnTo>
                  <a:lnTo>
                    <a:pt x="733677" y="5321299"/>
                  </a:lnTo>
                  <a:lnTo>
                    <a:pt x="650873" y="5372099"/>
                  </a:lnTo>
                  <a:lnTo>
                    <a:pt x="566418" y="5410199"/>
                  </a:lnTo>
                  <a:lnTo>
                    <a:pt x="480312" y="5448299"/>
                  </a:lnTo>
                  <a:lnTo>
                    <a:pt x="480439" y="5448299"/>
                  </a:lnTo>
                  <a:lnTo>
                    <a:pt x="392682" y="5486399"/>
                  </a:lnTo>
                  <a:lnTo>
                    <a:pt x="303528" y="5524499"/>
                  </a:lnTo>
                  <a:lnTo>
                    <a:pt x="212977" y="5549899"/>
                  </a:lnTo>
                  <a:lnTo>
                    <a:pt x="120902" y="5587999"/>
                  </a:lnTo>
                  <a:lnTo>
                    <a:pt x="100607" y="5587999"/>
                  </a:lnTo>
                  <a:lnTo>
                    <a:pt x="104747" y="5600699"/>
                  </a:lnTo>
                  <a:lnTo>
                    <a:pt x="124712" y="5600699"/>
                  </a:lnTo>
                  <a:lnTo>
                    <a:pt x="217041" y="5562599"/>
                  </a:lnTo>
                  <a:lnTo>
                    <a:pt x="307973" y="5537199"/>
                  </a:lnTo>
                  <a:lnTo>
                    <a:pt x="485646" y="5460999"/>
                  </a:lnTo>
                  <a:lnTo>
                    <a:pt x="572133" y="5422899"/>
                  </a:lnTo>
                  <a:lnTo>
                    <a:pt x="656969" y="5372099"/>
                  </a:lnTo>
                  <a:lnTo>
                    <a:pt x="740027" y="5333999"/>
                  </a:lnTo>
                  <a:lnTo>
                    <a:pt x="821561" y="5283199"/>
                  </a:lnTo>
                  <a:lnTo>
                    <a:pt x="901190" y="5232399"/>
                  </a:lnTo>
                  <a:lnTo>
                    <a:pt x="979041" y="5181599"/>
                  </a:lnTo>
                  <a:lnTo>
                    <a:pt x="1054987" y="5118099"/>
                  </a:lnTo>
                  <a:lnTo>
                    <a:pt x="1129028" y="5067299"/>
                  </a:lnTo>
                  <a:lnTo>
                    <a:pt x="1200910" y="5003799"/>
                  </a:lnTo>
                  <a:lnTo>
                    <a:pt x="1270887" y="4940299"/>
                  </a:lnTo>
                  <a:lnTo>
                    <a:pt x="1338832" y="4876799"/>
                  </a:lnTo>
                  <a:lnTo>
                    <a:pt x="1404364" y="4800599"/>
                  </a:lnTo>
                  <a:lnTo>
                    <a:pt x="1467864" y="4737099"/>
                  </a:lnTo>
                  <a:lnTo>
                    <a:pt x="1529078" y="4660899"/>
                  </a:lnTo>
                  <a:lnTo>
                    <a:pt x="1587879" y="4584699"/>
                  </a:lnTo>
                  <a:lnTo>
                    <a:pt x="1644394" y="4508499"/>
                  </a:lnTo>
                  <a:lnTo>
                    <a:pt x="1698369" y="4432299"/>
                  </a:lnTo>
                  <a:lnTo>
                    <a:pt x="1749804" y="4356099"/>
                  </a:lnTo>
                  <a:lnTo>
                    <a:pt x="1798826" y="4279899"/>
                  </a:lnTo>
                  <a:lnTo>
                    <a:pt x="1845181" y="4190999"/>
                  </a:lnTo>
                  <a:lnTo>
                    <a:pt x="1888996" y="4102099"/>
                  </a:lnTo>
                  <a:lnTo>
                    <a:pt x="1929890" y="4025899"/>
                  </a:lnTo>
                  <a:lnTo>
                    <a:pt x="1968117" y="3936999"/>
                  </a:lnTo>
                  <a:lnTo>
                    <a:pt x="2003550" y="3848099"/>
                  </a:lnTo>
                  <a:lnTo>
                    <a:pt x="2036062" y="3759199"/>
                  </a:lnTo>
                  <a:lnTo>
                    <a:pt x="2065526" y="3657599"/>
                  </a:lnTo>
                  <a:lnTo>
                    <a:pt x="2092196" y="3568699"/>
                  </a:lnTo>
                  <a:lnTo>
                    <a:pt x="2110484" y="3492499"/>
                  </a:lnTo>
                  <a:lnTo>
                    <a:pt x="2126867" y="3416299"/>
                  </a:lnTo>
                  <a:lnTo>
                    <a:pt x="2141218" y="3352799"/>
                  </a:lnTo>
                  <a:lnTo>
                    <a:pt x="2153791" y="3276599"/>
                  </a:lnTo>
                  <a:lnTo>
                    <a:pt x="2164459" y="3200399"/>
                  </a:lnTo>
                  <a:lnTo>
                    <a:pt x="2173222" y="3136899"/>
                  </a:lnTo>
                  <a:lnTo>
                    <a:pt x="2180207" y="3060699"/>
                  </a:lnTo>
                  <a:lnTo>
                    <a:pt x="2185287" y="2984499"/>
                  </a:lnTo>
                  <a:lnTo>
                    <a:pt x="2188462" y="2920999"/>
                  </a:lnTo>
                  <a:lnTo>
                    <a:pt x="2189986" y="2844799"/>
                  </a:lnTo>
                  <a:lnTo>
                    <a:pt x="2189732" y="2768599"/>
                  </a:lnTo>
                  <a:lnTo>
                    <a:pt x="2187573" y="2705099"/>
                  </a:lnTo>
                  <a:lnTo>
                    <a:pt x="2183763" y="2628899"/>
                  </a:lnTo>
                  <a:lnTo>
                    <a:pt x="2178175" y="2565399"/>
                  </a:lnTo>
                  <a:lnTo>
                    <a:pt x="2170936" y="2489199"/>
                  </a:lnTo>
                  <a:lnTo>
                    <a:pt x="2151124" y="2349499"/>
                  </a:lnTo>
                  <a:lnTo>
                    <a:pt x="2138805" y="2285999"/>
                  </a:lnTo>
                  <a:lnTo>
                    <a:pt x="2124835" y="2209799"/>
                  </a:lnTo>
                  <a:lnTo>
                    <a:pt x="2109214" y="2146299"/>
                  </a:lnTo>
                  <a:lnTo>
                    <a:pt x="2091942" y="2082799"/>
                  </a:lnTo>
                  <a:lnTo>
                    <a:pt x="2073019" y="2006599"/>
                  </a:lnTo>
                  <a:lnTo>
                    <a:pt x="2052445" y="1943099"/>
                  </a:lnTo>
                  <a:lnTo>
                    <a:pt x="2030347" y="1879599"/>
                  </a:lnTo>
                  <a:lnTo>
                    <a:pt x="2006725" y="1816099"/>
                  </a:lnTo>
                  <a:lnTo>
                    <a:pt x="1981579" y="1752599"/>
                  </a:lnTo>
                  <a:lnTo>
                    <a:pt x="1954909" y="1676399"/>
                  </a:lnTo>
                  <a:lnTo>
                    <a:pt x="1926588" y="1612899"/>
                  </a:lnTo>
                  <a:lnTo>
                    <a:pt x="1865755" y="1498599"/>
                  </a:lnTo>
                  <a:lnTo>
                    <a:pt x="1799080" y="1371599"/>
                  </a:lnTo>
                  <a:lnTo>
                    <a:pt x="1726436" y="1257299"/>
                  </a:lnTo>
                  <a:lnTo>
                    <a:pt x="1648331" y="1142999"/>
                  </a:lnTo>
                  <a:lnTo>
                    <a:pt x="1564892" y="1028699"/>
                  </a:lnTo>
                  <a:lnTo>
                    <a:pt x="1475865" y="927099"/>
                  </a:lnTo>
                  <a:lnTo>
                    <a:pt x="1381885" y="812799"/>
                  </a:lnTo>
                  <a:lnTo>
                    <a:pt x="1282571" y="723899"/>
                  </a:lnTo>
                  <a:lnTo>
                    <a:pt x="1178431" y="622299"/>
                  </a:lnTo>
                  <a:lnTo>
                    <a:pt x="1069465" y="533399"/>
                  </a:lnTo>
                  <a:lnTo>
                    <a:pt x="955800" y="457200"/>
                  </a:lnTo>
                  <a:lnTo>
                    <a:pt x="837563" y="368300"/>
                  </a:lnTo>
                  <a:lnTo>
                    <a:pt x="714881" y="304800"/>
                  </a:lnTo>
                  <a:lnTo>
                    <a:pt x="588008" y="228600"/>
                  </a:lnTo>
                  <a:lnTo>
                    <a:pt x="456690" y="177800"/>
                  </a:lnTo>
                  <a:lnTo>
                    <a:pt x="389507" y="139700"/>
                  </a:lnTo>
                  <a:lnTo>
                    <a:pt x="182370" y="63500"/>
                  </a:lnTo>
                  <a:lnTo>
                    <a:pt x="111377" y="50800"/>
                  </a:lnTo>
                  <a:lnTo>
                    <a:pt x="74451" y="37752"/>
                  </a:lnTo>
                  <a:close/>
                </a:path>
                <a:path w="2190115" h="56261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63500"/>
                  </a:lnTo>
                  <a:lnTo>
                    <a:pt x="71087" y="50475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190115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1087" y="50475"/>
                  </a:lnTo>
                  <a:lnTo>
                    <a:pt x="74420" y="38100"/>
                  </a:lnTo>
                  <a:lnTo>
                    <a:pt x="74451" y="37752"/>
                  </a:lnTo>
                  <a:lnTo>
                    <a:pt x="39495" y="25400"/>
                  </a:lnTo>
                  <a:close/>
                </a:path>
                <a:path w="2190115" h="5626100">
                  <a:moveTo>
                    <a:pt x="75561" y="25400"/>
                  </a:moveTo>
                  <a:lnTo>
                    <a:pt x="39495" y="25400"/>
                  </a:lnTo>
                  <a:lnTo>
                    <a:pt x="74451" y="37752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2032" y="3396995"/>
              <a:ext cx="3008630" cy="3008630"/>
            </a:xfrm>
            <a:custGeom>
              <a:avLst/>
              <a:gdLst/>
              <a:ahLst/>
              <a:cxnLst/>
              <a:rect l="l" t="t" r="r" b="b"/>
              <a:pathLst>
                <a:path w="3008629" h="3008629">
                  <a:moveTo>
                    <a:pt x="1504188" y="0"/>
                  </a:moveTo>
                  <a:lnTo>
                    <a:pt x="1455508" y="772"/>
                  </a:lnTo>
                  <a:lnTo>
                    <a:pt x="1407214" y="3076"/>
                  </a:lnTo>
                  <a:lnTo>
                    <a:pt x="1359329" y="6886"/>
                  </a:lnTo>
                  <a:lnTo>
                    <a:pt x="1311878" y="12179"/>
                  </a:lnTo>
                  <a:lnTo>
                    <a:pt x="1264882" y="18933"/>
                  </a:lnTo>
                  <a:lnTo>
                    <a:pt x="1218366" y="27123"/>
                  </a:lnTo>
                  <a:lnTo>
                    <a:pt x="1172352" y="36728"/>
                  </a:lnTo>
                  <a:lnTo>
                    <a:pt x="1126865" y="47722"/>
                  </a:lnTo>
                  <a:lnTo>
                    <a:pt x="1081928" y="60083"/>
                  </a:lnTo>
                  <a:lnTo>
                    <a:pt x="1037563" y="73787"/>
                  </a:lnTo>
                  <a:lnTo>
                    <a:pt x="993794" y="88812"/>
                  </a:lnTo>
                  <a:lnTo>
                    <a:pt x="950645" y="105133"/>
                  </a:lnTo>
                  <a:lnTo>
                    <a:pt x="908139" y="122727"/>
                  </a:lnTo>
                  <a:lnTo>
                    <a:pt x="866299" y="141572"/>
                  </a:lnTo>
                  <a:lnTo>
                    <a:pt x="825148" y="161643"/>
                  </a:lnTo>
                  <a:lnTo>
                    <a:pt x="784711" y="182918"/>
                  </a:lnTo>
                  <a:lnTo>
                    <a:pt x="745010" y="205373"/>
                  </a:lnTo>
                  <a:lnTo>
                    <a:pt x="706068" y="228984"/>
                  </a:lnTo>
                  <a:lnTo>
                    <a:pt x="667910" y="253728"/>
                  </a:lnTo>
                  <a:lnTo>
                    <a:pt x="630558" y="279583"/>
                  </a:lnTo>
                  <a:lnTo>
                    <a:pt x="594035" y="306524"/>
                  </a:lnTo>
                  <a:lnTo>
                    <a:pt x="558366" y="334528"/>
                  </a:lnTo>
                  <a:lnTo>
                    <a:pt x="523573" y="363572"/>
                  </a:lnTo>
                  <a:lnTo>
                    <a:pt x="489680" y="393633"/>
                  </a:lnTo>
                  <a:lnTo>
                    <a:pt x="456710" y="424686"/>
                  </a:lnTo>
                  <a:lnTo>
                    <a:pt x="424686" y="456710"/>
                  </a:lnTo>
                  <a:lnTo>
                    <a:pt x="393633" y="489680"/>
                  </a:lnTo>
                  <a:lnTo>
                    <a:pt x="363572" y="523573"/>
                  </a:lnTo>
                  <a:lnTo>
                    <a:pt x="334528" y="558366"/>
                  </a:lnTo>
                  <a:lnTo>
                    <a:pt x="306524" y="594035"/>
                  </a:lnTo>
                  <a:lnTo>
                    <a:pt x="279583" y="630558"/>
                  </a:lnTo>
                  <a:lnTo>
                    <a:pt x="253728" y="667910"/>
                  </a:lnTo>
                  <a:lnTo>
                    <a:pt x="228984" y="706068"/>
                  </a:lnTo>
                  <a:lnTo>
                    <a:pt x="205373" y="745010"/>
                  </a:lnTo>
                  <a:lnTo>
                    <a:pt x="182918" y="784711"/>
                  </a:lnTo>
                  <a:lnTo>
                    <a:pt x="161643" y="825148"/>
                  </a:lnTo>
                  <a:lnTo>
                    <a:pt x="141572" y="866299"/>
                  </a:lnTo>
                  <a:lnTo>
                    <a:pt x="122727" y="908139"/>
                  </a:lnTo>
                  <a:lnTo>
                    <a:pt x="105133" y="950645"/>
                  </a:lnTo>
                  <a:lnTo>
                    <a:pt x="88812" y="993794"/>
                  </a:lnTo>
                  <a:lnTo>
                    <a:pt x="73787" y="1037563"/>
                  </a:lnTo>
                  <a:lnTo>
                    <a:pt x="60083" y="1081928"/>
                  </a:lnTo>
                  <a:lnTo>
                    <a:pt x="47722" y="1126865"/>
                  </a:lnTo>
                  <a:lnTo>
                    <a:pt x="36728" y="1172352"/>
                  </a:lnTo>
                  <a:lnTo>
                    <a:pt x="27123" y="1218366"/>
                  </a:lnTo>
                  <a:lnTo>
                    <a:pt x="18933" y="1264882"/>
                  </a:lnTo>
                  <a:lnTo>
                    <a:pt x="12179" y="1311878"/>
                  </a:lnTo>
                  <a:lnTo>
                    <a:pt x="6886" y="1359329"/>
                  </a:lnTo>
                  <a:lnTo>
                    <a:pt x="3076" y="1407214"/>
                  </a:lnTo>
                  <a:lnTo>
                    <a:pt x="772" y="1455508"/>
                  </a:lnTo>
                  <a:lnTo>
                    <a:pt x="0" y="1504188"/>
                  </a:lnTo>
                  <a:lnTo>
                    <a:pt x="772" y="1552867"/>
                  </a:lnTo>
                  <a:lnTo>
                    <a:pt x="3076" y="1601161"/>
                  </a:lnTo>
                  <a:lnTo>
                    <a:pt x="6886" y="1649046"/>
                  </a:lnTo>
                  <a:lnTo>
                    <a:pt x="12179" y="1696497"/>
                  </a:lnTo>
                  <a:lnTo>
                    <a:pt x="18933" y="1743493"/>
                  </a:lnTo>
                  <a:lnTo>
                    <a:pt x="27123" y="1790009"/>
                  </a:lnTo>
                  <a:lnTo>
                    <a:pt x="36728" y="1836023"/>
                  </a:lnTo>
                  <a:lnTo>
                    <a:pt x="47722" y="1881510"/>
                  </a:lnTo>
                  <a:lnTo>
                    <a:pt x="60083" y="1926447"/>
                  </a:lnTo>
                  <a:lnTo>
                    <a:pt x="73787" y="1970812"/>
                  </a:lnTo>
                  <a:lnTo>
                    <a:pt x="88812" y="2014581"/>
                  </a:lnTo>
                  <a:lnTo>
                    <a:pt x="105133" y="2057730"/>
                  </a:lnTo>
                  <a:lnTo>
                    <a:pt x="122727" y="2100236"/>
                  </a:lnTo>
                  <a:lnTo>
                    <a:pt x="141572" y="2142076"/>
                  </a:lnTo>
                  <a:lnTo>
                    <a:pt x="161643" y="2183227"/>
                  </a:lnTo>
                  <a:lnTo>
                    <a:pt x="182918" y="2223664"/>
                  </a:lnTo>
                  <a:lnTo>
                    <a:pt x="205373" y="2263365"/>
                  </a:lnTo>
                  <a:lnTo>
                    <a:pt x="228984" y="2302307"/>
                  </a:lnTo>
                  <a:lnTo>
                    <a:pt x="253728" y="2340465"/>
                  </a:lnTo>
                  <a:lnTo>
                    <a:pt x="279583" y="2377817"/>
                  </a:lnTo>
                  <a:lnTo>
                    <a:pt x="306524" y="2414340"/>
                  </a:lnTo>
                  <a:lnTo>
                    <a:pt x="334528" y="2450009"/>
                  </a:lnTo>
                  <a:lnTo>
                    <a:pt x="363572" y="2484802"/>
                  </a:lnTo>
                  <a:lnTo>
                    <a:pt x="393633" y="2518695"/>
                  </a:lnTo>
                  <a:lnTo>
                    <a:pt x="424686" y="2551665"/>
                  </a:lnTo>
                  <a:lnTo>
                    <a:pt x="456710" y="2583689"/>
                  </a:lnTo>
                  <a:lnTo>
                    <a:pt x="489680" y="2614742"/>
                  </a:lnTo>
                  <a:lnTo>
                    <a:pt x="523573" y="2644803"/>
                  </a:lnTo>
                  <a:lnTo>
                    <a:pt x="558366" y="2673847"/>
                  </a:lnTo>
                  <a:lnTo>
                    <a:pt x="594035" y="2701851"/>
                  </a:lnTo>
                  <a:lnTo>
                    <a:pt x="630558" y="2728792"/>
                  </a:lnTo>
                  <a:lnTo>
                    <a:pt x="667910" y="2754647"/>
                  </a:lnTo>
                  <a:lnTo>
                    <a:pt x="706068" y="2779391"/>
                  </a:lnTo>
                  <a:lnTo>
                    <a:pt x="745010" y="2803002"/>
                  </a:lnTo>
                  <a:lnTo>
                    <a:pt x="784711" y="2825457"/>
                  </a:lnTo>
                  <a:lnTo>
                    <a:pt x="825148" y="2846732"/>
                  </a:lnTo>
                  <a:lnTo>
                    <a:pt x="866299" y="2866803"/>
                  </a:lnTo>
                  <a:lnTo>
                    <a:pt x="908139" y="2885648"/>
                  </a:lnTo>
                  <a:lnTo>
                    <a:pt x="950645" y="2903242"/>
                  </a:lnTo>
                  <a:lnTo>
                    <a:pt x="993794" y="2919563"/>
                  </a:lnTo>
                  <a:lnTo>
                    <a:pt x="1037563" y="2934588"/>
                  </a:lnTo>
                  <a:lnTo>
                    <a:pt x="1081928" y="2948292"/>
                  </a:lnTo>
                  <a:lnTo>
                    <a:pt x="1126865" y="2960653"/>
                  </a:lnTo>
                  <a:lnTo>
                    <a:pt x="1172352" y="2971647"/>
                  </a:lnTo>
                  <a:lnTo>
                    <a:pt x="1218366" y="2981252"/>
                  </a:lnTo>
                  <a:lnTo>
                    <a:pt x="1264882" y="2989442"/>
                  </a:lnTo>
                  <a:lnTo>
                    <a:pt x="1311878" y="2996196"/>
                  </a:lnTo>
                  <a:lnTo>
                    <a:pt x="1359329" y="3001489"/>
                  </a:lnTo>
                  <a:lnTo>
                    <a:pt x="1407214" y="3005299"/>
                  </a:lnTo>
                  <a:lnTo>
                    <a:pt x="1455508" y="3007603"/>
                  </a:lnTo>
                  <a:lnTo>
                    <a:pt x="1504188" y="3008376"/>
                  </a:lnTo>
                  <a:lnTo>
                    <a:pt x="1552867" y="3007603"/>
                  </a:lnTo>
                  <a:lnTo>
                    <a:pt x="1601161" y="3005299"/>
                  </a:lnTo>
                  <a:lnTo>
                    <a:pt x="1649046" y="3001489"/>
                  </a:lnTo>
                  <a:lnTo>
                    <a:pt x="1696497" y="2996196"/>
                  </a:lnTo>
                  <a:lnTo>
                    <a:pt x="1743493" y="2989442"/>
                  </a:lnTo>
                  <a:lnTo>
                    <a:pt x="1790009" y="2981252"/>
                  </a:lnTo>
                  <a:lnTo>
                    <a:pt x="1836023" y="2971647"/>
                  </a:lnTo>
                  <a:lnTo>
                    <a:pt x="1881510" y="2960653"/>
                  </a:lnTo>
                  <a:lnTo>
                    <a:pt x="1926447" y="2948292"/>
                  </a:lnTo>
                  <a:lnTo>
                    <a:pt x="1970812" y="2934588"/>
                  </a:lnTo>
                  <a:lnTo>
                    <a:pt x="2014581" y="2919563"/>
                  </a:lnTo>
                  <a:lnTo>
                    <a:pt x="2057730" y="2903242"/>
                  </a:lnTo>
                  <a:lnTo>
                    <a:pt x="2100236" y="2885648"/>
                  </a:lnTo>
                  <a:lnTo>
                    <a:pt x="2142076" y="2866803"/>
                  </a:lnTo>
                  <a:lnTo>
                    <a:pt x="2183227" y="2846732"/>
                  </a:lnTo>
                  <a:lnTo>
                    <a:pt x="2223664" y="2825457"/>
                  </a:lnTo>
                  <a:lnTo>
                    <a:pt x="2263365" y="2803002"/>
                  </a:lnTo>
                  <a:lnTo>
                    <a:pt x="2302307" y="2779391"/>
                  </a:lnTo>
                  <a:lnTo>
                    <a:pt x="2340465" y="2754647"/>
                  </a:lnTo>
                  <a:lnTo>
                    <a:pt x="2377817" y="2728792"/>
                  </a:lnTo>
                  <a:lnTo>
                    <a:pt x="2414340" y="2701851"/>
                  </a:lnTo>
                  <a:lnTo>
                    <a:pt x="2450009" y="2673847"/>
                  </a:lnTo>
                  <a:lnTo>
                    <a:pt x="2484802" y="2644803"/>
                  </a:lnTo>
                  <a:lnTo>
                    <a:pt x="2518695" y="2614742"/>
                  </a:lnTo>
                  <a:lnTo>
                    <a:pt x="2551665" y="2583689"/>
                  </a:lnTo>
                  <a:lnTo>
                    <a:pt x="2583689" y="2551665"/>
                  </a:lnTo>
                  <a:lnTo>
                    <a:pt x="2614742" y="2518695"/>
                  </a:lnTo>
                  <a:lnTo>
                    <a:pt x="2644803" y="2484802"/>
                  </a:lnTo>
                  <a:lnTo>
                    <a:pt x="2673847" y="2450009"/>
                  </a:lnTo>
                  <a:lnTo>
                    <a:pt x="2701851" y="2414340"/>
                  </a:lnTo>
                  <a:lnTo>
                    <a:pt x="2728792" y="2377817"/>
                  </a:lnTo>
                  <a:lnTo>
                    <a:pt x="2754647" y="2340465"/>
                  </a:lnTo>
                  <a:lnTo>
                    <a:pt x="2779391" y="2302307"/>
                  </a:lnTo>
                  <a:lnTo>
                    <a:pt x="2803002" y="2263365"/>
                  </a:lnTo>
                  <a:lnTo>
                    <a:pt x="2825457" y="2223664"/>
                  </a:lnTo>
                  <a:lnTo>
                    <a:pt x="2846732" y="2183227"/>
                  </a:lnTo>
                  <a:lnTo>
                    <a:pt x="2866803" y="2142076"/>
                  </a:lnTo>
                  <a:lnTo>
                    <a:pt x="2885648" y="2100236"/>
                  </a:lnTo>
                  <a:lnTo>
                    <a:pt x="2903242" y="2057730"/>
                  </a:lnTo>
                  <a:lnTo>
                    <a:pt x="2919563" y="2014581"/>
                  </a:lnTo>
                  <a:lnTo>
                    <a:pt x="2934588" y="1970812"/>
                  </a:lnTo>
                  <a:lnTo>
                    <a:pt x="2948292" y="1926447"/>
                  </a:lnTo>
                  <a:lnTo>
                    <a:pt x="2960653" y="1881510"/>
                  </a:lnTo>
                  <a:lnTo>
                    <a:pt x="2971647" y="1836023"/>
                  </a:lnTo>
                  <a:lnTo>
                    <a:pt x="2981252" y="1790009"/>
                  </a:lnTo>
                  <a:lnTo>
                    <a:pt x="2989442" y="1743493"/>
                  </a:lnTo>
                  <a:lnTo>
                    <a:pt x="2996196" y="1696497"/>
                  </a:lnTo>
                  <a:lnTo>
                    <a:pt x="3001489" y="1649046"/>
                  </a:lnTo>
                  <a:lnTo>
                    <a:pt x="3005299" y="1601161"/>
                  </a:lnTo>
                  <a:lnTo>
                    <a:pt x="3007603" y="1552867"/>
                  </a:lnTo>
                  <a:lnTo>
                    <a:pt x="3008376" y="1504188"/>
                  </a:lnTo>
                  <a:lnTo>
                    <a:pt x="3007603" y="1455508"/>
                  </a:lnTo>
                  <a:lnTo>
                    <a:pt x="3005299" y="1407214"/>
                  </a:lnTo>
                  <a:lnTo>
                    <a:pt x="3001489" y="1359329"/>
                  </a:lnTo>
                  <a:lnTo>
                    <a:pt x="2996196" y="1311878"/>
                  </a:lnTo>
                  <a:lnTo>
                    <a:pt x="2989442" y="1264882"/>
                  </a:lnTo>
                  <a:lnTo>
                    <a:pt x="2981252" y="1218366"/>
                  </a:lnTo>
                  <a:lnTo>
                    <a:pt x="2971647" y="1172352"/>
                  </a:lnTo>
                  <a:lnTo>
                    <a:pt x="2960653" y="1126865"/>
                  </a:lnTo>
                  <a:lnTo>
                    <a:pt x="2948292" y="1081928"/>
                  </a:lnTo>
                  <a:lnTo>
                    <a:pt x="2934588" y="1037563"/>
                  </a:lnTo>
                  <a:lnTo>
                    <a:pt x="2919563" y="993794"/>
                  </a:lnTo>
                  <a:lnTo>
                    <a:pt x="2903242" y="950645"/>
                  </a:lnTo>
                  <a:lnTo>
                    <a:pt x="2885648" y="908139"/>
                  </a:lnTo>
                  <a:lnTo>
                    <a:pt x="2866803" y="866299"/>
                  </a:lnTo>
                  <a:lnTo>
                    <a:pt x="2846732" y="825148"/>
                  </a:lnTo>
                  <a:lnTo>
                    <a:pt x="2825457" y="784711"/>
                  </a:lnTo>
                  <a:lnTo>
                    <a:pt x="2803002" y="745010"/>
                  </a:lnTo>
                  <a:lnTo>
                    <a:pt x="2779391" y="706068"/>
                  </a:lnTo>
                  <a:lnTo>
                    <a:pt x="2754647" y="667910"/>
                  </a:lnTo>
                  <a:lnTo>
                    <a:pt x="2728792" y="630558"/>
                  </a:lnTo>
                  <a:lnTo>
                    <a:pt x="2701851" y="594035"/>
                  </a:lnTo>
                  <a:lnTo>
                    <a:pt x="2673847" y="558366"/>
                  </a:lnTo>
                  <a:lnTo>
                    <a:pt x="2644803" y="523573"/>
                  </a:lnTo>
                  <a:lnTo>
                    <a:pt x="2614742" y="489680"/>
                  </a:lnTo>
                  <a:lnTo>
                    <a:pt x="2583689" y="456710"/>
                  </a:lnTo>
                  <a:lnTo>
                    <a:pt x="2551665" y="424686"/>
                  </a:lnTo>
                  <a:lnTo>
                    <a:pt x="2518695" y="393633"/>
                  </a:lnTo>
                  <a:lnTo>
                    <a:pt x="2484802" y="363572"/>
                  </a:lnTo>
                  <a:lnTo>
                    <a:pt x="2450009" y="334528"/>
                  </a:lnTo>
                  <a:lnTo>
                    <a:pt x="2414340" y="306524"/>
                  </a:lnTo>
                  <a:lnTo>
                    <a:pt x="2377817" y="279583"/>
                  </a:lnTo>
                  <a:lnTo>
                    <a:pt x="2340465" y="253728"/>
                  </a:lnTo>
                  <a:lnTo>
                    <a:pt x="2302307" y="228984"/>
                  </a:lnTo>
                  <a:lnTo>
                    <a:pt x="2263365" y="205373"/>
                  </a:lnTo>
                  <a:lnTo>
                    <a:pt x="2223664" y="182918"/>
                  </a:lnTo>
                  <a:lnTo>
                    <a:pt x="2183227" y="161643"/>
                  </a:lnTo>
                  <a:lnTo>
                    <a:pt x="2142076" y="141572"/>
                  </a:lnTo>
                  <a:lnTo>
                    <a:pt x="2100236" y="122727"/>
                  </a:lnTo>
                  <a:lnTo>
                    <a:pt x="2057730" y="105133"/>
                  </a:lnTo>
                  <a:lnTo>
                    <a:pt x="2014581" y="88812"/>
                  </a:lnTo>
                  <a:lnTo>
                    <a:pt x="1970812" y="73787"/>
                  </a:lnTo>
                  <a:lnTo>
                    <a:pt x="1926447" y="60083"/>
                  </a:lnTo>
                  <a:lnTo>
                    <a:pt x="1881510" y="47722"/>
                  </a:lnTo>
                  <a:lnTo>
                    <a:pt x="1836023" y="36728"/>
                  </a:lnTo>
                  <a:lnTo>
                    <a:pt x="1790009" y="27123"/>
                  </a:lnTo>
                  <a:lnTo>
                    <a:pt x="1743493" y="18933"/>
                  </a:lnTo>
                  <a:lnTo>
                    <a:pt x="1696497" y="12179"/>
                  </a:lnTo>
                  <a:lnTo>
                    <a:pt x="1649046" y="6886"/>
                  </a:lnTo>
                  <a:lnTo>
                    <a:pt x="1601161" y="3076"/>
                  </a:lnTo>
                  <a:lnTo>
                    <a:pt x="1552867" y="772"/>
                  </a:lnTo>
                  <a:lnTo>
                    <a:pt x="15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2032" y="3396995"/>
              <a:ext cx="3008630" cy="3008630"/>
            </a:xfrm>
            <a:custGeom>
              <a:avLst/>
              <a:gdLst/>
              <a:ahLst/>
              <a:cxnLst/>
              <a:rect l="l" t="t" r="r" b="b"/>
              <a:pathLst>
                <a:path w="3008629" h="3008629">
                  <a:moveTo>
                    <a:pt x="0" y="1504188"/>
                  </a:moveTo>
                  <a:lnTo>
                    <a:pt x="772" y="1455508"/>
                  </a:lnTo>
                  <a:lnTo>
                    <a:pt x="3076" y="1407214"/>
                  </a:lnTo>
                  <a:lnTo>
                    <a:pt x="6886" y="1359329"/>
                  </a:lnTo>
                  <a:lnTo>
                    <a:pt x="12179" y="1311878"/>
                  </a:lnTo>
                  <a:lnTo>
                    <a:pt x="18933" y="1264882"/>
                  </a:lnTo>
                  <a:lnTo>
                    <a:pt x="27123" y="1218366"/>
                  </a:lnTo>
                  <a:lnTo>
                    <a:pt x="36728" y="1172352"/>
                  </a:lnTo>
                  <a:lnTo>
                    <a:pt x="47722" y="1126865"/>
                  </a:lnTo>
                  <a:lnTo>
                    <a:pt x="60083" y="1081928"/>
                  </a:lnTo>
                  <a:lnTo>
                    <a:pt x="73787" y="1037563"/>
                  </a:lnTo>
                  <a:lnTo>
                    <a:pt x="88812" y="993794"/>
                  </a:lnTo>
                  <a:lnTo>
                    <a:pt x="105133" y="950645"/>
                  </a:lnTo>
                  <a:lnTo>
                    <a:pt x="122727" y="908139"/>
                  </a:lnTo>
                  <a:lnTo>
                    <a:pt x="141572" y="866299"/>
                  </a:lnTo>
                  <a:lnTo>
                    <a:pt x="161643" y="825148"/>
                  </a:lnTo>
                  <a:lnTo>
                    <a:pt x="182918" y="784711"/>
                  </a:lnTo>
                  <a:lnTo>
                    <a:pt x="205373" y="745010"/>
                  </a:lnTo>
                  <a:lnTo>
                    <a:pt x="228984" y="706068"/>
                  </a:lnTo>
                  <a:lnTo>
                    <a:pt x="253728" y="667910"/>
                  </a:lnTo>
                  <a:lnTo>
                    <a:pt x="279583" y="630558"/>
                  </a:lnTo>
                  <a:lnTo>
                    <a:pt x="306524" y="594035"/>
                  </a:lnTo>
                  <a:lnTo>
                    <a:pt x="334528" y="558366"/>
                  </a:lnTo>
                  <a:lnTo>
                    <a:pt x="363572" y="523573"/>
                  </a:lnTo>
                  <a:lnTo>
                    <a:pt x="393633" y="489680"/>
                  </a:lnTo>
                  <a:lnTo>
                    <a:pt x="424686" y="456710"/>
                  </a:lnTo>
                  <a:lnTo>
                    <a:pt x="456710" y="424686"/>
                  </a:lnTo>
                  <a:lnTo>
                    <a:pt x="489680" y="393633"/>
                  </a:lnTo>
                  <a:lnTo>
                    <a:pt x="523573" y="363572"/>
                  </a:lnTo>
                  <a:lnTo>
                    <a:pt x="558366" y="334528"/>
                  </a:lnTo>
                  <a:lnTo>
                    <a:pt x="594035" y="306524"/>
                  </a:lnTo>
                  <a:lnTo>
                    <a:pt x="630558" y="279583"/>
                  </a:lnTo>
                  <a:lnTo>
                    <a:pt x="667910" y="253728"/>
                  </a:lnTo>
                  <a:lnTo>
                    <a:pt x="706068" y="228984"/>
                  </a:lnTo>
                  <a:lnTo>
                    <a:pt x="745010" y="205373"/>
                  </a:lnTo>
                  <a:lnTo>
                    <a:pt x="784711" y="182918"/>
                  </a:lnTo>
                  <a:lnTo>
                    <a:pt x="825148" y="161643"/>
                  </a:lnTo>
                  <a:lnTo>
                    <a:pt x="866299" y="141572"/>
                  </a:lnTo>
                  <a:lnTo>
                    <a:pt x="908139" y="122727"/>
                  </a:lnTo>
                  <a:lnTo>
                    <a:pt x="950645" y="105133"/>
                  </a:lnTo>
                  <a:lnTo>
                    <a:pt x="993794" y="88812"/>
                  </a:lnTo>
                  <a:lnTo>
                    <a:pt x="1037563" y="73787"/>
                  </a:lnTo>
                  <a:lnTo>
                    <a:pt x="1081928" y="60083"/>
                  </a:lnTo>
                  <a:lnTo>
                    <a:pt x="1126865" y="47722"/>
                  </a:lnTo>
                  <a:lnTo>
                    <a:pt x="1172352" y="36728"/>
                  </a:lnTo>
                  <a:lnTo>
                    <a:pt x="1218366" y="27123"/>
                  </a:lnTo>
                  <a:lnTo>
                    <a:pt x="1264882" y="18933"/>
                  </a:lnTo>
                  <a:lnTo>
                    <a:pt x="1311878" y="12179"/>
                  </a:lnTo>
                  <a:lnTo>
                    <a:pt x="1359329" y="6886"/>
                  </a:lnTo>
                  <a:lnTo>
                    <a:pt x="1407214" y="3076"/>
                  </a:lnTo>
                  <a:lnTo>
                    <a:pt x="1455508" y="772"/>
                  </a:lnTo>
                  <a:lnTo>
                    <a:pt x="1504188" y="0"/>
                  </a:lnTo>
                  <a:lnTo>
                    <a:pt x="1552867" y="772"/>
                  </a:lnTo>
                  <a:lnTo>
                    <a:pt x="1601161" y="3076"/>
                  </a:lnTo>
                  <a:lnTo>
                    <a:pt x="1649046" y="6886"/>
                  </a:lnTo>
                  <a:lnTo>
                    <a:pt x="1696497" y="12179"/>
                  </a:lnTo>
                  <a:lnTo>
                    <a:pt x="1743493" y="18933"/>
                  </a:lnTo>
                  <a:lnTo>
                    <a:pt x="1790009" y="27123"/>
                  </a:lnTo>
                  <a:lnTo>
                    <a:pt x="1836023" y="36728"/>
                  </a:lnTo>
                  <a:lnTo>
                    <a:pt x="1881510" y="47722"/>
                  </a:lnTo>
                  <a:lnTo>
                    <a:pt x="1926447" y="60083"/>
                  </a:lnTo>
                  <a:lnTo>
                    <a:pt x="1970812" y="73787"/>
                  </a:lnTo>
                  <a:lnTo>
                    <a:pt x="2014581" y="88812"/>
                  </a:lnTo>
                  <a:lnTo>
                    <a:pt x="2057730" y="105133"/>
                  </a:lnTo>
                  <a:lnTo>
                    <a:pt x="2100236" y="122727"/>
                  </a:lnTo>
                  <a:lnTo>
                    <a:pt x="2142076" y="141572"/>
                  </a:lnTo>
                  <a:lnTo>
                    <a:pt x="2183227" y="161643"/>
                  </a:lnTo>
                  <a:lnTo>
                    <a:pt x="2223664" y="182918"/>
                  </a:lnTo>
                  <a:lnTo>
                    <a:pt x="2263365" y="205373"/>
                  </a:lnTo>
                  <a:lnTo>
                    <a:pt x="2302307" y="228984"/>
                  </a:lnTo>
                  <a:lnTo>
                    <a:pt x="2340465" y="253728"/>
                  </a:lnTo>
                  <a:lnTo>
                    <a:pt x="2377817" y="279583"/>
                  </a:lnTo>
                  <a:lnTo>
                    <a:pt x="2414340" y="306524"/>
                  </a:lnTo>
                  <a:lnTo>
                    <a:pt x="2450009" y="334528"/>
                  </a:lnTo>
                  <a:lnTo>
                    <a:pt x="2484802" y="363572"/>
                  </a:lnTo>
                  <a:lnTo>
                    <a:pt x="2518695" y="393633"/>
                  </a:lnTo>
                  <a:lnTo>
                    <a:pt x="2551665" y="424686"/>
                  </a:lnTo>
                  <a:lnTo>
                    <a:pt x="2583689" y="456710"/>
                  </a:lnTo>
                  <a:lnTo>
                    <a:pt x="2614742" y="489680"/>
                  </a:lnTo>
                  <a:lnTo>
                    <a:pt x="2644803" y="523573"/>
                  </a:lnTo>
                  <a:lnTo>
                    <a:pt x="2673847" y="558366"/>
                  </a:lnTo>
                  <a:lnTo>
                    <a:pt x="2701851" y="594035"/>
                  </a:lnTo>
                  <a:lnTo>
                    <a:pt x="2728792" y="630558"/>
                  </a:lnTo>
                  <a:lnTo>
                    <a:pt x="2754647" y="667910"/>
                  </a:lnTo>
                  <a:lnTo>
                    <a:pt x="2779391" y="706068"/>
                  </a:lnTo>
                  <a:lnTo>
                    <a:pt x="2803002" y="745010"/>
                  </a:lnTo>
                  <a:lnTo>
                    <a:pt x="2825457" y="784711"/>
                  </a:lnTo>
                  <a:lnTo>
                    <a:pt x="2846732" y="825148"/>
                  </a:lnTo>
                  <a:lnTo>
                    <a:pt x="2866803" y="866299"/>
                  </a:lnTo>
                  <a:lnTo>
                    <a:pt x="2885648" y="908139"/>
                  </a:lnTo>
                  <a:lnTo>
                    <a:pt x="2903242" y="950645"/>
                  </a:lnTo>
                  <a:lnTo>
                    <a:pt x="2919563" y="993794"/>
                  </a:lnTo>
                  <a:lnTo>
                    <a:pt x="2934588" y="1037563"/>
                  </a:lnTo>
                  <a:lnTo>
                    <a:pt x="2948292" y="1081928"/>
                  </a:lnTo>
                  <a:lnTo>
                    <a:pt x="2960653" y="1126865"/>
                  </a:lnTo>
                  <a:lnTo>
                    <a:pt x="2971647" y="1172352"/>
                  </a:lnTo>
                  <a:lnTo>
                    <a:pt x="2981252" y="1218366"/>
                  </a:lnTo>
                  <a:lnTo>
                    <a:pt x="2989442" y="1264882"/>
                  </a:lnTo>
                  <a:lnTo>
                    <a:pt x="2996196" y="1311878"/>
                  </a:lnTo>
                  <a:lnTo>
                    <a:pt x="3001489" y="1359329"/>
                  </a:lnTo>
                  <a:lnTo>
                    <a:pt x="3005299" y="1407214"/>
                  </a:lnTo>
                  <a:lnTo>
                    <a:pt x="3007603" y="1455508"/>
                  </a:lnTo>
                  <a:lnTo>
                    <a:pt x="3008376" y="1504188"/>
                  </a:lnTo>
                  <a:lnTo>
                    <a:pt x="3007603" y="1552867"/>
                  </a:lnTo>
                  <a:lnTo>
                    <a:pt x="3005299" y="1601161"/>
                  </a:lnTo>
                  <a:lnTo>
                    <a:pt x="3001489" y="1649046"/>
                  </a:lnTo>
                  <a:lnTo>
                    <a:pt x="2996196" y="1696497"/>
                  </a:lnTo>
                  <a:lnTo>
                    <a:pt x="2989442" y="1743493"/>
                  </a:lnTo>
                  <a:lnTo>
                    <a:pt x="2981252" y="1790009"/>
                  </a:lnTo>
                  <a:lnTo>
                    <a:pt x="2971647" y="1836023"/>
                  </a:lnTo>
                  <a:lnTo>
                    <a:pt x="2960653" y="1881510"/>
                  </a:lnTo>
                  <a:lnTo>
                    <a:pt x="2948292" y="1926447"/>
                  </a:lnTo>
                  <a:lnTo>
                    <a:pt x="2934588" y="1970812"/>
                  </a:lnTo>
                  <a:lnTo>
                    <a:pt x="2919563" y="2014581"/>
                  </a:lnTo>
                  <a:lnTo>
                    <a:pt x="2903242" y="2057730"/>
                  </a:lnTo>
                  <a:lnTo>
                    <a:pt x="2885648" y="2100236"/>
                  </a:lnTo>
                  <a:lnTo>
                    <a:pt x="2866803" y="2142076"/>
                  </a:lnTo>
                  <a:lnTo>
                    <a:pt x="2846732" y="2183227"/>
                  </a:lnTo>
                  <a:lnTo>
                    <a:pt x="2825457" y="2223664"/>
                  </a:lnTo>
                  <a:lnTo>
                    <a:pt x="2803002" y="2263365"/>
                  </a:lnTo>
                  <a:lnTo>
                    <a:pt x="2779391" y="2302307"/>
                  </a:lnTo>
                  <a:lnTo>
                    <a:pt x="2754647" y="2340465"/>
                  </a:lnTo>
                  <a:lnTo>
                    <a:pt x="2728792" y="2377817"/>
                  </a:lnTo>
                  <a:lnTo>
                    <a:pt x="2701851" y="2414340"/>
                  </a:lnTo>
                  <a:lnTo>
                    <a:pt x="2673847" y="2450009"/>
                  </a:lnTo>
                  <a:lnTo>
                    <a:pt x="2644803" y="2484802"/>
                  </a:lnTo>
                  <a:lnTo>
                    <a:pt x="2614742" y="2518695"/>
                  </a:lnTo>
                  <a:lnTo>
                    <a:pt x="2583689" y="2551665"/>
                  </a:lnTo>
                  <a:lnTo>
                    <a:pt x="2551665" y="2583689"/>
                  </a:lnTo>
                  <a:lnTo>
                    <a:pt x="2518695" y="2614742"/>
                  </a:lnTo>
                  <a:lnTo>
                    <a:pt x="2484802" y="2644803"/>
                  </a:lnTo>
                  <a:lnTo>
                    <a:pt x="2450009" y="2673847"/>
                  </a:lnTo>
                  <a:lnTo>
                    <a:pt x="2414340" y="2701851"/>
                  </a:lnTo>
                  <a:lnTo>
                    <a:pt x="2377817" y="2728792"/>
                  </a:lnTo>
                  <a:lnTo>
                    <a:pt x="2340465" y="2754647"/>
                  </a:lnTo>
                  <a:lnTo>
                    <a:pt x="2302307" y="2779391"/>
                  </a:lnTo>
                  <a:lnTo>
                    <a:pt x="2263365" y="2803002"/>
                  </a:lnTo>
                  <a:lnTo>
                    <a:pt x="2223664" y="2825457"/>
                  </a:lnTo>
                  <a:lnTo>
                    <a:pt x="2183227" y="2846732"/>
                  </a:lnTo>
                  <a:lnTo>
                    <a:pt x="2142076" y="2866803"/>
                  </a:lnTo>
                  <a:lnTo>
                    <a:pt x="2100236" y="2885648"/>
                  </a:lnTo>
                  <a:lnTo>
                    <a:pt x="2057730" y="2903242"/>
                  </a:lnTo>
                  <a:lnTo>
                    <a:pt x="2014581" y="2919563"/>
                  </a:lnTo>
                  <a:lnTo>
                    <a:pt x="1970812" y="2934588"/>
                  </a:lnTo>
                  <a:lnTo>
                    <a:pt x="1926447" y="2948292"/>
                  </a:lnTo>
                  <a:lnTo>
                    <a:pt x="1881510" y="2960653"/>
                  </a:lnTo>
                  <a:lnTo>
                    <a:pt x="1836023" y="2971647"/>
                  </a:lnTo>
                  <a:lnTo>
                    <a:pt x="1790009" y="2981252"/>
                  </a:lnTo>
                  <a:lnTo>
                    <a:pt x="1743493" y="2989442"/>
                  </a:lnTo>
                  <a:lnTo>
                    <a:pt x="1696497" y="2996196"/>
                  </a:lnTo>
                  <a:lnTo>
                    <a:pt x="1649046" y="3001489"/>
                  </a:lnTo>
                  <a:lnTo>
                    <a:pt x="1601161" y="3005299"/>
                  </a:lnTo>
                  <a:lnTo>
                    <a:pt x="1552867" y="3007603"/>
                  </a:lnTo>
                  <a:lnTo>
                    <a:pt x="1504188" y="3008376"/>
                  </a:lnTo>
                  <a:lnTo>
                    <a:pt x="1455508" y="3007603"/>
                  </a:lnTo>
                  <a:lnTo>
                    <a:pt x="1407214" y="3005299"/>
                  </a:lnTo>
                  <a:lnTo>
                    <a:pt x="1359329" y="3001489"/>
                  </a:lnTo>
                  <a:lnTo>
                    <a:pt x="1311878" y="2996196"/>
                  </a:lnTo>
                  <a:lnTo>
                    <a:pt x="1264882" y="2989442"/>
                  </a:lnTo>
                  <a:lnTo>
                    <a:pt x="1218366" y="2981252"/>
                  </a:lnTo>
                  <a:lnTo>
                    <a:pt x="1172352" y="2971647"/>
                  </a:lnTo>
                  <a:lnTo>
                    <a:pt x="1126865" y="2960653"/>
                  </a:lnTo>
                  <a:lnTo>
                    <a:pt x="1081928" y="2948292"/>
                  </a:lnTo>
                  <a:lnTo>
                    <a:pt x="1037563" y="2934588"/>
                  </a:lnTo>
                  <a:lnTo>
                    <a:pt x="993794" y="2919563"/>
                  </a:lnTo>
                  <a:lnTo>
                    <a:pt x="950645" y="2903242"/>
                  </a:lnTo>
                  <a:lnTo>
                    <a:pt x="908139" y="2885648"/>
                  </a:lnTo>
                  <a:lnTo>
                    <a:pt x="866299" y="2866803"/>
                  </a:lnTo>
                  <a:lnTo>
                    <a:pt x="825148" y="2846732"/>
                  </a:lnTo>
                  <a:lnTo>
                    <a:pt x="784711" y="2825457"/>
                  </a:lnTo>
                  <a:lnTo>
                    <a:pt x="745010" y="2803002"/>
                  </a:lnTo>
                  <a:lnTo>
                    <a:pt x="706068" y="2779391"/>
                  </a:lnTo>
                  <a:lnTo>
                    <a:pt x="667910" y="2754647"/>
                  </a:lnTo>
                  <a:lnTo>
                    <a:pt x="630558" y="2728792"/>
                  </a:lnTo>
                  <a:lnTo>
                    <a:pt x="594035" y="2701851"/>
                  </a:lnTo>
                  <a:lnTo>
                    <a:pt x="558366" y="2673847"/>
                  </a:lnTo>
                  <a:lnTo>
                    <a:pt x="523573" y="2644803"/>
                  </a:lnTo>
                  <a:lnTo>
                    <a:pt x="489680" y="2614742"/>
                  </a:lnTo>
                  <a:lnTo>
                    <a:pt x="456710" y="2583689"/>
                  </a:lnTo>
                  <a:lnTo>
                    <a:pt x="424686" y="2551665"/>
                  </a:lnTo>
                  <a:lnTo>
                    <a:pt x="393633" y="2518695"/>
                  </a:lnTo>
                  <a:lnTo>
                    <a:pt x="363572" y="2484802"/>
                  </a:lnTo>
                  <a:lnTo>
                    <a:pt x="334528" y="2450009"/>
                  </a:lnTo>
                  <a:lnTo>
                    <a:pt x="306524" y="2414340"/>
                  </a:lnTo>
                  <a:lnTo>
                    <a:pt x="279583" y="2377817"/>
                  </a:lnTo>
                  <a:lnTo>
                    <a:pt x="253728" y="2340465"/>
                  </a:lnTo>
                  <a:lnTo>
                    <a:pt x="228984" y="2302307"/>
                  </a:lnTo>
                  <a:lnTo>
                    <a:pt x="205373" y="2263365"/>
                  </a:lnTo>
                  <a:lnTo>
                    <a:pt x="182918" y="2223664"/>
                  </a:lnTo>
                  <a:lnTo>
                    <a:pt x="161643" y="2183227"/>
                  </a:lnTo>
                  <a:lnTo>
                    <a:pt x="141572" y="2142076"/>
                  </a:lnTo>
                  <a:lnTo>
                    <a:pt x="122727" y="2100236"/>
                  </a:lnTo>
                  <a:lnTo>
                    <a:pt x="105133" y="2057730"/>
                  </a:lnTo>
                  <a:lnTo>
                    <a:pt x="88812" y="2014581"/>
                  </a:lnTo>
                  <a:lnTo>
                    <a:pt x="73787" y="1970812"/>
                  </a:lnTo>
                  <a:lnTo>
                    <a:pt x="60083" y="1926447"/>
                  </a:lnTo>
                  <a:lnTo>
                    <a:pt x="47722" y="1881510"/>
                  </a:lnTo>
                  <a:lnTo>
                    <a:pt x="36728" y="1836023"/>
                  </a:lnTo>
                  <a:lnTo>
                    <a:pt x="27123" y="1790009"/>
                  </a:lnTo>
                  <a:lnTo>
                    <a:pt x="18933" y="1743493"/>
                  </a:lnTo>
                  <a:lnTo>
                    <a:pt x="12179" y="1696497"/>
                  </a:lnTo>
                  <a:lnTo>
                    <a:pt x="6886" y="1649046"/>
                  </a:lnTo>
                  <a:lnTo>
                    <a:pt x="3076" y="1601161"/>
                  </a:lnTo>
                  <a:lnTo>
                    <a:pt x="772" y="1552867"/>
                  </a:lnTo>
                  <a:lnTo>
                    <a:pt x="0" y="1504188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242684" y="2482342"/>
            <a:ext cx="7105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Schedule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remediation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9497" y="3967988"/>
            <a:ext cx="4741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4484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84E"/>
                </a:solidFill>
                <a:latin typeface="Microsoft Sans Serif"/>
                <a:cs typeface="Microsoft Sans Serif"/>
              </a:rPr>
              <a:t>hunting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62090" y="6740169"/>
            <a:ext cx="6725284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Conduct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tests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4484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3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4484E"/>
                </a:solidFill>
                <a:latin typeface="Microsoft Sans Serif"/>
                <a:cs typeface="Microsoft Sans Serif"/>
              </a:rPr>
              <a:t>structured </a:t>
            </a:r>
            <a:r>
              <a:rPr sz="2200" spc="-57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kill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84E"/>
                </a:solidFill>
                <a:latin typeface="Microsoft Sans Serif"/>
                <a:cs typeface="Microsoft Sans Serif"/>
              </a:rPr>
              <a:t>chain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life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Microsoft Sans Serif"/>
                <a:cs typeface="Microsoft Sans Serif"/>
              </a:rPr>
              <a:t>cycle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97123" y="2313432"/>
            <a:ext cx="2978150" cy="4677410"/>
            <a:chOff x="2897123" y="2313432"/>
            <a:chExt cx="2978150" cy="4677410"/>
          </a:xfrm>
        </p:grpSpPr>
        <p:sp>
          <p:nvSpPr>
            <p:cNvPr id="12" name="object 12"/>
            <p:cNvSpPr/>
            <p:nvPr/>
          </p:nvSpPr>
          <p:spPr>
            <a:xfrm>
              <a:off x="5853683" y="6952488"/>
              <a:ext cx="21590" cy="38100"/>
            </a:xfrm>
            <a:custGeom>
              <a:avLst/>
              <a:gdLst/>
              <a:ahLst/>
              <a:cxnLst/>
              <a:rect l="l" t="t" r="r" b="b"/>
              <a:pathLst>
                <a:path w="21589" h="38100">
                  <a:moveTo>
                    <a:pt x="18287" y="0"/>
                  </a:moveTo>
                  <a:lnTo>
                    <a:pt x="3048" y="0"/>
                  </a:lnTo>
                  <a:lnTo>
                    <a:pt x="0" y="3174"/>
                  </a:lnTo>
                  <a:lnTo>
                    <a:pt x="0" y="38099"/>
                  </a:lnTo>
                  <a:lnTo>
                    <a:pt x="21336" y="38099"/>
                  </a:lnTo>
                  <a:lnTo>
                    <a:pt x="21336" y="317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7123" y="3692652"/>
              <a:ext cx="2429255" cy="24292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13019" y="2313432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2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1183" y="2501011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6379" y="672693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0999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1999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2000" y="380999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1000" y="0"/>
                </a:lnTo>
                <a:close/>
              </a:path>
            </a:pathLst>
          </a:custGeom>
          <a:solidFill>
            <a:srgbClr val="EE6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15178" y="691446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1948" y="5376824"/>
            <a:ext cx="6623684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44484E"/>
                </a:solidFill>
                <a:latin typeface="Microsoft Sans Serif"/>
                <a:cs typeface="Microsoft Sans Serif"/>
              </a:rPr>
              <a:t>Conduct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84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testing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4484E"/>
                </a:solidFill>
                <a:latin typeface="Microsoft Sans Serif"/>
                <a:cs typeface="Microsoft Sans Serif"/>
              </a:rPr>
              <a:t>exercise</a:t>
            </a:r>
            <a:r>
              <a:rPr sz="2200" spc="1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4484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4484E"/>
                </a:solidFill>
                <a:latin typeface="Microsoft Sans Serif"/>
                <a:cs typeface="Microsoft Sans Serif"/>
              </a:rPr>
              <a:t>establish </a:t>
            </a:r>
            <a:r>
              <a:rPr sz="2200" spc="-56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4484E"/>
                </a:solidFill>
                <a:latin typeface="Microsoft Sans Serif"/>
                <a:cs typeface="Microsoft Sans Serif"/>
              </a:rPr>
              <a:t>clear</a:t>
            </a:r>
            <a:r>
              <a:rPr sz="2200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rules</a:t>
            </a:r>
            <a:r>
              <a:rPr sz="2200" spc="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4484E"/>
                </a:solidFill>
                <a:latin typeface="Microsoft Sans Serif"/>
                <a:cs typeface="Microsoft Sans Serif"/>
              </a:rPr>
              <a:t>engagement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84391" y="383895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2000" y="381000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1000" y="0"/>
                </a:lnTo>
                <a:close/>
              </a:path>
            </a:pathLst>
          </a:custGeom>
          <a:solidFill>
            <a:srgbClr val="EE6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72554" y="402526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96584" y="535076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0999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0999" y="762000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1999" y="381000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0999" y="0"/>
                </a:lnTo>
                <a:close/>
              </a:path>
            </a:pathLst>
          </a:custGeom>
          <a:solidFill>
            <a:srgbClr val="EE62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84365" y="553676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5697" y="2219604"/>
            <a:ext cx="7829550" cy="471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635">
              <a:lnSpc>
                <a:spcPct val="114100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 that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 dirty="0">
              <a:latin typeface="Microsoft Sans Serif"/>
              <a:cs typeface="Microsoft Sans Serif"/>
            </a:endParaRPr>
          </a:p>
          <a:p>
            <a:pPr marL="12700" marR="49530">
              <a:lnSpc>
                <a:spcPct val="114100"/>
              </a:lnSpc>
              <a:spcBef>
                <a:spcPts val="17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fingerprint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spcBef>
                <a:spcPts val="241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assessing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services.</a:t>
            </a:r>
            <a:endParaRPr sz="2200" dirty="0">
              <a:latin typeface="Microsoft Sans Serif"/>
              <a:cs typeface="Microsoft Sans Serif"/>
            </a:endParaRPr>
          </a:p>
          <a:p>
            <a:pPr marL="12700" marR="150495">
              <a:lnSpc>
                <a:spcPct val="114100"/>
              </a:lnSpc>
              <a:spcBef>
                <a:spcPts val="263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3E3E3E"/>
                </a:solidFill>
                <a:latin typeface="Microsoft Sans Serif"/>
                <a:cs typeface="Microsoft Sans Serif"/>
              </a:rPr>
              <a:t>CVE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dictionary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National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maintained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NIST.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619500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690871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173723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9744" y="4271543"/>
            <a:ext cx="603440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0915" marR="5080" indent="-2228850">
              <a:lnSpc>
                <a:spcPct val="113900"/>
              </a:lnSpc>
              <a:spcBef>
                <a:spcPts val="100"/>
              </a:spcBef>
            </a:pPr>
            <a:r>
              <a:rPr spc="90" dirty="0"/>
              <a:t>Identifying</a:t>
            </a:r>
            <a:r>
              <a:rPr spc="-65" dirty="0"/>
              <a:t> </a:t>
            </a:r>
            <a:r>
              <a:rPr spc="-25" dirty="0"/>
              <a:t>Social</a:t>
            </a:r>
            <a:r>
              <a:rPr spc="-70" dirty="0"/>
              <a:t> </a:t>
            </a:r>
            <a:r>
              <a:rPr spc="25" dirty="0"/>
              <a:t>Engineering</a:t>
            </a:r>
            <a:r>
              <a:rPr spc="-65" dirty="0"/>
              <a:t> </a:t>
            </a:r>
            <a:r>
              <a:rPr spc="105" dirty="0"/>
              <a:t>and </a:t>
            </a:r>
            <a:r>
              <a:rPr spc="-765" dirty="0"/>
              <a:t> </a:t>
            </a:r>
            <a:r>
              <a:rPr spc="160" dirty="0"/>
              <a:t>Malware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694170" cy="1259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5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Classify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contrast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4326763"/>
            <a:ext cx="5807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indicators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malware-based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605" y="5500242"/>
            <a:ext cx="589851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Outline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spam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Illustrate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pharming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harvesting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63239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23003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21808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4952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12489" y="4301109"/>
            <a:ext cx="8428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Classify</a:t>
            </a:r>
            <a:r>
              <a:rPr spc="-65" dirty="0"/>
              <a:t> </a:t>
            </a:r>
            <a:r>
              <a:rPr spc="70" dirty="0"/>
              <a:t>Contrast</a:t>
            </a:r>
            <a:r>
              <a:rPr spc="-40" dirty="0"/>
              <a:t> </a:t>
            </a:r>
            <a:r>
              <a:rPr spc="-25" dirty="0"/>
              <a:t>Social</a:t>
            </a:r>
            <a:r>
              <a:rPr spc="-65" dirty="0"/>
              <a:t> </a:t>
            </a:r>
            <a:r>
              <a:rPr spc="25" dirty="0"/>
              <a:t>Engineering</a:t>
            </a:r>
            <a:r>
              <a:rPr spc="-55" dirty="0"/>
              <a:t> </a:t>
            </a:r>
            <a:r>
              <a:rPr spc="25" dirty="0"/>
              <a:t>Techniques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5447" y="306451"/>
            <a:ext cx="3244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Social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Engineering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77037" y="2808985"/>
            <a:ext cx="2623185" cy="1818639"/>
            <a:chOff x="6777037" y="2808985"/>
            <a:chExt cx="2623185" cy="1818639"/>
          </a:xfrm>
        </p:grpSpPr>
        <p:sp>
          <p:nvSpPr>
            <p:cNvPr id="5" name="object 5"/>
            <p:cNvSpPr/>
            <p:nvPr/>
          </p:nvSpPr>
          <p:spPr>
            <a:xfrm>
              <a:off x="6781800" y="3726179"/>
              <a:ext cx="1309370" cy="896619"/>
            </a:xfrm>
            <a:custGeom>
              <a:avLst/>
              <a:gdLst/>
              <a:ahLst/>
              <a:cxnLst/>
              <a:rect l="l" t="t" r="r" b="b"/>
              <a:pathLst>
                <a:path w="1309370" h="896620">
                  <a:moveTo>
                    <a:pt x="0" y="0"/>
                  </a:moveTo>
                  <a:lnTo>
                    <a:pt x="0" y="238887"/>
                  </a:lnTo>
                  <a:lnTo>
                    <a:pt x="1309116" y="896112"/>
                  </a:lnTo>
                  <a:lnTo>
                    <a:pt x="1309116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81800" y="3726179"/>
              <a:ext cx="1309370" cy="896619"/>
            </a:xfrm>
            <a:custGeom>
              <a:avLst/>
              <a:gdLst/>
              <a:ahLst/>
              <a:cxnLst/>
              <a:rect l="l" t="t" r="r" b="b"/>
              <a:pathLst>
                <a:path w="1309370" h="896620">
                  <a:moveTo>
                    <a:pt x="0" y="0"/>
                  </a:moveTo>
                  <a:lnTo>
                    <a:pt x="0" y="238887"/>
                  </a:lnTo>
                  <a:lnTo>
                    <a:pt x="1309116" y="896112"/>
                  </a:lnTo>
                  <a:lnTo>
                    <a:pt x="1309116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90916" y="3726179"/>
              <a:ext cx="1304925" cy="896619"/>
            </a:xfrm>
            <a:custGeom>
              <a:avLst/>
              <a:gdLst/>
              <a:ahLst/>
              <a:cxnLst/>
              <a:rect l="l" t="t" r="r" b="b"/>
              <a:pathLst>
                <a:path w="1304925" h="896620">
                  <a:moveTo>
                    <a:pt x="1304543" y="0"/>
                  </a:moveTo>
                  <a:lnTo>
                    <a:pt x="651255" y="329565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4543" y="238887"/>
                  </a:lnTo>
                  <a:lnTo>
                    <a:pt x="130454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90916" y="3726179"/>
              <a:ext cx="1304925" cy="896619"/>
            </a:xfrm>
            <a:custGeom>
              <a:avLst/>
              <a:gdLst/>
              <a:ahLst/>
              <a:cxnLst/>
              <a:rect l="l" t="t" r="r" b="b"/>
              <a:pathLst>
                <a:path w="1304925" h="896620">
                  <a:moveTo>
                    <a:pt x="651255" y="329565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4543" y="238887"/>
                  </a:lnTo>
                  <a:lnTo>
                    <a:pt x="1304543" y="233299"/>
                  </a:lnTo>
                  <a:lnTo>
                    <a:pt x="1304543" y="0"/>
                  </a:lnTo>
                  <a:lnTo>
                    <a:pt x="651255" y="329565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1800" y="3067811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29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5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81800" y="3067811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29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5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27441" y="282168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1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29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1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3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27441" y="282168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1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3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1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29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13959" y="1911502"/>
            <a:ext cx="5132705" cy="139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Eng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nee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exploit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human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behavior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trust.</a:t>
            </a:r>
            <a:endParaRPr sz="2200">
              <a:latin typeface="Lucida Sans Unicode"/>
              <a:cs typeface="Lucida Sans Unicode"/>
            </a:endParaRPr>
          </a:p>
          <a:p>
            <a:pPr marL="19685" algn="ctr">
              <a:lnSpc>
                <a:spcPct val="100000"/>
              </a:lnSpc>
              <a:spcBef>
                <a:spcPts val="20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86782" y="3943921"/>
            <a:ext cx="2935605" cy="1565910"/>
            <a:chOff x="4986782" y="3943921"/>
            <a:chExt cx="2935605" cy="1565910"/>
          </a:xfrm>
        </p:grpSpPr>
        <p:sp>
          <p:nvSpPr>
            <p:cNvPr id="15" name="object 15"/>
            <p:cNvSpPr/>
            <p:nvPr/>
          </p:nvSpPr>
          <p:spPr>
            <a:xfrm>
              <a:off x="5303520" y="4608576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3520" y="4608576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1112" y="4608576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8" y="0"/>
                  </a:moveTo>
                  <a:lnTo>
                    <a:pt x="652018" y="329564"/>
                  </a:lnTo>
                  <a:lnTo>
                    <a:pt x="0" y="659129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1112" y="4608576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8" y="329564"/>
                  </a:moveTo>
                  <a:lnTo>
                    <a:pt x="0" y="659129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233299"/>
                  </a:lnTo>
                  <a:lnTo>
                    <a:pt x="1306068" y="0"/>
                  </a:lnTo>
                  <a:lnTo>
                    <a:pt x="652018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3520" y="3948684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3520" y="3948684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482" y="4336542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2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29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30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30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2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3" y="316230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3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9482" y="4336542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30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29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2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3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3" y="316230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2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30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30"/>
                  </a:lnTo>
                  <a:close/>
                </a:path>
              </a:pathLst>
            </a:custGeom>
            <a:ln w="25399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43938" y="4075159"/>
            <a:ext cx="3234690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predates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people's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intrinsic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wants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needs.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91125" y="4458461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34365" y="4806505"/>
            <a:ext cx="2623185" cy="1652270"/>
            <a:chOff x="6734365" y="4806505"/>
            <a:chExt cx="2623185" cy="1652270"/>
          </a:xfrm>
        </p:grpSpPr>
        <p:sp>
          <p:nvSpPr>
            <p:cNvPr id="26" name="object 26"/>
            <p:cNvSpPr/>
            <p:nvPr/>
          </p:nvSpPr>
          <p:spPr>
            <a:xfrm>
              <a:off x="6739128" y="5469635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39128" y="5469635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6720" y="5469635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8" y="0"/>
                  </a:moveTo>
                  <a:lnTo>
                    <a:pt x="652018" y="329564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46720" y="5469635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8" y="329564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233299"/>
                  </a:lnTo>
                  <a:lnTo>
                    <a:pt x="1306068" y="0"/>
                  </a:lnTo>
                  <a:lnTo>
                    <a:pt x="652018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39128" y="4811267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30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7" y="988695"/>
                  </a:lnTo>
                  <a:lnTo>
                    <a:pt x="2613660" y="659130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39128" y="4811267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30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7" y="988695"/>
                  </a:lnTo>
                  <a:lnTo>
                    <a:pt x="2613660" y="659130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9822" y="5813297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1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29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79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1" y="632459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79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4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19822" y="5813297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1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4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79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1" y="632459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79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29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886069" y="5936360"/>
            <a:ext cx="4297680" cy="173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algn="ctr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200">
              <a:latin typeface="Arial"/>
              <a:cs typeface="Arial"/>
            </a:endParaRPr>
          </a:p>
          <a:p>
            <a:pPr marL="12700" marR="5080" indent="-1270" algn="ctr">
              <a:lnSpc>
                <a:spcPct val="114100"/>
              </a:lnSpc>
              <a:spcBef>
                <a:spcPts val="181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know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edgeabl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attributes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tailor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accordingly.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40077" y="3942397"/>
            <a:ext cx="2788920" cy="1565910"/>
            <a:chOff x="8240077" y="3942397"/>
            <a:chExt cx="2788920" cy="1565910"/>
          </a:xfrm>
        </p:grpSpPr>
        <p:sp>
          <p:nvSpPr>
            <p:cNvPr id="36" name="object 36"/>
            <p:cNvSpPr/>
            <p:nvPr/>
          </p:nvSpPr>
          <p:spPr>
            <a:xfrm>
              <a:off x="8244840" y="4607051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44840" y="4607051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2432" y="4607051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8" y="0"/>
                  </a:moveTo>
                  <a:lnTo>
                    <a:pt x="652018" y="329564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2432" y="4607051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8" y="329564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233299"/>
                  </a:lnTo>
                  <a:lnTo>
                    <a:pt x="1306068" y="0"/>
                  </a:lnTo>
                  <a:lnTo>
                    <a:pt x="652018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44840" y="3947159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5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5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44840" y="3947159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5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5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5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90810" y="432282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2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30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2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4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290810" y="432282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2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4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2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30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223497" y="4017035"/>
            <a:ext cx="320167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stra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gy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elies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human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emotion,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decept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ive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ick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60" dirty="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out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8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lies.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482833" y="4444746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9496" y="306451"/>
            <a:ext cx="5976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Functional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3067" y="760476"/>
            <a:ext cx="83164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2874645"/>
            <a:ext cx="12563475" cy="1569085"/>
            <a:chOff x="1847469" y="2874645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56994" y="3353562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9186" y="2884170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19016" y="469391"/>
                  </a:lnTo>
                  <a:lnTo>
                    <a:pt x="4319016" y="78231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9186" y="2884170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78231" y="0"/>
                  </a:moveTo>
                  <a:lnTo>
                    <a:pt x="4240784" y="0"/>
                  </a:lnTo>
                  <a:lnTo>
                    <a:pt x="4271224" y="6151"/>
                  </a:lnTo>
                  <a:lnTo>
                    <a:pt x="4296092" y="22923"/>
                  </a:lnTo>
                  <a:lnTo>
                    <a:pt x="4312864" y="47791"/>
                  </a:lnTo>
                  <a:lnTo>
                    <a:pt x="4319016" y="78231"/>
                  </a:lnTo>
                  <a:lnTo>
                    <a:pt x="4319016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2320" y="2919729"/>
            <a:ext cx="5086350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Trebuchet MS"/>
                <a:cs typeface="Trebuchet MS"/>
              </a:rPr>
              <a:t>Preventive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1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before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threat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prevent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unauthentic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47469" y="4630292"/>
            <a:ext cx="12563475" cy="1569085"/>
            <a:chOff x="1847469" y="4630292"/>
            <a:chExt cx="12563475" cy="1569085"/>
          </a:xfrm>
        </p:grpSpPr>
        <p:sp>
          <p:nvSpPr>
            <p:cNvPr id="10" name="object 10"/>
            <p:cNvSpPr/>
            <p:nvPr/>
          </p:nvSpPr>
          <p:spPr>
            <a:xfrm>
              <a:off x="1856994" y="510920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9186" y="4639817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19016" y="469392"/>
                  </a:lnTo>
                  <a:lnTo>
                    <a:pt x="4319016" y="78232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9186" y="4639817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78231" y="0"/>
                  </a:moveTo>
                  <a:lnTo>
                    <a:pt x="4240784" y="0"/>
                  </a:lnTo>
                  <a:lnTo>
                    <a:pt x="4271224" y="6151"/>
                  </a:lnTo>
                  <a:lnTo>
                    <a:pt x="4296092" y="22923"/>
                  </a:lnTo>
                  <a:lnTo>
                    <a:pt x="4312864" y="47791"/>
                  </a:lnTo>
                  <a:lnTo>
                    <a:pt x="4319016" y="78232"/>
                  </a:lnTo>
                  <a:lnTo>
                    <a:pt x="4319016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52320" y="4675759"/>
            <a:ext cx="5799455" cy="1312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Detective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2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Search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log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Active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47469" y="6385940"/>
            <a:ext cx="12563475" cy="1569085"/>
            <a:chOff x="1847469" y="6385940"/>
            <a:chExt cx="12563475" cy="1569085"/>
          </a:xfrm>
        </p:grpSpPr>
        <p:sp>
          <p:nvSpPr>
            <p:cNvPr id="15" name="object 15"/>
            <p:cNvSpPr/>
            <p:nvPr/>
          </p:nvSpPr>
          <p:spPr>
            <a:xfrm>
              <a:off x="1856994" y="6864857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69186" y="6395465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19016" y="469391"/>
                  </a:lnTo>
                  <a:lnTo>
                    <a:pt x="4319016" y="78231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9186" y="6395465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78231" y="0"/>
                  </a:moveTo>
                  <a:lnTo>
                    <a:pt x="4240784" y="0"/>
                  </a:lnTo>
                  <a:lnTo>
                    <a:pt x="4271224" y="6151"/>
                  </a:lnTo>
                  <a:lnTo>
                    <a:pt x="4296092" y="22923"/>
                  </a:lnTo>
                  <a:lnTo>
                    <a:pt x="4312864" y="47791"/>
                  </a:lnTo>
                  <a:lnTo>
                    <a:pt x="4319016" y="78231"/>
                  </a:lnTo>
                  <a:lnTo>
                    <a:pt x="4319016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0CA7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52320" y="7202805"/>
            <a:ext cx="9182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Apply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recovery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preventive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approach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during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after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attack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2320" y="6431660"/>
            <a:ext cx="14655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FFFFFF"/>
                </a:solidFill>
                <a:latin typeface="Trebuchet MS"/>
                <a:cs typeface="Trebuchet MS"/>
              </a:rPr>
              <a:t>Corrective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54982" y="1817369"/>
            <a:ext cx="76079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There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six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functional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types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control.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They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ahoma"/>
                <a:cs typeface="Tahoma"/>
              </a:rPr>
              <a:t>are: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5447" y="306451"/>
            <a:ext cx="3244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Social</a:t>
            </a:r>
            <a:r>
              <a:rPr spc="-13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Engineering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7984" y="760476"/>
            <a:ext cx="43205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943600" y="2534411"/>
            <a:ext cx="4533900" cy="2016760"/>
          </a:xfrm>
          <a:custGeom>
            <a:avLst/>
            <a:gdLst/>
            <a:ahLst/>
            <a:cxnLst/>
            <a:rect l="l" t="t" r="r" b="b"/>
            <a:pathLst>
              <a:path w="4533900" h="2016760">
                <a:moveTo>
                  <a:pt x="0" y="336042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1" y="0"/>
                </a:lnTo>
                <a:lnTo>
                  <a:pt x="4197858" y="0"/>
                </a:lnTo>
                <a:lnTo>
                  <a:pt x="4247505" y="3644"/>
                </a:lnTo>
                <a:lnTo>
                  <a:pt x="4294895" y="14231"/>
                </a:lnTo>
                <a:lnTo>
                  <a:pt x="4339505" y="31239"/>
                </a:lnTo>
                <a:lnTo>
                  <a:pt x="4380817" y="54149"/>
                </a:lnTo>
                <a:lnTo>
                  <a:pt x="4418308" y="82440"/>
                </a:lnTo>
                <a:lnTo>
                  <a:pt x="4451459" y="115591"/>
                </a:lnTo>
                <a:lnTo>
                  <a:pt x="4479750" y="153082"/>
                </a:lnTo>
                <a:lnTo>
                  <a:pt x="4502660" y="194394"/>
                </a:lnTo>
                <a:lnTo>
                  <a:pt x="4519668" y="239004"/>
                </a:lnTo>
                <a:lnTo>
                  <a:pt x="4530255" y="286394"/>
                </a:lnTo>
                <a:lnTo>
                  <a:pt x="4533900" y="336042"/>
                </a:lnTo>
                <a:lnTo>
                  <a:pt x="4533900" y="1680210"/>
                </a:lnTo>
                <a:lnTo>
                  <a:pt x="4530255" y="1729857"/>
                </a:lnTo>
                <a:lnTo>
                  <a:pt x="4519668" y="1777247"/>
                </a:lnTo>
                <a:lnTo>
                  <a:pt x="4502660" y="1821857"/>
                </a:lnTo>
                <a:lnTo>
                  <a:pt x="4479750" y="1863169"/>
                </a:lnTo>
                <a:lnTo>
                  <a:pt x="4451459" y="1900660"/>
                </a:lnTo>
                <a:lnTo>
                  <a:pt x="4418308" y="1933811"/>
                </a:lnTo>
                <a:lnTo>
                  <a:pt x="4380817" y="1962102"/>
                </a:lnTo>
                <a:lnTo>
                  <a:pt x="4339505" y="1985012"/>
                </a:lnTo>
                <a:lnTo>
                  <a:pt x="4294895" y="2002020"/>
                </a:lnTo>
                <a:lnTo>
                  <a:pt x="4247505" y="2012607"/>
                </a:lnTo>
                <a:lnTo>
                  <a:pt x="4197858" y="2016252"/>
                </a:lnTo>
                <a:lnTo>
                  <a:pt x="336041" y="2016252"/>
                </a:lnTo>
                <a:lnTo>
                  <a:pt x="286394" y="2012607"/>
                </a:lnTo>
                <a:lnTo>
                  <a:pt x="239004" y="2002020"/>
                </a:lnTo>
                <a:lnTo>
                  <a:pt x="194394" y="1985012"/>
                </a:lnTo>
                <a:lnTo>
                  <a:pt x="153082" y="1962102"/>
                </a:lnTo>
                <a:lnTo>
                  <a:pt x="115591" y="1933811"/>
                </a:lnTo>
                <a:lnTo>
                  <a:pt x="82440" y="1900660"/>
                </a:lnTo>
                <a:lnTo>
                  <a:pt x="54149" y="1863169"/>
                </a:lnTo>
                <a:lnTo>
                  <a:pt x="31239" y="1821857"/>
                </a:lnTo>
                <a:lnTo>
                  <a:pt x="14231" y="1777247"/>
                </a:lnTo>
                <a:lnTo>
                  <a:pt x="3644" y="1729857"/>
                </a:lnTo>
                <a:lnTo>
                  <a:pt x="0" y="1680210"/>
                </a:lnTo>
                <a:lnTo>
                  <a:pt x="0" y="336042"/>
                </a:lnTo>
                <a:close/>
              </a:path>
            </a:pathLst>
          </a:custGeom>
          <a:ln w="9525">
            <a:solidFill>
              <a:srgbClr val="FCA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22801" y="1930145"/>
            <a:ext cx="8006080" cy="2285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Examples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typical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interference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scenarios: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700">
              <a:latin typeface="Lucida Sans Unicode"/>
              <a:cs typeface="Lucida Sans Unicode"/>
            </a:endParaRPr>
          </a:p>
          <a:p>
            <a:pPr marL="2176780" marR="2000885" indent="-635" algn="ctr">
              <a:lnSpc>
                <a:spcPct val="113999"/>
              </a:lnSpc>
            </a:pP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tr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der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pe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sonate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sale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age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wa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ts 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setting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up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 </a:t>
            </a:r>
            <a:r>
              <a:rPr sz="2000" spc="-6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ontac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el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des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k.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9823" y="5917691"/>
            <a:ext cx="4201795" cy="2344420"/>
          </a:xfrm>
          <a:custGeom>
            <a:avLst/>
            <a:gdLst/>
            <a:ahLst/>
            <a:cxnLst/>
            <a:rect l="l" t="t" r="r" b="b"/>
            <a:pathLst>
              <a:path w="4201795" h="2344420">
                <a:moveTo>
                  <a:pt x="0" y="390651"/>
                </a:moveTo>
                <a:lnTo>
                  <a:pt x="3043" y="341645"/>
                </a:lnTo>
                <a:lnTo>
                  <a:pt x="11929" y="294456"/>
                </a:lnTo>
                <a:lnTo>
                  <a:pt x="26292" y="249450"/>
                </a:lnTo>
                <a:lnTo>
                  <a:pt x="45766" y="206994"/>
                </a:lnTo>
                <a:lnTo>
                  <a:pt x="69985" y="167454"/>
                </a:lnTo>
                <a:lnTo>
                  <a:pt x="98584" y="131195"/>
                </a:lnTo>
                <a:lnTo>
                  <a:pt x="131195" y="98584"/>
                </a:lnTo>
                <a:lnTo>
                  <a:pt x="167454" y="69985"/>
                </a:lnTo>
                <a:lnTo>
                  <a:pt x="206994" y="45766"/>
                </a:lnTo>
                <a:lnTo>
                  <a:pt x="249450" y="26292"/>
                </a:lnTo>
                <a:lnTo>
                  <a:pt x="294456" y="11929"/>
                </a:lnTo>
                <a:lnTo>
                  <a:pt x="341645" y="3043"/>
                </a:lnTo>
                <a:lnTo>
                  <a:pt x="390651" y="0"/>
                </a:lnTo>
                <a:lnTo>
                  <a:pt x="3811016" y="0"/>
                </a:lnTo>
                <a:lnTo>
                  <a:pt x="3860022" y="3043"/>
                </a:lnTo>
                <a:lnTo>
                  <a:pt x="3907211" y="11929"/>
                </a:lnTo>
                <a:lnTo>
                  <a:pt x="3952217" y="26292"/>
                </a:lnTo>
                <a:lnTo>
                  <a:pt x="3994673" y="45766"/>
                </a:lnTo>
                <a:lnTo>
                  <a:pt x="4034213" y="69985"/>
                </a:lnTo>
                <a:lnTo>
                  <a:pt x="4070472" y="98584"/>
                </a:lnTo>
                <a:lnTo>
                  <a:pt x="4103083" y="131195"/>
                </a:lnTo>
                <a:lnTo>
                  <a:pt x="4131682" y="167454"/>
                </a:lnTo>
                <a:lnTo>
                  <a:pt x="4155901" y="206994"/>
                </a:lnTo>
                <a:lnTo>
                  <a:pt x="4175375" y="249450"/>
                </a:lnTo>
                <a:lnTo>
                  <a:pt x="4189738" y="294456"/>
                </a:lnTo>
                <a:lnTo>
                  <a:pt x="4198624" y="341645"/>
                </a:lnTo>
                <a:lnTo>
                  <a:pt x="4201668" y="390651"/>
                </a:lnTo>
                <a:lnTo>
                  <a:pt x="4201668" y="1953259"/>
                </a:lnTo>
                <a:lnTo>
                  <a:pt x="4198624" y="2002261"/>
                </a:lnTo>
                <a:lnTo>
                  <a:pt x="4189738" y="2049447"/>
                </a:lnTo>
                <a:lnTo>
                  <a:pt x="4175375" y="2094450"/>
                </a:lnTo>
                <a:lnTo>
                  <a:pt x="4155901" y="2136905"/>
                </a:lnTo>
                <a:lnTo>
                  <a:pt x="4131682" y="2176446"/>
                </a:lnTo>
                <a:lnTo>
                  <a:pt x="4103083" y="2212706"/>
                </a:lnTo>
                <a:lnTo>
                  <a:pt x="4070472" y="2245319"/>
                </a:lnTo>
                <a:lnTo>
                  <a:pt x="4034213" y="2273919"/>
                </a:lnTo>
                <a:lnTo>
                  <a:pt x="3994673" y="2298140"/>
                </a:lnTo>
                <a:lnTo>
                  <a:pt x="3952217" y="2317616"/>
                </a:lnTo>
                <a:lnTo>
                  <a:pt x="3907211" y="2331980"/>
                </a:lnTo>
                <a:lnTo>
                  <a:pt x="3860022" y="2340868"/>
                </a:lnTo>
                <a:lnTo>
                  <a:pt x="3811016" y="2343911"/>
                </a:lnTo>
                <a:lnTo>
                  <a:pt x="390651" y="2343911"/>
                </a:lnTo>
                <a:lnTo>
                  <a:pt x="341645" y="2340868"/>
                </a:lnTo>
                <a:lnTo>
                  <a:pt x="294456" y="2331980"/>
                </a:lnTo>
                <a:lnTo>
                  <a:pt x="249450" y="2317616"/>
                </a:lnTo>
                <a:lnTo>
                  <a:pt x="206994" y="2298140"/>
                </a:lnTo>
                <a:lnTo>
                  <a:pt x="167454" y="2273919"/>
                </a:lnTo>
                <a:lnTo>
                  <a:pt x="131195" y="2245319"/>
                </a:lnTo>
                <a:lnTo>
                  <a:pt x="98584" y="2212706"/>
                </a:lnTo>
                <a:lnTo>
                  <a:pt x="69985" y="2176446"/>
                </a:lnTo>
                <a:lnTo>
                  <a:pt x="45766" y="2136905"/>
                </a:lnTo>
                <a:lnTo>
                  <a:pt x="26292" y="2094450"/>
                </a:lnTo>
                <a:lnTo>
                  <a:pt x="11929" y="2049447"/>
                </a:lnTo>
                <a:lnTo>
                  <a:pt x="3043" y="2002261"/>
                </a:lnTo>
                <a:lnTo>
                  <a:pt x="0" y="1953259"/>
                </a:lnTo>
                <a:lnTo>
                  <a:pt x="0" y="390651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93189" y="6347561"/>
            <a:ext cx="369252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3999"/>
              </a:lnSpc>
              <a:spcBef>
                <a:spcPts val="100"/>
              </a:spcBef>
            </a:pP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atta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6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enerate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  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exe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table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ask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 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thei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passw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ord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ords  </a:t>
            </a:r>
            <a:r>
              <a:rPr sz="20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whatever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59795" y="5917691"/>
            <a:ext cx="4201795" cy="2344420"/>
          </a:xfrm>
          <a:custGeom>
            <a:avLst/>
            <a:gdLst/>
            <a:ahLst/>
            <a:cxnLst/>
            <a:rect l="l" t="t" r="r" b="b"/>
            <a:pathLst>
              <a:path w="4201794" h="2344420">
                <a:moveTo>
                  <a:pt x="0" y="390651"/>
                </a:moveTo>
                <a:lnTo>
                  <a:pt x="3043" y="341645"/>
                </a:lnTo>
                <a:lnTo>
                  <a:pt x="11929" y="294456"/>
                </a:lnTo>
                <a:lnTo>
                  <a:pt x="26292" y="249450"/>
                </a:lnTo>
                <a:lnTo>
                  <a:pt x="45766" y="206994"/>
                </a:lnTo>
                <a:lnTo>
                  <a:pt x="69985" y="167454"/>
                </a:lnTo>
                <a:lnTo>
                  <a:pt x="98584" y="131195"/>
                </a:lnTo>
                <a:lnTo>
                  <a:pt x="131195" y="98584"/>
                </a:lnTo>
                <a:lnTo>
                  <a:pt x="167454" y="69985"/>
                </a:lnTo>
                <a:lnTo>
                  <a:pt x="206994" y="45766"/>
                </a:lnTo>
                <a:lnTo>
                  <a:pt x="249450" y="26292"/>
                </a:lnTo>
                <a:lnTo>
                  <a:pt x="294456" y="11929"/>
                </a:lnTo>
                <a:lnTo>
                  <a:pt x="341645" y="3043"/>
                </a:lnTo>
                <a:lnTo>
                  <a:pt x="390651" y="0"/>
                </a:lnTo>
                <a:lnTo>
                  <a:pt x="3811015" y="0"/>
                </a:lnTo>
                <a:lnTo>
                  <a:pt x="3860022" y="3043"/>
                </a:lnTo>
                <a:lnTo>
                  <a:pt x="3907211" y="11929"/>
                </a:lnTo>
                <a:lnTo>
                  <a:pt x="3952217" y="26292"/>
                </a:lnTo>
                <a:lnTo>
                  <a:pt x="3994673" y="45766"/>
                </a:lnTo>
                <a:lnTo>
                  <a:pt x="4034213" y="69985"/>
                </a:lnTo>
                <a:lnTo>
                  <a:pt x="4070472" y="98584"/>
                </a:lnTo>
                <a:lnTo>
                  <a:pt x="4103083" y="131195"/>
                </a:lnTo>
                <a:lnTo>
                  <a:pt x="4131682" y="167454"/>
                </a:lnTo>
                <a:lnTo>
                  <a:pt x="4155901" y="206994"/>
                </a:lnTo>
                <a:lnTo>
                  <a:pt x="4175375" y="249450"/>
                </a:lnTo>
                <a:lnTo>
                  <a:pt x="4189738" y="294456"/>
                </a:lnTo>
                <a:lnTo>
                  <a:pt x="4198624" y="341645"/>
                </a:lnTo>
                <a:lnTo>
                  <a:pt x="4201667" y="390651"/>
                </a:lnTo>
                <a:lnTo>
                  <a:pt x="4201667" y="1953259"/>
                </a:lnTo>
                <a:lnTo>
                  <a:pt x="4198624" y="2002261"/>
                </a:lnTo>
                <a:lnTo>
                  <a:pt x="4189738" y="2049447"/>
                </a:lnTo>
                <a:lnTo>
                  <a:pt x="4175375" y="2094450"/>
                </a:lnTo>
                <a:lnTo>
                  <a:pt x="4155901" y="2136905"/>
                </a:lnTo>
                <a:lnTo>
                  <a:pt x="4131682" y="2176446"/>
                </a:lnTo>
                <a:lnTo>
                  <a:pt x="4103083" y="2212706"/>
                </a:lnTo>
                <a:lnTo>
                  <a:pt x="4070472" y="2245319"/>
                </a:lnTo>
                <a:lnTo>
                  <a:pt x="4034213" y="2273919"/>
                </a:lnTo>
                <a:lnTo>
                  <a:pt x="3994673" y="2298140"/>
                </a:lnTo>
                <a:lnTo>
                  <a:pt x="3952217" y="2317616"/>
                </a:lnTo>
                <a:lnTo>
                  <a:pt x="3907211" y="2331980"/>
                </a:lnTo>
                <a:lnTo>
                  <a:pt x="3860022" y="2340868"/>
                </a:lnTo>
                <a:lnTo>
                  <a:pt x="3811015" y="2343911"/>
                </a:lnTo>
                <a:lnTo>
                  <a:pt x="390651" y="2343911"/>
                </a:lnTo>
                <a:lnTo>
                  <a:pt x="341645" y="2340868"/>
                </a:lnTo>
                <a:lnTo>
                  <a:pt x="294456" y="2331980"/>
                </a:lnTo>
                <a:lnTo>
                  <a:pt x="249450" y="2317616"/>
                </a:lnTo>
                <a:lnTo>
                  <a:pt x="206994" y="2298140"/>
                </a:lnTo>
                <a:lnTo>
                  <a:pt x="167454" y="2273919"/>
                </a:lnTo>
                <a:lnTo>
                  <a:pt x="131195" y="2245319"/>
                </a:lnTo>
                <a:lnTo>
                  <a:pt x="98584" y="2212706"/>
                </a:lnTo>
                <a:lnTo>
                  <a:pt x="69985" y="2176446"/>
                </a:lnTo>
                <a:lnTo>
                  <a:pt x="45766" y="2136905"/>
                </a:lnTo>
                <a:lnTo>
                  <a:pt x="26292" y="2094450"/>
                </a:lnTo>
                <a:lnTo>
                  <a:pt x="11929" y="2049447"/>
                </a:lnTo>
                <a:lnTo>
                  <a:pt x="3043" y="2002261"/>
                </a:lnTo>
                <a:lnTo>
                  <a:pt x="0" y="1953259"/>
                </a:lnTo>
                <a:lnTo>
                  <a:pt x="0" y="390651"/>
                </a:lnTo>
                <a:close/>
              </a:path>
            </a:pathLst>
          </a:custGeom>
          <a:ln w="9525">
            <a:solidFill>
              <a:srgbClr val="FCB3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95507" y="6347561"/>
            <a:ext cx="3732529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999"/>
              </a:lnSpc>
              <a:spcBef>
                <a:spcPts val="100"/>
              </a:spcBef>
            </a:pP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tr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der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fire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alarm 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surveill</a:t>
            </a:r>
            <a:r>
              <a:rPr sz="20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etw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port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wh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le 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eryon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0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stra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0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ed.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10428" y="4550664"/>
            <a:ext cx="5000625" cy="3710940"/>
            <a:chOff x="5710428" y="4550664"/>
            <a:chExt cx="5000625" cy="3710940"/>
          </a:xfrm>
        </p:grpSpPr>
        <p:sp>
          <p:nvSpPr>
            <p:cNvPr id="11" name="object 11"/>
            <p:cNvSpPr/>
            <p:nvPr/>
          </p:nvSpPr>
          <p:spPr>
            <a:xfrm>
              <a:off x="5710428" y="5836920"/>
              <a:ext cx="2423160" cy="2425065"/>
            </a:xfrm>
            <a:custGeom>
              <a:avLst/>
              <a:gdLst/>
              <a:ahLst/>
              <a:cxnLst/>
              <a:rect l="l" t="t" r="r" b="b"/>
              <a:pathLst>
                <a:path w="2423159" h="2425065">
                  <a:moveTo>
                    <a:pt x="1176401" y="0"/>
                  </a:moveTo>
                  <a:lnTo>
                    <a:pt x="1128863" y="2154"/>
                  </a:lnTo>
                  <a:lnTo>
                    <a:pt x="1081823" y="6125"/>
                  </a:lnTo>
                  <a:lnTo>
                    <a:pt x="1035312" y="11875"/>
                  </a:lnTo>
                  <a:lnTo>
                    <a:pt x="989367" y="19373"/>
                  </a:lnTo>
                  <a:lnTo>
                    <a:pt x="944021" y="28583"/>
                  </a:lnTo>
                  <a:lnTo>
                    <a:pt x="899308" y="39470"/>
                  </a:lnTo>
                  <a:lnTo>
                    <a:pt x="855263" y="52001"/>
                  </a:lnTo>
                  <a:lnTo>
                    <a:pt x="811920" y="66141"/>
                  </a:lnTo>
                  <a:lnTo>
                    <a:pt x="769313" y="81857"/>
                  </a:lnTo>
                  <a:lnTo>
                    <a:pt x="727477" y="99113"/>
                  </a:lnTo>
                  <a:lnTo>
                    <a:pt x="686446" y="117875"/>
                  </a:lnTo>
                  <a:lnTo>
                    <a:pt x="646255" y="138109"/>
                  </a:lnTo>
                  <a:lnTo>
                    <a:pt x="606937" y="159781"/>
                  </a:lnTo>
                  <a:lnTo>
                    <a:pt x="568526" y="182856"/>
                  </a:lnTo>
                  <a:lnTo>
                    <a:pt x="531058" y="207300"/>
                  </a:lnTo>
                  <a:lnTo>
                    <a:pt x="494567" y="233079"/>
                  </a:lnTo>
                  <a:lnTo>
                    <a:pt x="459086" y="260158"/>
                  </a:lnTo>
                  <a:lnTo>
                    <a:pt x="424651" y="288503"/>
                  </a:lnTo>
                  <a:lnTo>
                    <a:pt x="391295" y="318080"/>
                  </a:lnTo>
                  <a:lnTo>
                    <a:pt x="359053" y="348854"/>
                  </a:lnTo>
                  <a:lnTo>
                    <a:pt x="327958" y="380792"/>
                  </a:lnTo>
                  <a:lnTo>
                    <a:pt x="298047" y="413858"/>
                  </a:lnTo>
                  <a:lnTo>
                    <a:pt x="269351" y="448019"/>
                  </a:lnTo>
                  <a:lnTo>
                    <a:pt x="241907" y="483240"/>
                  </a:lnTo>
                  <a:lnTo>
                    <a:pt x="215748" y="519487"/>
                  </a:lnTo>
                  <a:lnTo>
                    <a:pt x="190909" y="556725"/>
                  </a:lnTo>
                  <a:lnTo>
                    <a:pt x="167424" y="594921"/>
                  </a:lnTo>
                  <a:lnTo>
                    <a:pt x="145326" y="634039"/>
                  </a:lnTo>
                  <a:lnTo>
                    <a:pt x="124652" y="674046"/>
                  </a:lnTo>
                  <a:lnTo>
                    <a:pt x="105434" y="714907"/>
                  </a:lnTo>
                  <a:lnTo>
                    <a:pt x="87707" y="756588"/>
                  </a:lnTo>
                  <a:lnTo>
                    <a:pt x="71506" y="799055"/>
                  </a:lnTo>
                  <a:lnTo>
                    <a:pt x="56864" y="842273"/>
                  </a:lnTo>
                  <a:lnTo>
                    <a:pt x="43817" y="886208"/>
                  </a:lnTo>
                  <a:lnTo>
                    <a:pt x="32398" y="930825"/>
                  </a:lnTo>
                  <a:lnTo>
                    <a:pt x="22641" y="976091"/>
                  </a:lnTo>
                  <a:lnTo>
                    <a:pt x="14582" y="1021971"/>
                  </a:lnTo>
                  <a:lnTo>
                    <a:pt x="8253" y="1068431"/>
                  </a:lnTo>
                  <a:lnTo>
                    <a:pt x="3691" y="1115436"/>
                  </a:lnTo>
                  <a:lnTo>
                    <a:pt x="928" y="1162952"/>
                  </a:lnTo>
                  <a:lnTo>
                    <a:pt x="0" y="1210944"/>
                  </a:lnTo>
                  <a:lnTo>
                    <a:pt x="958" y="1259750"/>
                  </a:lnTo>
                  <a:lnTo>
                    <a:pt x="3809" y="1308067"/>
                  </a:lnTo>
                  <a:lnTo>
                    <a:pt x="8518" y="1355860"/>
                  </a:lnTo>
                  <a:lnTo>
                    <a:pt x="15048" y="1403092"/>
                  </a:lnTo>
                  <a:lnTo>
                    <a:pt x="23364" y="1449726"/>
                  </a:lnTo>
                  <a:lnTo>
                    <a:pt x="33430" y="1495728"/>
                  </a:lnTo>
                  <a:lnTo>
                    <a:pt x="45210" y="1541059"/>
                  </a:lnTo>
                  <a:lnTo>
                    <a:pt x="58668" y="1585685"/>
                  </a:lnTo>
                  <a:lnTo>
                    <a:pt x="73769" y="1629568"/>
                  </a:lnTo>
                  <a:lnTo>
                    <a:pt x="90476" y="1672673"/>
                  </a:lnTo>
                  <a:lnTo>
                    <a:pt x="108755" y="1714962"/>
                  </a:lnTo>
                  <a:lnTo>
                    <a:pt x="128569" y="1756401"/>
                  </a:lnTo>
                  <a:lnTo>
                    <a:pt x="149882" y="1796952"/>
                  </a:lnTo>
                  <a:lnTo>
                    <a:pt x="172659" y="1836579"/>
                  </a:lnTo>
                  <a:lnTo>
                    <a:pt x="196864" y="1875246"/>
                  </a:lnTo>
                  <a:lnTo>
                    <a:pt x="222461" y="1912917"/>
                  </a:lnTo>
                  <a:lnTo>
                    <a:pt x="249415" y="1949555"/>
                  </a:lnTo>
                  <a:lnTo>
                    <a:pt x="277689" y="1985124"/>
                  </a:lnTo>
                  <a:lnTo>
                    <a:pt x="307248" y="2019587"/>
                  </a:lnTo>
                  <a:lnTo>
                    <a:pt x="338056" y="2052910"/>
                  </a:lnTo>
                  <a:lnTo>
                    <a:pt x="370077" y="2085054"/>
                  </a:lnTo>
                  <a:lnTo>
                    <a:pt x="403275" y="2115984"/>
                  </a:lnTo>
                  <a:lnTo>
                    <a:pt x="437616" y="2145663"/>
                  </a:lnTo>
                  <a:lnTo>
                    <a:pt x="473062" y="2174056"/>
                  </a:lnTo>
                  <a:lnTo>
                    <a:pt x="509578" y="2201126"/>
                  </a:lnTo>
                  <a:lnTo>
                    <a:pt x="547129" y="2226836"/>
                  </a:lnTo>
                  <a:lnTo>
                    <a:pt x="585678" y="2251151"/>
                  </a:lnTo>
                  <a:lnTo>
                    <a:pt x="625190" y="2274033"/>
                  </a:lnTo>
                  <a:lnTo>
                    <a:pt x="665629" y="2295448"/>
                  </a:lnTo>
                  <a:lnTo>
                    <a:pt x="706959" y="2315358"/>
                  </a:lnTo>
                  <a:lnTo>
                    <a:pt x="749145" y="2333727"/>
                  </a:lnTo>
                  <a:lnTo>
                    <a:pt x="792151" y="2350518"/>
                  </a:lnTo>
                  <a:lnTo>
                    <a:pt x="835940" y="2365697"/>
                  </a:lnTo>
                  <a:lnTo>
                    <a:pt x="880477" y="2379225"/>
                  </a:lnTo>
                  <a:lnTo>
                    <a:pt x="925727" y="2391068"/>
                  </a:lnTo>
                  <a:lnTo>
                    <a:pt x="971654" y="2401188"/>
                  </a:lnTo>
                  <a:lnTo>
                    <a:pt x="1018221" y="2409550"/>
                  </a:lnTo>
                  <a:lnTo>
                    <a:pt x="1065393" y="2416116"/>
                  </a:lnTo>
                  <a:lnTo>
                    <a:pt x="1113135" y="2420852"/>
                  </a:lnTo>
                  <a:lnTo>
                    <a:pt x="1161410" y="2423719"/>
                  </a:lnTo>
                  <a:lnTo>
                    <a:pt x="1210182" y="2424683"/>
                  </a:lnTo>
                  <a:lnTo>
                    <a:pt x="1257804" y="2423765"/>
                  </a:lnTo>
                  <a:lnTo>
                    <a:pt x="1304962" y="2421031"/>
                  </a:lnTo>
                  <a:lnTo>
                    <a:pt x="1351621" y="2416516"/>
                  </a:lnTo>
                  <a:lnTo>
                    <a:pt x="1397748" y="2410253"/>
                  </a:lnTo>
                  <a:lnTo>
                    <a:pt x="1443310" y="2402276"/>
                  </a:lnTo>
                  <a:lnTo>
                    <a:pt x="1488272" y="2392620"/>
                  </a:lnTo>
                  <a:lnTo>
                    <a:pt x="1532601" y="2381317"/>
                  </a:lnTo>
                  <a:lnTo>
                    <a:pt x="1576264" y="2368402"/>
                  </a:lnTo>
                  <a:lnTo>
                    <a:pt x="1619226" y="2353908"/>
                  </a:lnTo>
                  <a:lnTo>
                    <a:pt x="1661453" y="2337869"/>
                  </a:lnTo>
                  <a:lnTo>
                    <a:pt x="1702913" y="2320319"/>
                  </a:lnTo>
                  <a:lnTo>
                    <a:pt x="1743571" y="2301291"/>
                  </a:lnTo>
                  <a:lnTo>
                    <a:pt x="1783393" y="2280820"/>
                  </a:lnTo>
                  <a:lnTo>
                    <a:pt x="1822346" y="2258939"/>
                  </a:lnTo>
                  <a:lnTo>
                    <a:pt x="1860396" y="2235682"/>
                  </a:lnTo>
                  <a:lnTo>
                    <a:pt x="1897510" y="2211082"/>
                  </a:lnTo>
                  <a:lnTo>
                    <a:pt x="1933652" y="2185174"/>
                  </a:lnTo>
                  <a:lnTo>
                    <a:pt x="1968791" y="2157991"/>
                  </a:lnTo>
                  <a:lnTo>
                    <a:pt x="2002892" y="2129567"/>
                  </a:lnTo>
                  <a:lnTo>
                    <a:pt x="2035921" y="2099936"/>
                  </a:lnTo>
                  <a:lnTo>
                    <a:pt x="2067845" y="2069131"/>
                  </a:lnTo>
                  <a:lnTo>
                    <a:pt x="2098630" y="2037187"/>
                  </a:lnTo>
                  <a:lnTo>
                    <a:pt x="2128242" y="2004136"/>
                  </a:lnTo>
                  <a:lnTo>
                    <a:pt x="2156647" y="1970013"/>
                  </a:lnTo>
                  <a:lnTo>
                    <a:pt x="2183812" y="1934852"/>
                  </a:lnTo>
                  <a:lnTo>
                    <a:pt x="2209703" y="1898686"/>
                  </a:lnTo>
                  <a:lnTo>
                    <a:pt x="2234286" y="1861549"/>
                  </a:lnTo>
                  <a:lnTo>
                    <a:pt x="2257528" y="1823475"/>
                  </a:lnTo>
                  <a:lnTo>
                    <a:pt x="2279394" y="1784497"/>
                  </a:lnTo>
                  <a:lnTo>
                    <a:pt x="2299852" y="1744650"/>
                  </a:lnTo>
                  <a:lnTo>
                    <a:pt x="2318866" y="1703967"/>
                  </a:lnTo>
                  <a:lnTo>
                    <a:pt x="2336405" y="1662482"/>
                  </a:lnTo>
                  <a:lnTo>
                    <a:pt x="2352433" y="1620229"/>
                  </a:lnTo>
                  <a:lnTo>
                    <a:pt x="2366917" y="1577241"/>
                  </a:lnTo>
                  <a:lnTo>
                    <a:pt x="2379823" y="1533552"/>
                  </a:lnTo>
                  <a:lnTo>
                    <a:pt x="2391118" y="1489196"/>
                  </a:lnTo>
                  <a:lnTo>
                    <a:pt x="2400768" y="1444207"/>
                  </a:lnTo>
                  <a:lnTo>
                    <a:pt x="2408739" y="1398619"/>
                  </a:lnTo>
                  <a:lnTo>
                    <a:pt x="2414997" y="1352464"/>
                  </a:lnTo>
                  <a:lnTo>
                    <a:pt x="2419509" y="1305778"/>
                  </a:lnTo>
                  <a:lnTo>
                    <a:pt x="2422241" y="1258593"/>
                  </a:lnTo>
                  <a:lnTo>
                    <a:pt x="2423160" y="1210944"/>
                  </a:lnTo>
                  <a:lnTo>
                    <a:pt x="2422114" y="1160074"/>
                  </a:lnTo>
                  <a:lnTo>
                    <a:pt x="2419003" y="1109755"/>
                  </a:lnTo>
                  <a:lnTo>
                    <a:pt x="2413866" y="1060026"/>
                  </a:lnTo>
                  <a:lnTo>
                    <a:pt x="2406743" y="1010921"/>
                  </a:lnTo>
                  <a:lnTo>
                    <a:pt x="2397673" y="962480"/>
                  </a:lnTo>
                  <a:lnTo>
                    <a:pt x="2386695" y="914738"/>
                  </a:lnTo>
                  <a:lnTo>
                    <a:pt x="2373848" y="867732"/>
                  </a:lnTo>
                  <a:lnTo>
                    <a:pt x="2359172" y="821499"/>
                  </a:lnTo>
                  <a:lnTo>
                    <a:pt x="2342707" y="776077"/>
                  </a:lnTo>
                  <a:lnTo>
                    <a:pt x="2324491" y="731501"/>
                  </a:lnTo>
                  <a:lnTo>
                    <a:pt x="2304563" y="687810"/>
                  </a:lnTo>
                  <a:lnTo>
                    <a:pt x="2282964" y="645039"/>
                  </a:lnTo>
                  <a:lnTo>
                    <a:pt x="2259732" y="603226"/>
                  </a:lnTo>
                  <a:lnTo>
                    <a:pt x="2234907" y="562407"/>
                  </a:lnTo>
                  <a:lnTo>
                    <a:pt x="2208528" y="522620"/>
                  </a:lnTo>
                  <a:lnTo>
                    <a:pt x="2180635" y="483901"/>
                  </a:lnTo>
                  <a:lnTo>
                    <a:pt x="2151266" y="446287"/>
                  </a:lnTo>
                  <a:lnTo>
                    <a:pt x="2120462" y="409815"/>
                  </a:lnTo>
                  <a:lnTo>
                    <a:pt x="2088261" y="374522"/>
                  </a:lnTo>
                  <a:lnTo>
                    <a:pt x="1660525" y="805433"/>
                  </a:lnTo>
                  <a:lnTo>
                    <a:pt x="1691852" y="843172"/>
                  </a:lnTo>
                  <a:lnTo>
                    <a:pt x="1720109" y="883060"/>
                  </a:lnTo>
                  <a:lnTo>
                    <a:pt x="1745130" y="924959"/>
                  </a:lnTo>
                  <a:lnTo>
                    <a:pt x="1766752" y="968734"/>
                  </a:lnTo>
                  <a:lnTo>
                    <a:pt x="1784811" y="1014247"/>
                  </a:lnTo>
                  <a:lnTo>
                    <a:pt x="1799143" y="1061362"/>
                  </a:lnTo>
                  <a:lnTo>
                    <a:pt x="1809583" y="1109941"/>
                  </a:lnTo>
                  <a:lnTo>
                    <a:pt x="1815967" y="1159847"/>
                  </a:lnTo>
                  <a:lnTo>
                    <a:pt x="1818131" y="1210944"/>
                  </a:lnTo>
                  <a:lnTo>
                    <a:pt x="1816297" y="1258360"/>
                  </a:lnTo>
                  <a:lnTo>
                    <a:pt x="1810884" y="1304759"/>
                  </a:lnTo>
                  <a:lnTo>
                    <a:pt x="1802030" y="1350009"/>
                  </a:lnTo>
                  <a:lnTo>
                    <a:pt x="1789871" y="1393978"/>
                  </a:lnTo>
                  <a:lnTo>
                    <a:pt x="1774545" y="1436531"/>
                  </a:lnTo>
                  <a:lnTo>
                    <a:pt x="1756188" y="1477536"/>
                  </a:lnTo>
                  <a:lnTo>
                    <a:pt x="1734937" y="1516859"/>
                  </a:lnTo>
                  <a:lnTo>
                    <a:pt x="1710929" y="1554369"/>
                  </a:lnTo>
                  <a:lnTo>
                    <a:pt x="1684301" y="1589931"/>
                  </a:lnTo>
                  <a:lnTo>
                    <a:pt x="1655189" y="1623412"/>
                  </a:lnTo>
                  <a:lnTo>
                    <a:pt x="1623730" y="1654680"/>
                  </a:lnTo>
                  <a:lnTo>
                    <a:pt x="1590062" y="1683602"/>
                  </a:lnTo>
                  <a:lnTo>
                    <a:pt x="1554320" y="1710044"/>
                  </a:lnTo>
                  <a:lnTo>
                    <a:pt x="1516643" y="1733874"/>
                  </a:lnTo>
                  <a:lnTo>
                    <a:pt x="1477166" y="1754958"/>
                  </a:lnTo>
                  <a:lnTo>
                    <a:pt x="1436027" y="1773163"/>
                  </a:lnTo>
                  <a:lnTo>
                    <a:pt x="1393362" y="1788357"/>
                  </a:lnTo>
                  <a:lnTo>
                    <a:pt x="1349308" y="1800406"/>
                  </a:lnTo>
                  <a:lnTo>
                    <a:pt x="1304003" y="1809177"/>
                  </a:lnTo>
                  <a:lnTo>
                    <a:pt x="1257582" y="1814537"/>
                  </a:lnTo>
                  <a:lnTo>
                    <a:pt x="1210182" y="1816353"/>
                  </a:lnTo>
                  <a:lnTo>
                    <a:pt x="1162802" y="1814537"/>
                  </a:lnTo>
                  <a:lnTo>
                    <a:pt x="1116434" y="1809177"/>
                  </a:lnTo>
                  <a:lnTo>
                    <a:pt x="1071212" y="1800406"/>
                  </a:lnTo>
                  <a:lnTo>
                    <a:pt x="1027269" y="1788357"/>
                  </a:lnTo>
                  <a:lnTo>
                    <a:pt x="984738" y="1773163"/>
                  </a:lnTo>
                  <a:lnTo>
                    <a:pt x="943753" y="1754958"/>
                  </a:lnTo>
                  <a:lnTo>
                    <a:pt x="904446" y="1733874"/>
                  </a:lnTo>
                  <a:lnTo>
                    <a:pt x="866952" y="1710044"/>
                  </a:lnTo>
                  <a:lnTo>
                    <a:pt x="831403" y="1683602"/>
                  </a:lnTo>
                  <a:lnTo>
                    <a:pt x="797932" y="1654680"/>
                  </a:lnTo>
                  <a:lnTo>
                    <a:pt x="766673" y="1623412"/>
                  </a:lnTo>
                  <a:lnTo>
                    <a:pt x="737759" y="1589931"/>
                  </a:lnTo>
                  <a:lnTo>
                    <a:pt x="711323" y="1554369"/>
                  </a:lnTo>
                  <a:lnTo>
                    <a:pt x="687498" y="1516859"/>
                  </a:lnTo>
                  <a:lnTo>
                    <a:pt x="666417" y="1477536"/>
                  </a:lnTo>
                  <a:lnTo>
                    <a:pt x="648214" y="1436531"/>
                  </a:lnTo>
                  <a:lnTo>
                    <a:pt x="633022" y="1393978"/>
                  </a:lnTo>
                  <a:lnTo>
                    <a:pt x="620974" y="1350009"/>
                  </a:lnTo>
                  <a:lnTo>
                    <a:pt x="612204" y="1304759"/>
                  </a:lnTo>
                  <a:lnTo>
                    <a:pt x="606844" y="1258360"/>
                  </a:lnTo>
                  <a:lnTo>
                    <a:pt x="605027" y="1210944"/>
                  </a:lnTo>
                  <a:lnTo>
                    <a:pt x="606844" y="1163528"/>
                  </a:lnTo>
                  <a:lnTo>
                    <a:pt x="612204" y="1117127"/>
                  </a:lnTo>
                  <a:lnTo>
                    <a:pt x="620974" y="1071872"/>
                  </a:lnTo>
                  <a:lnTo>
                    <a:pt x="633022" y="1027899"/>
                  </a:lnTo>
                  <a:lnTo>
                    <a:pt x="648214" y="985340"/>
                  </a:lnTo>
                  <a:lnTo>
                    <a:pt x="666417" y="944328"/>
                  </a:lnTo>
                  <a:lnTo>
                    <a:pt x="687498" y="904997"/>
                  </a:lnTo>
                  <a:lnTo>
                    <a:pt x="711323" y="867479"/>
                  </a:lnTo>
                  <a:lnTo>
                    <a:pt x="737759" y="831908"/>
                  </a:lnTo>
                  <a:lnTo>
                    <a:pt x="766673" y="798418"/>
                  </a:lnTo>
                  <a:lnTo>
                    <a:pt x="797932" y="767140"/>
                  </a:lnTo>
                  <a:lnTo>
                    <a:pt x="831403" y="738210"/>
                  </a:lnTo>
                  <a:lnTo>
                    <a:pt x="866952" y="711759"/>
                  </a:lnTo>
                  <a:lnTo>
                    <a:pt x="904446" y="687921"/>
                  </a:lnTo>
                  <a:lnTo>
                    <a:pt x="943753" y="666829"/>
                  </a:lnTo>
                  <a:lnTo>
                    <a:pt x="984738" y="648617"/>
                  </a:lnTo>
                  <a:lnTo>
                    <a:pt x="1027269" y="633417"/>
                  </a:lnTo>
                  <a:lnTo>
                    <a:pt x="1071212" y="621363"/>
                  </a:lnTo>
                  <a:lnTo>
                    <a:pt x="1116434" y="612588"/>
                  </a:lnTo>
                  <a:lnTo>
                    <a:pt x="1162802" y="607226"/>
                  </a:lnTo>
                  <a:lnTo>
                    <a:pt x="1210182" y="605408"/>
                  </a:lnTo>
                  <a:lnTo>
                    <a:pt x="1252291" y="606958"/>
                  </a:lnTo>
                  <a:lnTo>
                    <a:pt x="1293876" y="611425"/>
                  </a:lnTo>
                  <a:lnTo>
                    <a:pt x="1334412" y="618535"/>
                  </a:lnTo>
                  <a:lnTo>
                    <a:pt x="1373377" y="628014"/>
                  </a:lnTo>
                  <a:lnTo>
                    <a:pt x="1347571" y="584021"/>
                  </a:lnTo>
                  <a:lnTo>
                    <a:pt x="1323398" y="539168"/>
                  </a:lnTo>
                  <a:lnTo>
                    <a:pt x="1300899" y="493495"/>
                  </a:lnTo>
                  <a:lnTo>
                    <a:pt x="1280112" y="447038"/>
                  </a:lnTo>
                  <a:lnTo>
                    <a:pt x="1261074" y="399837"/>
                  </a:lnTo>
                  <a:lnTo>
                    <a:pt x="1243826" y="351930"/>
                  </a:lnTo>
                  <a:lnTo>
                    <a:pt x="1228404" y="303354"/>
                  </a:lnTo>
                  <a:lnTo>
                    <a:pt x="1214848" y="254148"/>
                  </a:lnTo>
                  <a:lnTo>
                    <a:pt x="1203196" y="204350"/>
                  </a:lnTo>
                  <a:lnTo>
                    <a:pt x="1193487" y="153998"/>
                  </a:lnTo>
                  <a:lnTo>
                    <a:pt x="1185759" y="103130"/>
                  </a:lnTo>
                  <a:lnTo>
                    <a:pt x="1180051" y="51784"/>
                  </a:lnTo>
                  <a:lnTo>
                    <a:pt x="11764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98208" y="4550664"/>
              <a:ext cx="2423160" cy="2112645"/>
            </a:xfrm>
            <a:custGeom>
              <a:avLst/>
              <a:gdLst/>
              <a:ahLst/>
              <a:cxnLst/>
              <a:rect l="l" t="t" r="r" b="b"/>
              <a:pathLst>
                <a:path w="2423159" h="2112645">
                  <a:moveTo>
                    <a:pt x="2259934" y="605536"/>
                  </a:moveTo>
                  <a:lnTo>
                    <a:pt x="1210183" y="605536"/>
                  </a:lnTo>
                  <a:lnTo>
                    <a:pt x="1257562" y="607371"/>
                  </a:lnTo>
                  <a:lnTo>
                    <a:pt x="1303928" y="612786"/>
                  </a:lnTo>
                  <a:lnTo>
                    <a:pt x="1349146" y="621645"/>
                  </a:lnTo>
                  <a:lnTo>
                    <a:pt x="1393084" y="633810"/>
                  </a:lnTo>
                  <a:lnTo>
                    <a:pt x="1435609" y="649143"/>
                  </a:lnTo>
                  <a:lnTo>
                    <a:pt x="1476587" y="667510"/>
                  </a:lnTo>
                  <a:lnTo>
                    <a:pt x="1515886" y="688772"/>
                  </a:lnTo>
                  <a:lnTo>
                    <a:pt x="1553372" y="712793"/>
                  </a:lnTo>
                  <a:lnTo>
                    <a:pt x="1588912" y="739436"/>
                  </a:lnTo>
                  <a:lnTo>
                    <a:pt x="1622374" y="768565"/>
                  </a:lnTo>
                  <a:lnTo>
                    <a:pt x="1653624" y="800041"/>
                  </a:lnTo>
                  <a:lnTo>
                    <a:pt x="1682529" y="833730"/>
                  </a:lnTo>
                  <a:lnTo>
                    <a:pt x="1708957" y="869493"/>
                  </a:lnTo>
                  <a:lnTo>
                    <a:pt x="1732773" y="907193"/>
                  </a:lnTo>
                  <a:lnTo>
                    <a:pt x="1753846" y="946695"/>
                  </a:lnTo>
                  <a:lnTo>
                    <a:pt x="1772042" y="987861"/>
                  </a:lnTo>
                  <a:lnTo>
                    <a:pt x="1787228" y="1030555"/>
                  </a:lnTo>
                  <a:lnTo>
                    <a:pt x="1799271" y="1074639"/>
                  </a:lnTo>
                  <a:lnTo>
                    <a:pt x="1808037" y="1119976"/>
                  </a:lnTo>
                  <a:lnTo>
                    <a:pt x="1813395" y="1166431"/>
                  </a:lnTo>
                  <a:lnTo>
                    <a:pt x="1815211" y="1213865"/>
                  </a:lnTo>
                  <a:lnTo>
                    <a:pt x="1812847" y="1267749"/>
                  </a:lnTo>
                  <a:lnTo>
                    <a:pt x="1805879" y="1320381"/>
                  </a:lnTo>
                  <a:lnTo>
                    <a:pt x="1794491" y="1371552"/>
                  </a:lnTo>
                  <a:lnTo>
                    <a:pt x="1778866" y="1421056"/>
                  </a:lnTo>
                  <a:lnTo>
                    <a:pt x="1759189" y="1468683"/>
                  </a:lnTo>
                  <a:lnTo>
                    <a:pt x="1735643" y="1514225"/>
                  </a:lnTo>
                  <a:lnTo>
                    <a:pt x="1708412" y="1557476"/>
                  </a:lnTo>
                  <a:lnTo>
                    <a:pt x="1677681" y="1598226"/>
                  </a:lnTo>
                  <a:lnTo>
                    <a:pt x="1643634" y="1636268"/>
                  </a:lnTo>
                  <a:lnTo>
                    <a:pt x="1628796" y="1651488"/>
                  </a:lnTo>
                  <a:lnTo>
                    <a:pt x="1599217" y="1683023"/>
                  </a:lnTo>
                  <a:lnTo>
                    <a:pt x="1584452" y="1698244"/>
                  </a:lnTo>
                  <a:lnTo>
                    <a:pt x="2029206" y="2112264"/>
                  </a:lnTo>
                  <a:lnTo>
                    <a:pt x="2041854" y="2097980"/>
                  </a:lnTo>
                  <a:lnTo>
                    <a:pt x="2054479" y="2084482"/>
                  </a:lnTo>
                  <a:lnTo>
                    <a:pt x="2067103" y="2071508"/>
                  </a:lnTo>
                  <a:lnTo>
                    <a:pt x="2079752" y="2058797"/>
                  </a:lnTo>
                  <a:lnTo>
                    <a:pt x="2079752" y="2055876"/>
                  </a:lnTo>
                  <a:lnTo>
                    <a:pt x="2112417" y="2020974"/>
                  </a:lnTo>
                  <a:lnTo>
                    <a:pt x="2143727" y="1984760"/>
                  </a:lnTo>
                  <a:lnTo>
                    <a:pt x="2173634" y="1947280"/>
                  </a:lnTo>
                  <a:lnTo>
                    <a:pt x="2202092" y="1908583"/>
                  </a:lnTo>
                  <a:lnTo>
                    <a:pt x="2229053" y="1868713"/>
                  </a:lnTo>
                  <a:lnTo>
                    <a:pt x="2254472" y="1827720"/>
                  </a:lnTo>
                  <a:lnTo>
                    <a:pt x="2278301" y="1785649"/>
                  </a:lnTo>
                  <a:lnTo>
                    <a:pt x="2300492" y="1742547"/>
                  </a:lnTo>
                  <a:lnTo>
                    <a:pt x="2321092" y="1698244"/>
                  </a:lnTo>
                  <a:lnTo>
                    <a:pt x="2339778" y="1653441"/>
                  </a:lnTo>
                  <a:lnTo>
                    <a:pt x="2356777" y="1607531"/>
                  </a:lnTo>
                  <a:lnTo>
                    <a:pt x="2371953" y="1560778"/>
                  </a:lnTo>
                  <a:lnTo>
                    <a:pt x="2385257" y="1513229"/>
                  </a:lnTo>
                  <a:lnTo>
                    <a:pt x="2396643" y="1464932"/>
                  </a:lnTo>
                  <a:lnTo>
                    <a:pt x="2406064" y="1415934"/>
                  </a:lnTo>
                  <a:lnTo>
                    <a:pt x="2413493" y="1366094"/>
                  </a:lnTo>
                  <a:lnTo>
                    <a:pt x="2418829" y="1315934"/>
                  </a:lnTo>
                  <a:lnTo>
                    <a:pt x="2422068" y="1265200"/>
                  </a:lnTo>
                  <a:lnTo>
                    <a:pt x="2423160" y="1213865"/>
                  </a:lnTo>
                  <a:lnTo>
                    <a:pt x="2422246" y="1166431"/>
                  </a:lnTo>
                  <a:lnTo>
                    <a:pt x="2419509" y="1119015"/>
                  </a:lnTo>
                  <a:lnTo>
                    <a:pt x="2414997" y="1072320"/>
                  </a:lnTo>
                  <a:lnTo>
                    <a:pt x="2408739" y="1026158"/>
                  </a:lnTo>
                  <a:lnTo>
                    <a:pt x="2400768" y="980563"/>
                  </a:lnTo>
                  <a:lnTo>
                    <a:pt x="2391118" y="935567"/>
                  </a:lnTo>
                  <a:lnTo>
                    <a:pt x="2379823" y="891204"/>
                  </a:lnTo>
                  <a:lnTo>
                    <a:pt x="2366917" y="847509"/>
                  </a:lnTo>
                  <a:lnTo>
                    <a:pt x="2352433" y="804516"/>
                  </a:lnTo>
                  <a:lnTo>
                    <a:pt x="2336405" y="762257"/>
                  </a:lnTo>
                  <a:lnTo>
                    <a:pt x="2318866" y="720767"/>
                  </a:lnTo>
                  <a:lnTo>
                    <a:pt x="2299852" y="680079"/>
                  </a:lnTo>
                  <a:lnTo>
                    <a:pt x="2279394" y="640227"/>
                  </a:lnTo>
                  <a:lnTo>
                    <a:pt x="2259934" y="605536"/>
                  </a:lnTo>
                  <a:close/>
                </a:path>
                <a:path w="2423159" h="2112645">
                  <a:moveTo>
                    <a:pt x="1210183" y="0"/>
                  </a:moveTo>
                  <a:lnTo>
                    <a:pt x="1161410" y="964"/>
                  </a:lnTo>
                  <a:lnTo>
                    <a:pt x="1113135" y="3831"/>
                  </a:lnTo>
                  <a:lnTo>
                    <a:pt x="1065393" y="8567"/>
                  </a:lnTo>
                  <a:lnTo>
                    <a:pt x="1018221" y="15133"/>
                  </a:lnTo>
                  <a:lnTo>
                    <a:pt x="971654" y="23495"/>
                  </a:lnTo>
                  <a:lnTo>
                    <a:pt x="925727" y="33616"/>
                  </a:lnTo>
                  <a:lnTo>
                    <a:pt x="880477" y="45458"/>
                  </a:lnTo>
                  <a:lnTo>
                    <a:pt x="835940" y="58987"/>
                  </a:lnTo>
                  <a:lnTo>
                    <a:pt x="792151" y="74166"/>
                  </a:lnTo>
                  <a:lnTo>
                    <a:pt x="749145" y="90958"/>
                  </a:lnTo>
                  <a:lnTo>
                    <a:pt x="706959" y="109328"/>
                  </a:lnTo>
                  <a:lnTo>
                    <a:pt x="665629" y="129238"/>
                  </a:lnTo>
                  <a:lnTo>
                    <a:pt x="625190" y="150654"/>
                  </a:lnTo>
                  <a:lnTo>
                    <a:pt x="585678" y="173537"/>
                  </a:lnTo>
                  <a:lnTo>
                    <a:pt x="547129" y="197853"/>
                  </a:lnTo>
                  <a:lnTo>
                    <a:pt x="509578" y="223565"/>
                  </a:lnTo>
                  <a:lnTo>
                    <a:pt x="473062" y="250636"/>
                  </a:lnTo>
                  <a:lnTo>
                    <a:pt x="437616" y="279030"/>
                  </a:lnTo>
                  <a:lnTo>
                    <a:pt x="403275" y="308712"/>
                  </a:lnTo>
                  <a:lnTo>
                    <a:pt x="370077" y="339644"/>
                  </a:lnTo>
                  <a:lnTo>
                    <a:pt x="338056" y="371791"/>
                  </a:lnTo>
                  <a:lnTo>
                    <a:pt x="307248" y="405115"/>
                  </a:lnTo>
                  <a:lnTo>
                    <a:pt x="277689" y="439582"/>
                  </a:lnTo>
                  <a:lnTo>
                    <a:pt x="249415" y="475154"/>
                  </a:lnTo>
                  <a:lnTo>
                    <a:pt x="222461" y="511795"/>
                  </a:lnTo>
                  <a:lnTo>
                    <a:pt x="196864" y="549469"/>
                  </a:lnTo>
                  <a:lnTo>
                    <a:pt x="172659" y="588140"/>
                  </a:lnTo>
                  <a:lnTo>
                    <a:pt x="149882" y="627772"/>
                  </a:lnTo>
                  <a:lnTo>
                    <a:pt x="128569" y="668327"/>
                  </a:lnTo>
                  <a:lnTo>
                    <a:pt x="108755" y="709770"/>
                  </a:lnTo>
                  <a:lnTo>
                    <a:pt x="90476" y="752065"/>
                  </a:lnTo>
                  <a:lnTo>
                    <a:pt x="73769" y="795175"/>
                  </a:lnTo>
                  <a:lnTo>
                    <a:pt x="58668" y="839064"/>
                  </a:lnTo>
                  <a:lnTo>
                    <a:pt x="45210" y="883696"/>
                  </a:lnTo>
                  <a:lnTo>
                    <a:pt x="33430" y="929034"/>
                  </a:lnTo>
                  <a:lnTo>
                    <a:pt x="23364" y="975042"/>
                  </a:lnTo>
                  <a:lnTo>
                    <a:pt x="15048" y="1021685"/>
                  </a:lnTo>
                  <a:lnTo>
                    <a:pt x="8518" y="1068924"/>
                  </a:lnTo>
                  <a:lnTo>
                    <a:pt x="3809" y="1116725"/>
                  </a:lnTo>
                  <a:lnTo>
                    <a:pt x="958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1" y="1366281"/>
                  </a:lnTo>
                  <a:lnTo>
                    <a:pt x="16442" y="1415614"/>
                  </a:lnTo>
                  <a:lnTo>
                    <a:pt x="25537" y="1464454"/>
                  </a:lnTo>
                  <a:lnTo>
                    <a:pt x="36552" y="1512569"/>
                  </a:lnTo>
                  <a:lnTo>
                    <a:pt x="49451" y="1559919"/>
                  </a:lnTo>
                  <a:lnTo>
                    <a:pt x="64195" y="1606462"/>
                  </a:lnTo>
                  <a:lnTo>
                    <a:pt x="80749" y="1652155"/>
                  </a:lnTo>
                  <a:lnTo>
                    <a:pt x="99076" y="1696955"/>
                  </a:lnTo>
                  <a:lnTo>
                    <a:pt x="119138" y="1740822"/>
                  </a:lnTo>
                  <a:lnTo>
                    <a:pt x="140899" y="1783713"/>
                  </a:lnTo>
                  <a:lnTo>
                    <a:pt x="164322" y="1825586"/>
                  </a:lnTo>
                  <a:lnTo>
                    <a:pt x="189370" y="1866398"/>
                  </a:lnTo>
                  <a:lnTo>
                    <a:pt x="216006" y="1906108"/>
                  </a:lnTo>
                  <a:lnTo>
                    <a:pt x="244193" y="1944673"/>
                  </a:lnTo>
                  <a:lnTo>
                    <a:pt x="273894" y="1982052"/>
                  </a:lnTo>
                  <a:lnTo>
                    <a:pt x="305073" y="2018202"/>
                  </a:lnTo>
                  <a:lnTo>
                    <a:pt x="337693" y="2053082"/>
                  </a:lnTo>
                  <a:lnTo>
                    <a:pt x="337693" y="2055876"/>
                  </a:lnTo>
                  <a:lnTo>
                    <a:pt x="371475" y="2089785"/>
                  </a:lnTo>
                  <a:lnTo>
                    <a:pt x="799338" y="1658874"/>
                  </a:lnTo>
                  <a:lnTo>
                    <a:pt x="779526" y="1639062"/>
                  </a:lnTo>
                  <a:lnTo>
                    <a:pt x="748655" y="1604977"/>
                  </a:lnTo>
                  <a:lnTo>
                    <a:pt x="720315" y="1568653"/>
                  </a:lnTo>
                  <a:lnTo>
                    <a:pt x="694676" y="1530225"/>
                  </a:lnTo>
                  <a:lnTo>
                    <a:pt x="671907" y="1489831"/>
                  </a:lnTo>
                  <a:lnTo>
                    <a:pt x="652176" y="1447609"/>
                  </a:lnTo>
                  <a:lnTo>
                    <a:pt x="635654" y="1403695"/>
                  </a:lnTo>
                  <a:lnTo>
                    <a:pt x="622509" y="1358226"/>
                  </a:lnTo>
                  <a:lnTo>
                    <a:pt x="612910" y="1311341"/>
                  </a:lnTo>
                  <a:lnTo>
                    <a:pt x="607026" y="1263175"/>
                  </a:lnTo>
                  <a:lnTo>
                    <a:pt x="605027" y="1213865"/>
                  </a:lnTo>
                  <a:lnTo>
                    <a:pt x="606844" y="1166431"/>
                  </a:lnTo>
                  <a:lnTo>
                    <a:pt x="612204" y="1119976"/>
                  </a:lnTo>
                  <a:lnTo>
                    <a:pt x="620974" y="1074639"/>
                  </a:lnTo>
                  <a:lnTo>
                    <a:pt x="633022" y="1030555"/>
                  </a:lnTo>
                  <a:lnTo>
                    <a:pt x="648214" y="987861"/>
                  </a:lnTo>
                  <a:lnTo>
                    <a:pt x="666417" y="946695"/>
                  </a:lnTo>
                  <a:lnTo>
                    <a:pt x="687498" y="907193"/>
                  </a:lnTo>
                  <a:lnTo>
                    <a:pt x="711323" y="869493"/>
                  </a:lnTo>
                  <a:lnTo>
                    <a:pt x="737759" y="833730"/>
                  </a:lnTo>
                  <a:lnTo>
                    <a:pt x="766673" y="800041"/>
                  </a:lnTo>
                  <a:lnTo>
                    <a:pt x="797932" y="768565"/>
                  </a:lnTo>
                  <a:lnTo>
                    <a:pt x="831403" y="739436"/>
                  </a:lnTo>
                  <a:lnTo>
                    <a:pt x="866952" y="712793"/>
                  </a:lnTo>
                  <a:lnTo>
                    <a:pt x="904446" y="688772"/>
                  </a:lnTo>
                  <a:lnTo>
                    <a:pt x="943753" y="667510"/>
                  </a:lnTo>
                  <a:lnTo>
                    <a:pt x="984738" y="649143"/>
                  </a:lnTo>
                  <a:lnTo>
                    <a:pt x="1027269" y="633810"/>
                  </a:lnTo>
                  <a:lnTo>
                    <a:pt x="1071212" y="621645"/>
                  </a:lnTo>
                  <a:lnTo>
                    <a:pt x="1116434" y="612786"/>
                  </a:lnTo>
                  <a:lnTo>
                    <a:pt x="1162802" y="607371"/>
                  </a:lnTo>
                  <a:lnTo>
                    <a:pt x="1210183" y="605536"/>
                  </a:lnTo>
                  <a:lnTo>
                    <a:pt x="2259934" y="605536"/>
                  </a:lnTo>
                  <a:lnTo>
                    <a:pt x="2257528" y="601246"/>
                  </a:lnTo>
                  <a:lnTo>
                    <a:pt x="2234286" y="563168"/>
                  </a:lnTo>
                  <a:lnTo>
                    <a:pt x="2209703" y="526027"/>
                  </a:lnTo>
                  <a:lnTo>
                    <a:pt x="2183812" y="489858"/>
                  </a:lnTo>
                  <a:lnTo>
                    <a:pt x="2156647" y="454694"/>
                  </a:lnTo>
                  <a:lnTo>
                    <a:pt x="2128242" y="420568"/>
                  </a:lnTo>
                  <a:lnTo>
                    <a:pt x="2098630" y="387515"/>
                  </a:lnTo>
                  <a:lnTo>
                    <a:pt x="2067845" y="355568"/>
                  </a:lnTo>
                  <a:lnTo>
                    <a:pt x="2035921" y="324761"/>
                  </a:lnTo>
                  <a:lnTo>
                    <a:pt x="2002892" y="295127"/>
                  </a:lnTo>
                  <a:lnTo>
                    <a:pt x="1968791" y="266702"/>
                  </a:lnTo>
                  <a:lnTo>
                    <a:pt x="1933652" y="239517"/>
                  </a:lnTo>
                  <a:lnTo>
                    <a:pt x="1897510" y="213608"/>
                  </a:lnTo>
                  <a:lnTo>
                    <a:pt x="1860396" y="189007"/>
                  </a:lnTo>
                  <a:lnTo>
                    <a:pt x="1822346" y="165749"/>
                  </a:lnTo>
                  <a:lnTo>
                    <a:pt x="1783393" y="143867"/>
                  </a:lnTo>
                  <a:lnTo>
                    <a:pt x="1743571" y="123395"/>
                  </a:lnTo>
                  <a:lnTo>
                    <a:pt x="1702913" y="104366"/>
                  </a:lnTo>
                  <a:lnTo>
                    <a:pt x="1661453" y="86816"/>
                  </a:lnTo>
                  <a:lnTo>
                    <a:pt x="1619226" y="70776"/>
                  </a:lnTo>
                  <a:lnTo>
                    <a:pt x="1576264" y="56282"/>
                  </a:lnTo>
                  <a:lnTo>
                    <a:pt x="1532601" y="43366"/>
                  </a:lnTo>
                  <a:lnTo>
                    <a:pt x="1488272" y="32063"/>
                  </a:lnTo>
                  <a:lnTo>
                    <a:pt x="1443310" y="22407"/>
                  </a:lnTo>
                  <a:lnTo>
                    <a:pt x="1397748" y="14430"/>
                  </a:lnTo>
                  <a:lnTo>
                    <a:pt x="1351621" y="8167"/>
                  </a:lnTo>
                  <a:lnTo>
                    <a:pt x="1304962" y="3652"/>
                  </a:lnTo>
                  <a:lnTo>
                    <a:pt x="1257804" y="918"/>
                  </a:lnTo>
                  <a:lnTo>
                    <a:pt x="1210183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4464" y="5836920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4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8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4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09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3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4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2"/>
                  </a:lnTo>
                  <a:lnTo>
                    <a:pt x="298322" y="414019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4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3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4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87336" y="682421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91296" y="5472811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84538" y="678611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1047" y="306451"/>
            <a:ext cx="5074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Social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Engineering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Principles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32786" y="1930145"/>
            <a:ext cx="11786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rely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principles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persuasive: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3505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5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4" y="553720"/>
                </a:lnTo>
                <a:lnTo>
                  <a:pt x="4931664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4298" y="4722859"/>
            <a:ext cx="4040504" cy="1174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t.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makes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appear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reasonable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natural.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47416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4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4" y="565150"/>
                </a:lnTo>
                <a:lnTo>
                  <a:pt x="3430524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80613" y="3457194"/>
            <a:ext cx="2563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Familiarity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Liking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81338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4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3" y="553720"/>
                </a:lnTo>
                <a:lnTo>
                  <a:pt x="4931663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22638" y="4722859"/>
            <a:ext cx="4205605" cy="1174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uti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ize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courte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behaviors.</a:t>
            </a:r>
            <a:endParaRPr sz="2200">
              <a:latin typeface="Lucida Sans Unicode"/>
              <a:cs typeface="Lucida Sans Unicode"/>
            </a:endParaRPr>
          </a:p>
          <a:p>
            <a:pPr marL="355600" marR="657860" indent="-342900">
              <a:lnSpc>
                <a:spcPct val="1141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creates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fabricated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testimonials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contacts.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85247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5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3" y="565150"/>
                </a:lnTo>
                <a:lnTo>
                  <a:pt x="3430523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91647" y="3288029"/>
            <a:ext cx="262001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51230" marR="5080" indent="-939165">
              <a:lnSpc>
                <a:spcPct val="100499"/>
              </a:lnSpc>
              <a:spcBef>
                <a:spcPts val="80"/>
              </a:spcBef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Consensus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Social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Proof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1047" y="306451"/>
            <a:ext cx="5074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3E3E3E"/>
                </a:solidFill>
              </a:rPr>
              <a:t>Social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Engineering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Principles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7803" y="760476"/>
            <a:ext cx="72009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43505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5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4" y="553720"/>
                </a:lnTo>
                <a:lnTo>
                  <a:pt x="4931664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4298" y="4532274"/>
            <a:ext cx="4218305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589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rge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fea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rfu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refusing.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kes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dvant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ge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lack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awareness.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47188" y="3311652"/>
            <a:ext cx="3924300" cy="678180"/>
          </a:xfrm>
          <a:custGeom>
            <a:avLst/>
            <a:gdLst/>
            <a:ahLst/>
            <a:cxnLst/>
            <a:rect l="l" t="t" r="r" b="b"/>
            <a:pathLst>
              <a:path w="3924300" h="678179">
                <a:moveTo>
                  <a:pt x="3811270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80"/>
                </a:lnTo>
                <a:lnTo>
                  <a:pt x="3811270" y="678180"/>
                </a:lnTo>
                <a:lnTo>
                  <a:pt x="3855291" y="669305"/>
                </a:lnTo>
                <a:lnTo>
                  <a:pt x="3891216" y="645096"/>
                </a:lnTo>
                <a:lnTo>
                  <a:pt x="3915425" y="609171"/>
                </a:lnTo>
                <a:lnTo>
                  <a:pt x="3924300" y="565150"/>
                </a:lnTo>
                <a:lnTo>
                  <a:pt x="3924300" y="113030"/>
                </a:lnTo>
                <a:lnTo>
                  <a:pt x="3915425" y="69008"/>
                </a:lnTo>
                <a:lnTo>
                  <a:pt x="3891216" y="33083"/>
                </a:lnTo>
                <a:lnTo>
                  <a:pt x="3855291" y="8874"/>
                </a:lnTo>
                <a:lnTo>
                  <a:pt x="38112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6550" y="3457194"/>
            <a:ext cx="3463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Autho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ity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Intim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dati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81338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4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3" y="553720"/>
                </a:lnTo>
                <a:lnTo>
                  <a:pt x="4931663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22638" y="4986909"/>
            <a:ext cx="437388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convince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rge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make 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choice.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85247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5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3" y="565150"/>
                </a:lnTo>
                <a:lnTo>
                  <a:pt x="3430523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30688" y="3457194"/>
            <a:ext cx="2740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Scarcity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Urgency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4152" y="306451"/>
            <a:ext cx="264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Impersonation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79" y="760476"/>
            <a:ext cx="39227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00552" y="1930145"/>
            <a:ext cx="10450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Impersonation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assuming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person’s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identity.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utilizes: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3676" y="3228949"/>
            <a:ext cx="4208780" cy="4213225"/>
          </a:xfrm>
          <a:custGeom>
            <a:avLst/>
            <a:gdLst/>
            <a:ahLst/>
            <a:cxnLst/>
            <a:rect l="l" t="t" r="r" b="b"/>
            <a:pathLst>
              <a:path w="4208780" h="4213225">
                <a:moveTo>
                  <a:pt x="398183" y="1006627"/>
                </a:moveTo>
                <a:lnTo>
                  <a:pt x="345732" y="954430"/>
                </a:lnTo>
                <a:lnTo>
                  <a:pt x="319125" y="995565"/>
                </a:lnTo>
                <a:lnTo>
                  <a:pt x="293598" y="1037183"/>
                </a:lnTo>
                <a:lnTo>
                  <a:pt x="269138" y="1079258"/>
                </a:lnTo>
                <a:lnTo>
                  <a:pt x="245732" y="1121791"/>
                </a:lnTo>
                <a:lnTo>
                  <a:pt x="223393" y="1164742"/>
                </a:lnTo>
                <a:lnTo>
                  <a:pt x="202120" y="1208112"/>
                </a:lnTo>
                <a:lnTo>
                  <a:pt x="181902" y="1251864"/>
                </a:lnTo>
                <a:lnTo>
                  <a:pt x="162763" y="1295971"/>
                </a:lnTo>
                <a:lnTo>
                  <a:pt x="144678" y="1340434"/>
                </a:lnTo>
                <a:lnTo>
                  <a:pt x="127660" y="1385227"/>
                </a:lnTo>
                <a:lnTo>
                  <a:pt x="111696" y="1430324"/>
                </a:lnTo>
                <a:lnTo>
                  <a:pt x="96812" y="1475714"/>
                </a:lnTo>
                <a:lnTo>
                  <a:pt x="82981" y="1521371"/>
                </a:lnTo>
                <a:lnTo>
                  <a:pt x="70218" y="1567281"/>
                </a:lnTo>
                <a:lnTo>
                  <a:pt x="58508" y="1613408"/>
                </a:lnTo>
                <a:lnTo>
                  <a:pt x="47879" y="1659750"/>
                </a:lnTo>
                <a:lnTo>
                  <a:pt x="38303" y="1706270"/>
                </a:lnTo>
                <a:lnTo>
                  <a:pt x="29794" y="1752968"/>
                </a:lnTo>
                <a:lnTo>
                  <a:pt x="22339" y="1799818"/>
                </a:lnTo>
                <a:lnTo>
                  <a:pt x="15963" y="1846795"/>
                </a:lnTo>
                <a:lnTo>
                  <a:pt x="10642" y="1893874"/>
                </a:lnTo>
                <a:lnTo>
                  <a:pt x="6388" y="1941055"/>
                </a:lnTo>
                <a:lnTo>
                  <a:pt x="3200" y="1988299"/>
                </a:lnTo>
                <a:lnTo>
                  <a:pt x="1066" y="2035594"/>
                </a:lnTo>
                <a:lnTo>
                  <a:pt x="0" y="2082914"/>
                </a:lnTo>
                <a:lnTo>
                  <a:pt x="0" y="2130247"/>
                </a:lnTo>
                <a:lnTo>
                  <a:pt x="1066" y="2177567"/>
                </a:lnTo>
                <a:lnTo>
                  <a:pt x="3200" y="2224862"/>
                </a:lnTo>
                <a:lnTo>
                  <a:pt x="6388" y="2272106"/>
                </a:lnTo>
                <a:lnTo>
                  <a:pt x="10642" y="2319286"/>
                </a:lnTo>
                <a:lnTo>
                  <a:pt x="15963" y="2366365"/>
                </a:lnTo>
                <a:lnTo>
                  <a:pt x="22339" y="2413343"/>
                </a:lnTo>
                <a:lnTo>
                  <a:pt x="29794" y="2460193"/>
                </a:lnTo>
                <a:lnTo>
                  <a:pt x="38303" y="2506878"/>
                </a:lnTo>
                <a:lnTo>
                  <a:pt x="47879" y="2553411"/>
                </a:lnTo>
                <a:lnTo>
                  <a:pt x="58508" y="2599753"/>
                </a:lnTo>
                <a:lnTo>
                  <a:pt x="70218" y="2645880"/>
                </a:lnTo>
                <a:lnTo>
                  <a:pt x="82981" y="2691790"/>
                </a:lnTo>
                <a:lnTo>
                  <a:pt x="96812" y="2737447"/>
                </a:lnTo>
                <a:lnTo>
                  <a:pt x="111696" y="2782836"/>
                </a:lnTo>
                <a:lnTo>
                  <a:pt x="127660" y="2827934"/>
                </a:lnTo>
                <a:lnTo>
                  <a:pt x="144678" y="2872727"/>
                </a:lnTo>
                <a:lnTo>
                  <a:pt x="162763" y="2917190"/>
                </a:lnTo>
                <a:lnTo>
                  <a:pt x="181902" y="2961297"/>
                </a:lnTo>
                <a:lnTo>
                  <a:pt x="202120" y="3005048"/>
                </a:lnTo>
                <a:lnTo>
                  <a:pt x="223393" y="3048419"/>
                </a:lnTo>
                <a:lnTo>
                  <a:pt x="245732" y="3091370"/>
                </a:lnTo>
                <a:lnTo>
                  <a:pt x="269138" y="3133902"/>
                </a:lnTo>
                <a:lnTo>
                  <a:pt x="293598" y="3175978"/>
                </a:lnTo>
                <a:lnTo>
                  <a:pt x="319125" y="3217595"/>
                </a:lnTo>
                <a:lnTo>
                  <a:pt x="345732" y="3258718"/>
                </a:lnTo>
                <a:lnTo>
                  <a:pt x="398183" y="3206521"/>
                </a:lnTo>
                <a:lnTo>
                  <a:pt x="371881" y="3164471"/>
                </a:lnTo>
                <a:lnTo>
                  <a:pt x="346697" y="3121939"/>
                </a:lnTo>
                <a:lnTo>
                  <a:pt x="322630" y="3078937"/>
                </a:lnTo>
                <a:lnTo>
                  <a:pt x="299694" y="3035503"/>
                </a:lnTo>
                <a:lnTo>
                  <a:pt x="277863" y="2991637"/>
                </a:lnTo>
                <a:lnTo>
                  <a:pt x="257162" y="2947390"/>
                </a:lnTo>
                <a:lnTo>
                  <a:pt x="237578" y="2902750"/>
                </a:lnTo>
                <a:lnTo>
                  <a:pt x="219113" y="2857766"/>
                </a:lnTo>
                <a:lnTo>
                  <a:pt x="201764" y="2812440"/>
                </a:lnTo>
                <a:lnTo>
                  <a:pt x="185534" y="2766796"/>
                </a:lnTo>
                <a:lnTo>
                  <a:pt x="170421" y="2720873"/>
                </a:lnTo>
                <a:lnTo>
                  <a:pt x="156438" y="2674658"/>
                </a:lnTo>
                <a:lnTo>
                  <a:pt x="143560" y="2628201"/>
                </a:lnTo>
                <a:lnTo>
                  <a:pt x="131813" y="2581516"/>
                </a:lnTo>
                <a:lnTo>
                  <a:pt x="121183" y="2534628"/>
                </a:lnTo>
                <a:lnTo>
                  <a:pt x="111671" y="2487536"/>
                </a:lnTo>
                <a:lnTo>
                  <a:pt x="103276" y="2440279"/>
                </a:lnTo>
                <a:lnTo>
                  <a:pt x="95999" y="2392883"/>
                </a:lnTo>
                <a:lnTo>
                  <a:pt x="89839" y="2345359"/>
                </a:lnTo>
                <a:lnTo>
                  <a:pt x="84810" y="2297734"/>
                </a:lnTo>
                <a:lnTo>
                  <a:pt x="80886" y="2250021"/>
                </a:lnTo>
                <a:lnTo>
                  <a:pt x="78092" y="2202243"/>
                </a:lnTo>
                <a:lnTo>
                  <a:pt x="76415" y="2154415"/>
                </a:lnTo>
                <a:lnTo>
                  <a:pt x="75857" y="2106574"/>
                </a:lnTo>
                <a:lnTo>
                  <a:pt x="76415" y="2058746"/>
                </a:lnTo>
                <a:lnTo>
                  <a:pt x="78092" y="2010918"/>
                </a:lnTo>
                <a:lnTo>
                  <a:pt x="80886" y="1963140"/>
                </a:lnTo>
                <a:lnTo>
                  <a:pt x="84810" y="1915426"/>
                </a:lnTo>
                <a:lnTo>
                  <a:pt x="89839" y="1867801"/>
                </a:lnTo>
                <a:lnTo>
                  <a:pt x="95999" y="1820278"/>
                </a:lnTo>
                <a:lnTo>
                  <a:pt x="103276" y="1772881"/>
                </a:lnTo>
                <a:lnTo>
                  <a:pt x="111671" y="1725625"/>
                </a:lnTo>
                <a:lnTo>
                  <a:pt x="121183" y="1678533"/>
                </a:lnTo>
                <a:lnTo>
                  <a:pt x="131813" y="1631645"/>
                </a:lnTo>
                <a:lnTo>
                  <a:pt x="143560" y="1584960"/>
                </a:lnTo>
                <a:lnTo>
                  <a:pt x="156438" y="1538503"/>
                </a:lnTo>
                <a:lnTo>
                  <a:pt x="170421" y="1492288"/>
                </a:lnTo>
                <a:lnTo>
                  <a:pt x="185534" y="1446364"/>
                </a:lnTo>
                <a:lnTo>
                  <a:pt x="201764" y="1400721"/>
                </a:lnTo>
                <a:lnTo>
                  <a:pt x="219113" y="1355394"/>
                </a:lnTo>
                <a:lnTo>
                  <a:pt x="237578" y="1310411"/>
                </a:lnTo>
                <a:lnTo>
                  <a:pt x="257162" y="1265770"/>
                </a:lnTo>
                <a:lnTo>
                  <a:pt x="277863" y="1221524"/>
                </a:lnTo>
                <a:lnTo>
                  <a:pt x="299694" y="1177658"/>
                </a:lnTo>
                <a:lnTo>
                  <a:pt x="322630" y="1134224"/>
                </a:lnTo>
                <a:lnTo>
                  <a:pt x="346697" y="1091222"/>
                </a:lnTo>
                <a:lnTo>
                  <a:pt x="371881" y="1048689"/>
                </a:lnTo>
                <a:lnTo>
                  <a:pt x="398183" y="1006627"/>
                </a:lnTo>
                <a:close/>
              </a:path>
              <a:path w="4208780" h="4213225">
                <a:moveTo>
                  <a:pt x="1734731" y="3826916"/>
                </a:moveTo>
                <a:lnTo>
                  <a:pt x="1686814" y="3815829"/>
                </a:lnTo>
                <a:lnTo>
                  <a:pt x="1639430" y="3803446"/>
                </a:lnTo>
                <a:lnTo>
                  <a:pt x="1592567" y="3789819"/>
                </a:lnTo>
                <a:lnTo>
                  <a:pt x="1546263" y="3774935"/>
                </a:lnTo>
                <a:lnTo>
                  <a:pt x="1500543" y="3758844"/>
                </a:lnTo>
                <a:lnTo>
                  <a:pt x="1455407" y="3741547"/>
                </a:lnTo>
                <a:lnTo>
                  <a:pt x="1410881" y="3723055"/>
                </a:lnTo>
                <a:lnTo>
                  <a:pt x="1366989" y="3703409"/>
                </a:lnTo>
                <a:lnTo>
                  <a:pt x="1323746" y="3682619"/>
                </a:lnTo>
                <a:lnTo>
                  <a:pt x="1281176" y="3660686"/>
                </a:lnTo>
                <a:lnTo>
                  <a:pt x="1239291" y="3637661"/>
                </a:lnTo>
                <a:lnTo>
                  <a:pt x="1198118" y="3613543"/>
                </a:lnTo>
                <a:lnTo>
                  <a:pt x="1157668" y="3588359"/>
                </a:lnTo>
                <a:lnTo>
                  <a:pt x="1117968" y="3562121"/>
                </a:lnTo>
                <a:lnTo>
                  <a:pt x="1079030" y="3534854"/>
                </a:lnTo>
                <a:lnTo>
                  <a:pt x="1040866" y="3506571"/>
                </a:lnTo>
                <a:lnTo>
                  <a:pt x="1003515" y="3477298"/>
                </a:lnTo>
                <a:lnTo>
                  <a:pt x="966978" y="3447059"/>
                </a:lnTo>
                <a:lnTo>
                  <a:pt x="931291" y="3415855"/>
                </a:lnTo>
                <a:lnTo>
                  <a:pt x="896454" y="3383711"/>
                </a:lnTo>
                <a:lnTo>
                  <a:pt x="862507" y="3350653"/>
                </a:lnTo>
                <a:lnTo>
                  <a:pt x="829449" y="3316706"/>
                </a:lnTo>
                <a:lnTo>
                  <a:pt x="797306" y="3281870"/>
                </a:lnTo>
                <a:lnTo>
                  <a:pt x="766102" y="3246183"/>
                </a:lnTo>
                <a:lnTo>
                  <a:pt x="735863" y="3209645"/>
                </a:lnTo>
                <a:lnTo>
                  <a:pt x="706589" y="3172295"/>
                </a:lnTo>
                <a:lnTo>
                  <a:pt x="678307" y="3134131"/>
                </a:lnTo>
                <a:lnTo>
                  <a:pt x="651040" y="3095193"/>
                </a:lnTo>
                <a:lnTo>
                  <a:pt x="624801" y="3055493"/>
                </a:lnTo>
                <a:lnTo>
                  <a:pt x="599617" y="3015043"/>
                </a:lnTo>
                <a:lnTo>
                  <a:pt x="575500" y="2973870"/>
                </a:lnTo>
                <a:lnTo>
                  <a:pt x="552475" y="2931985"/>
                </a:lnTo>
                <a:lnTo>
                  <a:pt x="530542" y="2889415"/>
                </a:lnTo>
                <a:lnTo>
                  <a:pt x="509752" y="2846171"/>
                </a:lnTo>
                <a:lnTo>
                  <a:pt x="490105" y="2802280"/>
                </a:lnTo>
                <a:lnTo>
                  <a:pt x="471614" y="2757754"/>
                </a:lnTo>
                <a:lnTo>
                  <a:pt x="454317" y="2712618"/>
                </a:lnTo>
                <a:lnTo>
                  <a:pt x="438226" y="2666898"/>
                </a:lnTo>
                <a:lnTo>
                  <a:pt x="423341" y="2620594"/>
                </a:lnTo>
                <a:lnTo>
                  <a:pt x="409714" y="2573731"/>
                </a:lnTo>
                <a:lnTo>
                  <a:pt x="397332" y="2526347"/>
                </a:lnTo>
                <a:lnTo>
                  <a:pt x="386245" y="2478430"/>
                </a:lnTo>
                <a:lnTo>
                  <a:pt x="323507" y="2478430"/>
                </a:lnTo>
                <a:lnTo>
                  <a:pt x="334098" y="2526652"/>
                </a:lnTo>
                <a:lnTo>
                  <a:pt x="345960" y="2574366"/>
                </a:lnTo>
                <a:lnTo>
                  <a:pt x="359029" y="2621572"/>
                </a:lnTo>
                <a:lnTo>
                  <a:pt x="373329" y="2668219"/>
                </a:lnTo>
                <a:lnTo>
                  <a:pt x="388810" y="2714320"/>
                </a:lnTo>
                <a:lnTo>
                  <a:pt x="405460" y="2759849"/>
                </a:lnTo>
                <a:lnTo>
                  <a:pt x="423278" y="2804782"/>
                </a:lnTo>
                <a:lnTo>
                  <a:pt x="442239" y="2849105"/>
                </a:lnTo>
                <a:lnTo>
                  <a:pt x="462318" y="2892806"/>
                </a:lnTo>
                <a:lnTo>
                  <a:pt x="483501" y="2935859"/>
                </a:lnTo>
                <a:lnTo>
                  <a:pt x="505764" y="2978239"/>
                </a:lnTo>
                <a:lnTo>
                  <a:pt x="529107" y="3019958"/>
                </a:lnTo>
                <a:lnTo>
                  <a:pt x="553491" y="3060966"/>
                </a:lnTo>
                <a:lnTo>
                  <a:pt x="578916" y="3101263"/>
                </a:lnTo>
                <a:lnTo>
                  <a:pt x="605358" y="3140824"/>
                </a:lnTo>
                <a:lnTo>
                  <a:pt x="632802" y="3179635"/>
                </a:lnTo>
                <a:lnTo>
                  <a:pt x="661225" y="3217672"/>
                </a:lnTo>
                <a:lnTo>
                  <a:pt x="690613" y="3254933"/>
                </a:lnTo>
                <a:lnTo>
                  <a:pt x="720940" y="3291382"/>
                </a:lnTo>
                <a:lnTo>
                  <a:pt x="752195" y="3327019"/>
                </a:lnTo>
                <a:lnTo>
                  <a:pt x="784364" y="3361804"/>
                </a:lnTo>
                <a:lnTo>
                  <a:pt x="817422" y="3395738"/>
                </a:lnTo>
                <a:lnTo>
                  <a:pt x="851357" y="3428796"/>
                </a:lnTo>
                <a:lnTo>
                  <a:pt x="886142" y="3460966"/>
                </a:lnTo>
                <a:lnTo>
                  <a:pt x="921778" y="3492220"/>
                </a:lnTo>
                <a:lnTo>
                  <a:pt x="958227" y="3522548"/>
                </a:lnTo>
                <a:lnTo>
                  <a:pt x="995489" y="3551936"/>
                </a:lnTo>
                <a:lnTo>
                  <a:pt x="1033526" y="3580358"/>
                </a:lnTo>
                <a:lnTo>
                  <a:pt x="1072337" y="3607803"/>
                </a:lnTo>
                <a:lnTo>
                  <a:pt x="1111897" y="3634244"/>
                </a:lnTo>
                <a:lnTo>
                  <a:pt x="1152194" y="3659670"/>
                </a:lnTo>
                <a:lnTo>
                  <a:pt x="1193203" y="3684054"/>
                </a:lnTo>
                <a:lnTo>
                  <a:pt x="1234922" y="3707396"/>
                </a:lnTo>
                <a:lnTo>
                  <a:pt x="1277302" y="3729659"/>
                </a:lnTo>
                <a:lnTo>
                  <a:pt x="1320355" y="3750843"/>
                </a:lnTo>
                <a:lnTo>
                  <a:pt x="1364056" y="3770922"/>
                </a:lnTo>
                <a:lnTo>
                  <a:pt x="1408379" y="3789883"/>
                </a:lnTo>
                <a:lnTo>
                  <a:pt x="1453311" y="3807701"/>
                </a:lnTo>
                <a:lnTo>
                  <a:pt x="1498841" y="3824351"/>
                </a:lnTo>
                <a:lnTo>
                  <a:pt x="1544942" y="3839832"/>
                </a:lnTo>
                <a:lnTo>
                  <a:pt x="1591589" y="3854132"/>
                </a:lnTo>
                <a:lnTo>
                  <a:pt x="1638795" y="3867200"/>
                </a:lnTo>
                <a:lnTo>
                  <a:pt x="1686509" y="3879062"/>
                </a:lnTo>
                <a:lnTo>
                  <a:pt x="1734731" y="3889654"/>
                </a:lnTo>
                <a:lnTo>
                  <a:pt x="1734731" y="3826916"/>
                </a:lnTo>
                <a:close/>
              </a:path>
              <a:path w="4208780" h="4213225">
                <a:moveTo>
                  <a:pt x="1734731" y="325018"/>
                </a:moveTo>
                <a:lnTo>
                  <a:pt x="1686509" y="335661"/>
                </a:lnTo>
                <a:lnTo>
                  <a:pt x="1638795" y="347535"/>
                </a:lnTo>
                <a:lnTo>
                  <a:pt x="1591589" y="360641"/>
                </a:lnTo>
                <a:lnTo>
                  <a:pt x="1544942" y="374967"/>
                </a:lnTo>
                <a:lnTo>
                  <a:pt x="1498841" y="390486"/>
                </a:lnTo>
                <a:lnTo>
                  <a:pt x="1453311" y="407187"/>
                </a:lnTo>
                <a:lnTo>
                  <a:pt x="1408379" y="425043"/>
                </a:lnTo>
                <a:lnTo>
                  <a:pt x="1364056" y="444042"/>
                </a:lnTo>
                <a:lnTo>
                  <a:pt x="1320355" y="464159"/>
                </a:lnTo>
                <a:lnTo>
                  <a:pt x="1277302" y="485394"/>
                </a:lnTo>
                <a:lnTo>
                  <a:pt x="1234922" y="507707"/>
                </a:lnTo>
                <a:lnTo>
                  <a:pt x="1193203" y="531101"/>
                </a:lnTo>
                <a:lnTo>
                  <a:pt x="1152194" y="555548"/>
                </a:lnTo>
                <a:lnTo>
                  <a:pt x="1111897" y="581025"/>
                </a:lnTo>
                <a:lnTo>
                  <a:pt x="1072337" y="607529"/>
                </a:lnTo>
                <a:lnTo>
                  <a:pt x="1033526" y="635025"/>
                </a:lnTo>
                <a:lnTo>
                  <a:pt x="995489" y="663511"/>
                </a:lnTo>
                <a:lnTo>
                  <a:pt x="958227" y="692950"/>
                </a:lnTo>
                <a:lnTo>
                  <a:pt x="921778" y="723353"/>
                </a:lnTo>
                <a:lnTo>
                  <a:pt x="886142" y="754672"/>
                </a:lnTo>
                <a:lnTo>
                  <a:pt x="851357" y="786904"/>
                </a:lnTo>
                <a:lnTo>
                  <a:pt x="817422" y="820039"/>
                </a:lnTo>
                <a:lnTo>
                  <a:pt x="784364" y="854049"/>
                </a:lnTo>
                <a:lnTo>
                  <a:pt x="752195" y="888911"/>
                </a:lnTo>
                <a:lnTo>
                  <a:pt x="720940" y="924623"/>
                </a:lnTo>
                <a:lnTo>
                  <a:pt x="690613" y="961148"/>
                </a:lnTo>
                <a:lnTo>
                  <a:pt x="661225" y="998486"/>
                </a:lnTo>
                <a:lnTo>
                  <a:pt x="632802" y="1036612"/>
                </a:lnTo>
                <a:lnTo>
                  <a:pt x="605358" y="1075499"/>
                </a:lnTo>
                <a:lnTo>
                  <a:pt x="578916" y="1115148"/>
                </a:lnTo>
                <a:lnTo>
                  <a:pt x="553491" y="1155522"/>
                </a:lnTo>
                <a:lnTo>
                  <a:pt x="529107" y="1196632"/>
                </a:lnTo>
                <a:lnTo>
                  <a:pt x="505764" y="1238427"/>
                </a:lnTo>
                <a:lnTo>
                  <a:pt x="483501" y="1280909"/>
                </a:lnTo>
                <a:lnTo>
                  <a:pt x="462318" y="1324051"/>
                </a:lnTo>
                <a:lnTo>
                  <a:pt x="442239" y="1367840"/>
                </a:lnTo>
                <a:lnTo>
                  <a:pt x="423278" y="1412252"/>
                </a:lnTo>
                <a:lnTo>
                  <a:pt x="405460" y="1457286"/>
                </a:lnTo>
                <a:lnTo>
                  <a:pt x="388810" y="1502905"/>
                </a:lnTo>
                <a:lnTo>
                  <a:pt x="373329" y="1549107"/>
                </a:lnTo>
                <a:lnTo>
                  <a:pt x="359029" y="1595856"/>
                </a:lnTo>
                <a:lnTo>
                  <a:pt x="345960" y="1643151"/>
                </a:lnTo>
                <a:lnTo>
                  <a:pt x="334098" y="1690979"/>
                </a:lnTo>
                <a:lnTo>
                  <a:pt x="323507" y="1739290"/>
                </a:lnTo>
                <a:lnTo>
                  <a:pt x="386245" y="1739290"/>
                </a:lnTo>
                <a:lnTo>
                  <a:pt x="397332" y="1691284"/>
                </a:lnTo>
                <a:lnTo>
                  <a:pt x="409714" y="1643786"/>
                </a:lnTo>
                <a:lnTo>
                  <a:pt x="423341" y="1596821"/>
                </a:lnTo>
                <a:lnTo>
                  <a:pt x="438226" y="1550416"/>
                </a:lnTo>
                <a:lnTo>
                  <a:pt x="454317" y="1504594"/>
                </a:lnTo>
                <a:lnTo>
                  <a:pt x="471614" y="1459357"/>
                </a:lnTo>
                <a:lnTo>
                  <a:pt x="490105" y="1414741"/>
                </a:lnTo>
                <a:lnTo>
                  <a:pt x="509752" y="1370749"/>
                </a:lnTo>
                <a:lnTo>
                  <a:pt x="530542" y="1327416"/>
                </a:lnTo>
                <a:lnTo>
                  <a:pt x="552475" y="1284757"/>
                </a:lnTo>
                <a:lnTo>
                  <a:pt x="575500" y="1242783"/>
                </a:lnTo>
                <a:lnTo>
                  <a:pt x="599617" y="1201508"/>
                </a:lnTo>
                <a:lnTo>
                  <a:pt x="624801" y="1160983"/>
                </a:lnTo>
                <a:lnTo>
                  <a:pt x="651040" y="1121194"/>
                </a:lnTo>
                <a:lnTo>
                  <a:pt x="678307" y="1082167"/>
                </a:lnTo>
                <a:lnTo>
                  <a:pt x="706589" y="1043927"/>
                </a:lnTo>
                <a:lnTo>
                  <a:pt x="735863" y="1006500"/>
                </a:lnTo>
                <a:lnTo>
                  <a:pt x="766102" y="969886"/>
                </a:lnTo>
                <a:lnTo>
                  <a:pt x="797306" y="934123"/>
                </a:lnTo>
                <a:lnTo>
                  <a:pt x="829449" y="899210"/>
                </a:lnTo>
                <a:lnTo>
                  <a:pt x="862507" y="865187"/>
                </a:lnTo>
                <a:lnTo>
                  <a:pt x="896454" y="832065"/>
                </a:lnTo>
                <a:lnTo>
                  <a:pt x="931291" y="799858"/>
                </a:lnTo>
                <a:lnTo>
                  <a:pt x="966978" y="768591"/>
                </a:lnTo>
                <a:lnTo>
                  <a:pt x="1003515" y="738276"/>
                </a:lnTo>
                <a:lnTo>
                  <a:pt x="1040866" y="708939"/>
                </a:lnTo>
                <a:lnTo>
                  <a:pt x="1079030" y="680605"/>
                </a:lnTo>
                <a:lnTo>
                  <a:pt x="1117968" y="653275"/>
                </a:lnTo>
                <a:lnTo>
                  <a:pt x="1157668" y="626986"/>
                </a:lnTo>
                <a:lnTo>
                  <a:pt x="1198118" y="601751"/>
                </a:lnTo>
                <a:lnTo>
                  <a:pt x="1239291" y="577570"/>
                </a:lnTo>
                <a:lnTo>
                  <a:pt x="1281176" y="554494"/>
                </a:lnTo>
                <a:lnTo>
                  <a:pt x="1323746" y="532536"/>
                </a:lnTo>
                <a:lnTo>
                  <a:pt x="1366989" y="511695"/>
                </a:lnTo>
                <a:lnTo>
                  <a:pt x="1410881" y="491998"/>
                </a:lnTo>
                <a:lnTo>
                  <a:pt x="1455407" y="473468"/>
                </a:lnTo>
                <a:lnTo>
                  <a:pt x="1500543" y="456133"/>
                </a:lnTo>
                <a:lnTo>
                  <a:pt x="1546263" y="440004"/>
                </a:lnTo>
                <a:lnTo>
                  <a:pt x="1592567" y="425081"/>
                </a:lnTo>
                <a:lnTo>
                  <a:pt x="1639430" y="411416"/>
                </a:lnTo>
                <a:lnTo>
                  <a:pt x="1686814" y="399008"/>
                </a:lnTo>
                <a:lnTo>
                  <a:pt x="1734731" y="387883"/>
                </a:lnTo>
                <a:lnTo>
                  <a:pt x="1734731" y="325018"/>
                </a:lnTo>
                <a:close/>
              </a:path>
              <a:path w="4208780" h="4213225">
                <a:moveTo>
                  <a:pt x="3258731" y="3867429"/>
                </a:moveTo>
                <a:lnTo>
                  <a:pt x="3206407" y="3814978"/>
                </a:lnTo>
                <a:lnTo>
                  <a:pt x="3164332" y="3841280"/>
                </a:lnTo>
                <a:lnTo>
                  <a:pt x="3121774" y="3866464"/>
                </a:lnTo>
                <a:lnTo>
                  <a:pt x="3078759" y="3890530"/>
                </a:lnTo>
                <a:lnTo>
                  <a:pt x="3035300" y="3913467"/>
                </a:lnTo>
                <a:lnTo>
                  <a:pt x="2991421" y="3935298"/>
                </a:lnTo>
                <a:lnTo>
                  <a:pt x="2947136" y="3955999"/>
                </a:lnTo>
                <a:lnTo>
                  <a:pt x="2902483" y="3975582"/>
                </a:lnTo>
                <a:lnTo>
                  <a:pt x="2857474" y="3994048"/>
                </a:lnTo>
                <a:lnTo>
                  <a:pt x="2812123" y="4011396"/>
                </a:lnTo>
                <a:lnTo>
                  <a:pt x="2766453" y="4027627"/>
                </a:lnTo>
                <a:lnTo>
                  <a:pt x="2720505" y="4042740"/>
                </a:lnTo>
                <a:lnTo>
                  <a:pt x="2674264" y="4056723"/>
                </a:lnTo>
                <a:lnTo>
                  <a:pt x="2627782" y="4069600"/>
                </a:lnTo>
                <a:lnTo>
                  <a:pt x="2581071" y="4081348"/>
                </a:lnTo>
                <a:lnTo>
                  <a:pt x="2534145" y="4091978"/>
                </a:lnTo>
                <a:lnTo>
                  <a:pt x="2487028" y="4101503"/>
                </a:lnTo>
                <a:lnTo>
                  <a:pt x="2439746" y="4109885"/>
                </a:lnTo>
                <a:lnTo>
                  <a:pt x="2392311" y="4117162"/>
                </a:lnTo>
                <a:lnTo>
                  <a:pt x="2344750" y="4123321"/>
                </a:lnTo>
                <a:lnTo>
                  <a:pt x="2297099" y="4128351"/>
                </a:lnTo>
                <a:lnTo>
                  <a:pt x="2249347" y="4132275"/>
                </a:lnTo>
                <a:lnTo>
                  <a:pt x="2201545" y="4135069"/>
                </a:lnTo>
                <a:lnTo>
                  <a:pt x="2153691" y="4136745"/>
                </a:lnTo>
                <a:lnTo>
                  <a:pt x="2105825" y="4137304"/>
                </a:lnTo>
                <a:lnTo>
                  <a:pt x="2057946" y="4136745"/>
                </a:lnTo>
                <a:lnTo>
                  <a:pt x="2010092" y="4135069"/>
                </a:lnTo>
                <a:lnTo>
                  <a:pt x="1962289" y="4132275"/>
                </a:lnTo>
                <a:lnTo>
                  <a:pt x="1914537" y="4128351"/>
                </a:lnTo>
                <a:lnTo>
                  <a:pt x="1866887" y="4123321"/>
                </a:lnTo>
                <a:lnTo>
                  <a:pt x="1819325" y="4117162"/>
                </a:lnTo>
                <a:lnTo>
                  <a:pt x="1771891" y="4109885"/>
                </a:lnTo>
                <a:lnTo>
                  <a:pt x="1724609" y="4101503"/>
                </a:lnTo>
                <a:lnTo>
                  <a:pt x="1677492" y="4091978"/>
                </a:lnTo>
                <a:lnTo>
                  <a:pt x="1630565" y="4081348"/>
                </a:lnTo>
                <a:lnTo>
                  <a:pt x="1583855" y="4069600"/>
                </a:lnTo>
                <a:lnTo>
                  <a:pt x="1537373" y="4056723"/>
                </a:lnTo>
                <a:lnTo>
                  <a:pt x="1491132" y="4042740"/>
                </a:lnTo>
                <a:lnTo>
                  <a:pt x="1445183" y="4027627"/>
                </a:lnTo>
                <a:lnTo>
                  <a:pt x="1399514" y="4011396"/>
                </a:lnTo>
                <a:lnTo>
                  <a:pt x="1354162" y="3994048"/>
                </a:lnTo>
                <a:lnTo>
                  <a:pt x="1309154" y="3975582"/>
                </a:lnTo>
                <a:lnTo>
                  <a:pt x="1264500" y="3955999"/>
                </a:lnTo>
                <a:lnTo>
                  <a:pt x="1220216" y="3935298"/>
                </a:lnTo>
                <a:lnTo>
                  <a:pt x="1176337" y="3913467"/>
                </a:lnTo>
                <a:lnTo>
                  <a:pt x="1132878" y="3890530"/>
                </a:lnTo>
                <a:lnTo>
                  <a:pt x="1089863" y="3866464"/>
                </a:lnTo>
                <a:lnTo>
                  <a:pt x="1047305" y="3841280"/>
                </a:lnTo>
                <a:lnTo>
                  <a:pt x="1005243" y="3814978"/>
                </a:lnTo>
                <a:lnTo>
                  <a:pt x="952919" y="3867429"/>
                </a:lnTo>
                <a:lnTo>
                  <a:pt x="994067" y="3894036"/>
                </a:lnTo>
                <a:lnTo>
                  <a:pt x="1035710" y="3919563"/>
                </a:lnTo>
                <a:lnTo>
                  <a:pt x="1077823" y="3944023"/>
                </a:lnTo>
                <a:lnTo>
                  <a:pt x="1120381" y="3967429"/>
                </a:lnTo>
                <a:lnTo>
                  <a:pt x="1163370" y="3989768"/>
                </a:lnTo>
                <a:lnTo>
                  <a:pt x="1206766" y="4011041"/>
                </a:lnTo>
                <a:lnTo>
                  <a:pt x="1250543" y="4031259"/>
                </a:lnTo>
                <a:lnTo>
                  <a:pt x="1294688" y="4050398"/>
                </a:lnTo>
                <a:lnTo>
                  <a:pt x="1339189" y="4068483"/>
                </a:lnTo>
                <a:lnTo>
                  <a:pt x="1384007" y="4085501"/>
                </a:lnTo>
                <a:lnTo>
                  <a:pt x="1429131" y="4101465"/>
                </a:lnTo>
                <a:lnTo>
                  <a:pt x="1474546" y="4116349"/>
                </a:lnTo>
                <a:lnTo>
                  <a:pt x="1520240" y="4130179"/>
                </a:lnTo>
                <a:lnTo>
                  <a:pt x="1566176" y="4142943"/>
                </a:lnTo>
                <a:lnTo>
                  <a:pt x="1612328" y="4154652"/>
                </a:lnTo>
                <a:lnTo>
                  <a:pt x="1658696" y="4165282"/>
                </a:lnTo>
                <a:lnTo>
                  <a:pt x="1705254" y="4174858"/>
                </a:lnTo>
                <a:lnTo>
                  <a:pt x="1751990" y="4183367"/>
                </a:lnTo>
                <a:lnTo>
                  <a:pt x="1798866" y="4190822"/>
                </a:lnTo>
                <a:lnTo>
                  <a:pt x="1845868" y="4197197"/>
                </a:lnTo>
                <a:lnTo>
                  <a:pt x="1892985" y="4202519"/>
                </a:lnTo>
                <a:lnTo>
                  <a:pt x="1940191" y="4206773"/>
                </a:lnTo>
                <a:lnTo>
                  <a:pt x="1987461" y="4209961"/>
                </a:lnTo>
                <a:lnTo>
                  <a:pt x="2034781" y="4212094"/>
                </a:lnTo>
                <a:lnTo>
                  <a:pt x="2082139" y="4213161"/>
                </a:lnTo>
                <a:lnTo>
                  <a:pt x="2129498" y="4213161"/>
                </a:lnTo>
                <a:lnTo>
                  <a:pt x="2176856" y="4212094"/>
                </a:lnTo>
                <a:lnTo>
                  <a:pt x="2224176" y="4209961"/>
                </a:lnTo>
                <a:lnTo>
                  <a:pt x="2271445" y="4206773"/>
                </a:lnTo>
                <a:lnTo>
                  <a:pt x="2318651" y="4202519"/>
                </a:lnTo>
                <a:lnTo>
                  <a:pt x="2365768" y="4197197"/>
                </a:lnTo>
                <a:lnTo>
                  <a:pt x="2412771" y="4190822"/>
                </a:lnTo>
                <a:lnTo>
                  <a:pt x="2459647" y="4183367"/>
                </a:lnTo>
                <a:lnTo>
                  <a:pt x="2506370" y="4174858"/>
                </a:lnTo>
                <a:lnTo>
                  <a:pt x="2552941" y="4165282"/>
                </a:lnTo>
                <a:lnTo>
                  <a:pt x="2599309" y="4154652"/>
                </a:lnTo>
                <a:lnTo>
                  <a:pt x="2645460" y="4142943"/>
                </a:lnTo>
                <a:lnTo>
                  <a:pt x="2691396" y="4130179"/>
                </a:lnTo>
                <a:lnTo>
                  <a:pt x="2737091" y="4116349"/>
                </a:lnTo>
                <a:lnTo>
                  <a:pt x="2782506" y="4101465"/>
                </a:lnTo>
                <a:lnTo>
                  <a:pt x="2827629" y="4085501"/>
                </a:lnTo>
                <a:lnTo>
                  <a:pt x="2872448" y="4068483"/>
                </a:lnTo>
                <a:lnTo>
                  <a:pt x="2916948" y="4050398"/>
                </a:lnTo>
                <a:lnTo>
                  <a:pt x="2961094" y="4031259"/>
                </a:lnTo>
                <a:lnTo>
                  <a:pt x="3004870" y="4011041"/>
                </a:lnTo>
                <a:lnTo>
                  <a:pt x="3048266" y="3989768"/>
                </a:lnTo>
                <a:lnTo>
                  <a:pt x="3091256" y="3967429"/>
                </a:lnTo>
                <a:lnTo>
                  <a:pt x="3133814" y="3944023"/>
                </a:lnTo>
                <a:lnTo>
                  <a:pt x="3175927" y="3919563"/>
                </a:lnTo>
                <a:lnTo>
                  <a:pt x="3217570" y="3894036"/>
                </a:lnTo>
                <a:lnTo>
                  <a:pt x="3258731" y="3867429"/>
                </a:lnTo>
                <a:close/>
              </a:path>
              <a:path w="4208780" h="4213225">
                <a:moveTo>
                  <a:pt x="3258731" y="345719"/>
                </a:moveTo>
                <a:lnTo>
                  <a:pt x="3217570" y="319125"/>
                </a:lnTo>
                <a:lnTo>
                  <a:pt x="3175927" y="293598"/>
                </a:lnTo>
                <a:lnTo>
                  <a:pt x="3133814" y="269138"/>
                </a:lnTo>
                <a:lnTo>
                  <a:pt x="3091256" y="245732"/>
                </a:lnTo>
                <a:lnTo>
                  <a:pt x="3048266" y="223393"/>
                </a:lnTo>
                <a:lnTo>
                  <a:pt x="3004870" y="202120"/>
                </a:lnTo>
                <a:lnTo>
                  <a:pt x="2961094" y="181902"/>
                </a:lnTo>
                <a:lnTo>
                  <a:pt x="2916948" y="162763"/>
                </a:lnTo>
                <a:lnTo>
                  <a:pt x="2872448" y="144678"/>
                </a:lnTo>
                <a:lnTo>
                  <a:pt x="2827629" y="127660"/>
                </a:lnTo>
                <a:lnTo>
                  <a:pt x="2782506" y="111696"/>
                </a:lnTo>
                <a:lnTo>
                  <a:pt x="2737091" y="96812"/>
                </a:lnTo>
                <a:lnTo>
                  <a:pt x="2691396" y="82981"/>
                </a:lnTo>
                <a:lnTo>
                  <a:pt x="2645460" y="70218"/>
                </a:lnTo>
                <a:lnTo>
                  <a:pt x="2599309" y="58508"/>
                </a:lnTo>
                <a:lnTo>
                  <a:pt x="2552941" y="47879"/>
                </a:lnTo>
                <a:lnTo>
                  <a:pt x="2506383" y="38303"/>
                </a:lnTo>
                <a:lnTo>
                  <a:pt x="2459647" y="29794"/>
                </a:lnTo>
                <a:lnTo>
                  <a:pt x="2412771" y="22339"/>
                </a:lnTo>
                <a:lnTo>
                  <a:pt x="2365768" y="15963"/>
                </a:lnTo>
                <a:lnTo>
                  <a:pt x="2318651" y="10642"/>
                </a:lnTo>
                <a:lnTo>
                  <a:pt x="2271445" y="6388"/>
                </a:lnTo>
                <a:lnTo>
                  <a:pt x="2224176" y="3200"/>
                </a:lnTo>
                <a:lnTo>
                  <a:pt x="2176856" y="1066"/>
                </a:lnTo>
                <a:lnTo>
                  <a:pt x="2129498" y="0"/>
                </a:lnTo>
                <a:lnTo>
                  <a:pt x="2082139" y="0"/>
                </a:lnTo>
                <a:lnTo>
                  <a:pt x="2034781" y="1066"/>
                </a:lnTo>
                <a:lnTo>
                  <a:pt x="1987461" y="3200"/>
                </a:lnTo>
                <a:lnTo>
                  <a:pt x="1940191" y="6388"/>
                </a:lnTo>
                <a:lnTo>
                  <a:pt x="1892985" y="10642"/>
                </a:lnTo>
                <a:lnTo>
                  <a:pt x="1845868" y="15963"/>
                </a:lnTo>
                <a:lnTo>
                  <a:pt x="1798866" y="22339"/>
                </a:lnTo>
                <a:lnTo>
                  <a:pt x="1751990" y="29794"/>
                </a:lnTo>
                <a:lnTo>
                  <a:pt x="1705254" y="38303"/>
                </a:lnTo>
                <a:lnTo>
                  <a:pt x="1658696" y="47879"/>
                </a:lnTo>
                <a:lnTo>
                  <a:pt x="1612328" y="58508"/>
                </a:lnTo>
                <a:lnTo>
                  <a:pt x="1566176" y="70218"/>
                </a:lnTo>
                <a:lnTo>
                  <a:pt x="1520240" y="82981"/>
                </a:lnTo>
                <a:lnTo>
                  <a:pt x="1474546" y="96812"/>
                </a:lnTo>
                <a:lnTo>
                  <a:pt x="1429131" y="111696"/>
                </a:lnTo>
                <a:lnTo>
                  <a:pt x="1384007" y="127660"/>
                </a:lnTo>
                <a:lnTo>
                  <a:pt x="1339189" y="144678"/>
                </a:lnTo>
                <a:lnTo>
                  <a:pt x="1294688" y="162763"/>
                </a:lnTo>
                <a:lnTo>
                  <a:pt x="1250543" y="181902"/>
                </a:lnTo>
                <a:lnTo>
                  <a:pt x="1206766" y="202120"/>
                </a:lnTo>
                <a:lnTo>
                  <a:pt x="1163370" y="223393"/>
                </a:lnTo>
                <a:lnTo>
                  <a:pt x="1120381" y="245732"/>
                </a:lnTo>
                <a:lnTo>
                  <a:pt x="1077823" y="269138"/>
                </a:lnTo>
                <a:lnTo>
                  <a:pt x="1035710" y="293598"/>
                </a:lnTo>
                <a:lnTo>
                  <a:pt x="994067" y="319125"/>
                </a:lnTo>
                <a:lnTo>
                  <a:pt x="952919" y="345719"/>
                </a:lnTo>
                <a:lnTo>
                  <a:pt x="1005243" y="398170"/>
                </a:lnTo>
                <a:lnTo>
                  <a:pt x="1047305" y="371881"/>
                </a:lnTo>
                <a:lnTo>
                  <a:pt x="1089863" y="346697"/>
                </a:lnTo>
                <a:lnTo>
                  <a:pt x="1132878" y="322630"/>
                </a:lnTo>
                <a:lnTo>
                  <a:pt x="1176337" y="299681"/>
                </a:lnTo>
                <a:lnTo>
                  <a:pt x="1220216" y="277863"/>
                </a:lnTo>
                <a:lnTo>
                  <a:pt x="1264500" y="257162"/>
                </a:lnTo>
                <a:lnTo>
                  <a:pt x="1309154" y="237578"/>
                </a:lnTo>
                <a:lnTo>
                  <a:pt x="1354162" y="219100"/>
                </a:lnTo>
                <a:lnTo>
                  <a:pt x="1399514" y="201764"/>
                </a:lnTo>
                <a:lnTo>
                  <a:pt x="1445183" y="185534"/>
                </a:lnTo>
                <a:lnTo>
                  <a:pt x="1491132" y="170421"/>
                </a:lnTo>
                <a:lnTo>
                  <a:pt x="1537373" y="156425"/>
                </a:lnTo>
                <a:lnTo>
                  <a:pt x="1583855" y="143560"/>
                </a:lnTo>
                <a:lnTo>
                  <a:pt x="1630565" y="131813"/>
                </a:lnTo>
                <a:lnTo>
                  <a:pt x="1677492" y="121183"/>
                </a:lnTo>
                <a:lnTo>
                  <a:pt x="1724609" y="111658"/>
                </a:lnTo>
                <a:lnTo>
                  <a:pt x="1771891" y="103276"/>
                </a:lnTo>
                <a:lnTo>
                  <a:pt x="1819325" y="95999"/>
                </a:lnTo>
                <a:lnTo>
                  <a:pt x="1866887" y="89839"/>
                </a:lnTo>
                <a:lnTo>
                  <a:pt x="1914537" y="84797"/>
                </a:lnTo>
                <a:lnTo>
                  <a:pt x="1962289" y="80886"/>
                </a:lnTo>
                <a:lnTo>
                  <a:pt x="2010092" y="78092"/>
                </a:lnTo>
                <a:lnTo>
                  <a:pt x="2057946" y="76415"/>
                </a:lnTo>
                <a:lnTo>
                  <a:pt x="2105812" y="75844"/>
                </a:lnTo>
                <a:lnTo>
                  <a:pt x="2153691" y="76415"/>
                </a:lnTo>
                <a:lnTo>
                  <a:pt x="2201545" y="78092"/>
                </a:lnTo>
                <a:lnTo>
                  <a:pt x="2249347" y="80886"/>
                </a:lnTo>
                <a:lnTo>
                  <a:pt x="2297099" y="84797"/>
                </a:lnTo>
                <a:lnTo>
                  <a:pt x="2344750" y="89839"/>
                </a:lnTo>
                <a:lnTo>
                  <a:pt x="2392311" y="95999"/>
                </a:lnTo>
                <a:lnTo>
                  <a:pt x="2439746" y="103276"/>
                </a:lnTo>
                <a:lnTo>
                  <a:pt x="2487028" y="111658"/>
                </a:lnTo>
                <a:lnTo>
                  <a:pt x="2534145" y="121183"/>
                </a:lnTo>
                <a:lnTo>
                  <a:pt x="2581071" y="131813"/>
                </a:lnTo>
                <a:lnTo>
                  <a:pt x="2627782" y="143560"/>
                </a:lnTo>
                <a:lnTo>
                  <a:pt x="2674264" y="156425"/>
                </a:lnTo>
                <a:lnTo>
                  <a:pt x="2720505" y="170421"/>
                </a:lnTo>
                <a:lnTo>
                  <a:pt x="2766453" y="185534"/>
                </a:lnTo>
                <a:lnTo>
                  <a:pt x="2812123" y="201764"/>
                </a:lnTo>
                <a:lnTo>
                  <a:pt x="2857474" y="219100"/>
                </a:lnTo>
                <a:lnTo>
                  <a:pt x="2902483" y="237578"/>
                </a:lnTo>
                <a:lnTo>
                  <a:pt x="2947136" y="257162"/>
                </a:lnTo>
                <a:lnTo>
                  <a:pt x="2991421" y="277863"/>
                </a:lnTo>
                <a:lnTo>
                  <a:pt x="3035300" y="299681"/>
                </a:lnTo>
                <a:lnTo>
                  <a:pt x="3078759" y="322630"/>
                </a:lnTo>
                <a:lnTo>
                  <a:pt x="3121774" y="346697"/>
                </a:lnTo>
                <a:lnTo>
                  <a:pt x="3164332" y="371881"/>
                </a:lnTo>
                <a:lnTo>
                  <a:pt x="3206407" y="398170"/>
                </a:lnTo>
                <a:lnTo>
                  <a:pt x="3258731" y="345719"/>
                </a:lnTo>
                <a:close/>
              </a:path>
              <a:path w="4208780" h="4213225">
                <a:moveTo>
                  <a:pt x="3885095" y="2478430"/>
                </a:moveTo>
                <a:lnTo>
                  <a:pt x="3822357" y="2478430"/>
                </a:lnTo>
                <a:lnTo>
                  <a:pt x="3811257" y="2526347"/>
                </a:lnTo>
                <a:lnTo>
                  <a:pt x="3798874" y="2573731"/>
                </a:lnTo>
                <a:lnTo>
                  <a:pt x="3785247" y="2620594"/>
                </a:lnTo>
                <a:lnTo>
                  <a:pt x="3770363" y="2666898"/>
                </a:lnTo>
                <a:lnTo>
                  <a:pt x="3754272" y="2712618"/>
                </a:lnTo>
                <a:lnTo>
                  <a:pt x="3736975" y="2757754"/>
                </a:lnTo>
                <a:lnTo>
                  <a:pt x="3718483" y="2802280"/>
                </a:lnTo>
                <a:lnTo>
                  <a:pt x="3698837" y="2846171"/>
                </a:lnTo>
                <a:lnTo>
                  <a:pt x="3678047" y="2889415"/>
                </a:lnTo>
                <a:lnTo>
                  <a:pt x="3656114" y="2931985"/>
                </a:lnTo>
                <a:lnTo>
                  <a:pt x="3633089" y="2973870"/>
                </a:lnTo>
                <a:lnTo>
                  <a:pt x="3608971" y="3015043"/>
                </a:lnTo>
                <a:lnTo>
                  <a:pt x="3583787" y="3055493"/>
                </a:lnTo>
                <a:lnTo>
                  <a:pt x="3557549" y="3095193"/>
                </a:lnTo>
                <a:lnTo>
                  <a:pt x="3530282" y="3134131"/>
                </a:lnTo>
                <a:lnTo>
                  <a:pt x="3501999" y="3172295"/>
                </a:lnTo>
                <a:lnTo>
                  <a:pt x="3472726" y="3209645"/>
                </a:lnTo>
                <a:lnTo>
                  <a:pt x="3442487" y="3246183"/>
                </a:lnTo>
                <a:lnTo>
                  <a:pt x="3411283" y="3281870"/>
                </a:lnTo>
                <a:lnTo>
                  <a:pt x="3379139" y="3316706"/>
                </a:lnTo>
                <a:lnTo>
                  <a:pt x="3346081" y="3350653"/>
                </a:lnTo>
                <a:lnTo>
                  <a:pt x="3312134" y="3383711"/>
                </a:lnTo>
                <a:lnTo>
                  <a:pt x="3277298" y="3415855"/>
                </a:lnTo>
                <a:lnTo>
                  <a:pt x="3241611" y="3447059"/>
                </a:lnTo>
                <a:lnTo>
                  <a:pt x="3205073" y="3477298"/>
                </a:lnTo>
                <a:lnTo>
                  <a:pt x="3167723" y="3506571"/>
                </a:lnTo>
                <a:lnTo>
                  <a:pt x="3129559" y="3534854"/>
                </a:lnTo>
                <a:lnTo>
                  <a:pt x="3090621" y="3562121"/>
                </a:lnTo>
                <a:lnTo>
                  <a:pt x="3050921" y="3588359"/>
                </a:lnTo>
                <a:lnTo>
                  <a:pt x="3010471" y="3613543"/>
                </a:lnTo>
                <a:lnTo>
                  <a:pt x="2969298" y="3637661"/>
                </a:lnTo>
                <a:lnTo>
                  <a:pt x="2927413" y="3660686"/>
                </a:lnTo>
                <a:lnTo>
                  <a:pt x="2884843" y="3682619"/>
                </a:lnTo>
                <a:lnTo>
                  <a:pt x="2841599" y="3703409"/>
                </a:lnTo>
                <a:lnTo>
                  <a:pt x="2797708" y="3723055"/>
                </a:lnTo>
                <a:lnTo>
                  <a:pt x="2753182" y="3741547"/>
                </a:lnTo>
                <a:lnTo>
                  <a:pt x="2708046" y="3758844"/>
                </a:lnTo>
                <a:lnTo>
                  <a:pt x="2662326" y="3774935"/>
                </a:lnTo>
                <a:lnTo>
                  <a:pt x="2616022" y="3789819"/>
                </a:lnTo>
                <a:lnTo>
                  <a:pt x="2569159" y="3803446"/>
                </a:lnTo>
                <a:lnTo>
                  <a:pt x="2521775" y="3815829"/>
                </a:lnTo>
                <a:lnTo>
                  <a:pt x="2473871" y="3826916"/>
                </a:lnTo>
                <a:lnTo>
                  <a:pt x="2473871" y="3889654"/>
                </a:lnTo>
                <a:lnTo>
                  <a:pt x="2522080" y="3879062"/>
                </a:lnTo>
                <a:lnTo>
                  <a:pt x="2569794" y="3867200"/>
                </a:lnTo>
                <a:lnTo>
                  <a:pt x="2617000" y="3854132"/>
                </a:lnTo>
                <a:lnTo>
                  <a:pt x="2663647" y="3839832"/>
                </a:lnTo>
                <a:lnTo>
                  <a:pt x="2709748" y="3824351"/>
                </a:lnTo>
                <a:lnTo>
                  <a:pt x="2755277" y="3807701"/>
                </a:lnTo>
                <a:lnTo>
                  <a:pt x="2800210" y="3789883"/>
                </a:lnTo>
                <a:lnTo>
                  <a:pt x="2844533" y="3770922"/>
                </a:lnTo>
                <a:lnTo>
                  <a:pt x="2888234" y="3750843"/>
                </a:lnTo>
                <a:lnTo>
                  <a:pt x="2931287" y="3729659"/>
                </a:lnTo>
                <a:lnTo>
                  <a:pt x="2973667" y="3707396"/>
                </a:lnTo>
                <a:lnTo>
                  <a:pt x="3015386" y="3684054"/>
                </a:lnTo>
                <a:lnTo>
                  <a:pt x="3056394" y="3659670"/>
                </a:lnTo>
                <a:lnTo>
                  <a:pt x="3096691" y="3634244"/>
                </a:lnTo>
                <a:lnTo>
                  <a:pt x="3136252" y="3607803"/>
                </a:lnTo>
                <a:lnTo>
                  <a:pt x="3175063" y="3580358"/>
                </a:lnTo>
                <a:lnTo>
                  <a:pt x="3213100" y="3551936"/>
                </a:lnTo>
                <a:lnTo>
                  <a:pt x="3250361" y="3522548"/>
                </a:lnTo>
                <a:lnTo>
                  <a:pt x="3286810" y="3492220"/>
                </a:lnTo>
                <a:lnTo>
                  <a:pt x="3322447" y="3460966"/>
                </a:lnTo>
                <a:lnTo>
                  <a:pt x="3357232" y="3428796"/>
                </a:lnTo>
                <a:lnTo>
                  <a:pt x="3391166" y="3395738"/>
                </a:lnTo>
                <a:lnTo>
                  <a:pt x="3424224" y="3361804"/>
                </a:lnTo>
                <a:lnTo>
                  <a:pt x="3456394" y="3327019"/>
                </a:lnTo>
                <a:lnTo>
                  <a:pt x="3487648" y="3291382"/>
                </a:lnTo>
                <a:lnTo>
                  <a:pt x="3517976" y="3254933"/>
                </a:lnTo>
                <a:lnTo>
                  <a:pt x="3547364" y="3217672"/>
                </a:lnTo>
                <a:lnTo>
                  <a:pt x="3575786" y="3179635"/>
                </a:lnTo>
                <a:lnTo>
                  <a:pt x="3603231" y="3140824"/>
                </a:lnTo>
                <a:lnTo>
                  <a:pt x="3629672" y="3101263"/>
                </a:lnTo>
                <a:lnTo>
                  <a:pt x="3655098" y="3060966"/>
                </a:lnTo>
                <a:lnTo>
                  <a:pt x="3679482" y="3019958"/>
                </a:lnTo>
                <a:lnTo>
                  <a:pt x="3702824" y="2978239"/>
                </a:lnTo>
                <a:lnTo>
                  <a:pt x="3725087" y="2935859"/>
                </a:lnTo>
                <a:lnTo>
                  <a:pt x="3746271" y="2892806"/>
                </a:lnTo>
                <a:lnTo>
                  <a:pt x="3766350" y="2849105"/>
                </a:lnTo>
                <a:lnTo>
                  <a:pt x="3785311" y="2804782"/>
                </a:lnTo>
                <a:lnTo>
                  <a:pt x="3803129" y="2759849"/>
                </a:lnTo>
                <a:lnTo>
                  <a:pt x="3819779" y="2714320"/>
                </a:lnTo>
                <a:lnTo>
                  <a:pt x="3835260" y="2668219"/>
                </a:lnTo>
                <a:lnTo>
                  <a:pt x="3849560" y="2621572"/>
                </a:lnTo>
                <a:lnTo>
                  <a:pt x="3862628" y="2574366"/>
                </a:lnTo>
                <a:lnTo>
                  <a:pt x="3874490" y="2526652"/>
                </a:lnTo>
                <a:lnTo>
                  <a:pt x="3885095" y="2478430"/>
                </a:lnTo>
                <a:close/>
              </a:path>
              <a:path w="4208780" h="4213225">
                <a:moveTo>
                  <a:pt x="3885095" y="1739290"/>
                </a:moveTo>
                <a:lnTo>
                  <a:pt x="3874490" y="1690979"/>
                </a:lnTo>
                <a:lnTo>
                  <a:pt x="3862628" y="1643151"/>
                </a:lnTo>
                <a:lnTo>
                  <a:pt x="3849560" y="1595856"/>
                </a:lnTo>
                <a:lnTo>
                  <a:pt x="3835260" y="1549107"/>
                </a:lnTo>
                <a:lnTo>
                  <a:pt x="3819779" y="1502905"/>
                </a:lnTo>
                <a:lnTo>
                  <a:pt x="3803129" y="1457286"/>
                </a:lnTo>
                <a:lnTo>
                  <a:pt x="3785311" y="1412252"/>
                </a:lnTo>
                <a:lnTo>
                  <a:pt x="3766350" y="1367840"/>
                </a:lnTo>
                <a:lnTo>
                  <a:pt x="3746271" y="1324051"/>
                </a:lnTo>
                <a:lnTo>
                  <a:pt x="3725087" y="1280909"/>
                </a:lnTo>
                <a:lnTo>
                  <a:pt x="3702824" y="1238427"/>
                </a:lnTo>
                <a:lnTo>
                  <a:pt x="3679482" y="1196632"/>
                </a:lnTo>
                <a:lnTo>
                  <a:pt x="3655098" y="1155522"/>
                </a:lnTo>
                <a:lnTo>
                  <a:pt x="3629672" y="1115148"/>
                </a:lnTo>
                <a:lnTo>
                  <a:pt x="3603231" y="1075499"/>
                </a:lnTo>
                <a:lnTo>
                  <a:pt x="3575786" y="1036612"/>
                </a:lnTo>
                <a:lnTo>
                  <a:pt x="3547364" y="998486"/>
                </a:lnTo>
                <a:lnTo>
                  <a:pt x="3517976" y="961148"/>
                </a:lnTo>
                <a:lnTo>
                  <a:pt x="3487648" y="924623"/>
                </a:lnTo>
                <a:lnTo>
                  <a:pt x="3456394" y="888911"/>
                </a:lnTo>
                <a:lnTo>
                  <a:pt x="3424224" y="854049"/>
                </a:lnTo>
                <a:lnTo>
                  <a:pt x="3391166" y="820039"/>
                </a:lnTo>
                <a:lnTo>
                  <a:pt x="3357232" y="786904"/>
                </a:lnTo>
                <a:lnTo>
                  <a:pt x="3322447" y="754672"/>
                </a:lnTo>
                <a:lnTo>
                  <a:pt x="3286810" y="723353"/>
                </a:lnTo>
                <a:lnTo>
                  <a:pt x="3250361" y="692950"/>
                </a:lnTo>
                <a:lnTo>
                  <a:pt x="3213100" y="663511"/>
                </a:lnTo>
                <a:lnTo>
                  <a:pt x="3175063" y="635025"/>
                </a:lnTo>
                <a:lnTo>
                  <a:pt x="3136252" y="607529"/>
                </a:lnTo>
                <a:lnTo>
                  <a:pt x="3096691" y="581025"/>
                </a:lnTo>
                <a:lnTo>
                  <a:pt x="3056394" y="555548"/>
                </a:lnTo>
                <a:lnTo>
                  <a:pt x="3015386" y="531101"/>
                </a:lnTo>
                <a:lnTo>
                  <a:pt x="2973667" y="507720"/>
                </a:lnTo>
                <a:lnTo>
                  <a:pt x="2931287" y="485394"/>
                </a:lnTo>
                <a:lnTo>
                  <a:pt x="2888234" y="464159"/>
                </a:lnTo>
                <a:lnTo>
                  <a:pt x="2844533" y="444042"/>
                </a:lnTo>
                <a:lnTo>
                  <a:pt x="2800210" y="425043"/>
                </a:lnTo>
                <a:lnTo>
                  <a:pt x="2755277" y="407187"/>
                </a:lnTo>
                <a:lnTo>
                  <a:pt x="2709748" y="390486"/>
                </a:lnTo>
                <a:lnTo>
                  <a:pt x="2663647" y="374967"/>
                </a:lnTo>
                <a:lnTo>
                  <a:pt x="2617000" y="360641"/>
                </a:lnTo>
                <a:lnTo>
                  <a:pt x="2569794" y="347535"/>
                </a:lnTo>
                <a:lnTo>
                  <a:pt x="2522080" y="335661"/>
                </a:lnTo>
                <a:lnTo>
                  <a:pt x="2473871" y="325018"/>
                </a:lnTo>
                <a:lnTo>
                  <a:pt x="2473871" y="387883"/>
                </a:lnTo>
                <a:lnTo>
                  <a:pt x="2521775" y="399008"/>
                </a:lnTo>
                <a:lnTo>
                  <a:pt x="2569159" y="411416"/>
                </a:lnTo>
                <a:lnTo>
                  <a:pt x="2616022" y="425081"/>
                </a:lnTo>
                <a:lnTo>
                  <a:pt x="2662326" y="440004"/>
                </a:lnTo>
                <a:lnTo>
                  <a:pt x="2708046" y="456133"/>
                </a:lnTo>
                <a:lnTo>
                  <a:pt x="2753182" y="473468"/>
                </a:lnTo>
                <a:lnTo>
                  <a:pt x="2797708" y="491998"/>
                </a:lnTo>
                <a:lnTo>
                  <a:pt x="2841599" y="511695"/>
                </a:lnTo>
                <a:lnTo>
                  <a:pt x="2884843" y="532536"/>
                </a:lnTo>
                <a:lnTo>
                  <a:pt x="2927413" y="554494"/>
                </a:lnTo>
                <a:lnTo>
                  <a:pt x="2969298" y="577570"/>
                </a:lnTo>
                <a:lnTo>
                  <a:pt x="3010471" y="601751"/>
                </a:lnTo>
                <a:lnTo>
                  <a:pt x="3050921" y="626986"/>
                </a:lnTo>
                <a:lnTo>
                  <a:pt x="3090621" y="653275"/>
                </a:lnTo>
                <a:lnTo>
                  <a:pt x="3129559" y="680605"/>
                </a:lnTo>
                <a:lnTo>
                  <a:pt x="3167723" y="708939"/>
                </a:lnTo>
                <a:lnTo>
                  <a:pt x="3205073" y="738276"/>
                </a:lnTo>
                <a:lnTo>
                  <a:pt x="3241611" y="768591"/>
                </a:lnTo>
                <a:lnTo>
                  <a:pt x="3277298" y="799858"/>
                </a:lnTo>
                <a:lnTo>
                  <a:pt x="3312134" y="832065"/>
                </a:lnTo>
                <a:lnTo>
                  <a:pt x="3346081" y="865187"/>
                </a:lnTo>
                <a:lnTo>
                  <a:pt x="3379139" y="899210"/>
                </a:lnTo>
                <a:lnTo>
                  <a:pt x="3411283" y="934123"/>
                </a:lnTo>
                <a:lnTo>
                  <a:pt x="3442487" y="969886"/>
                </a:lnTo>
                <a:lnTo>
                  <a:pt x="3472726" y="1006500"/>
                </a:lnTo>
                <a:lnTo>
                  <a:pt x="3501999" y="1043927"/>
                </a:lnTo>
                <a:lnTo>
                  <a:pt x="3530282" y="1082167"/>
                </a:lnTo>
                <a:lnTo>
                  <a:pt x="3557549" y="1121181"/>
                </a:lnTo>
                <a:lnTo>
                  <a:pt x="3583787" y="1160983"/>
                </a:lnTo>
                <a:lnTo>
                  <a:pt x="3608971" y="1201508"/>
                </a:lnTo>
                <a:lnTo>
                  <a:pt x="3633089" y="1242783"/>
                </a:lnTo>
                <a:lnTo>
                  <a:pt x="3656114" y="1284757"/>
                </a:lnTo>
                <a:lnTo>
                  <a:pt x="3678047" y="1327416"/>
                </a:lnTo>
                <a:lnTo>
                  <a:pt x="3698837" y="1370749"/>
                </a:lnTo>
                <a:lnTo>
                  <a:pt x="3718483" y="1414741"/>
                </a:lnTo>
                <a:lnTo>
                  <a:pt x="3736975" y="1459357"/>
                </a:lnTo>
                <a:lnTo>
                  <a:pt x="3754272" y="1504594"/>
                </a:lnTo>
                <a:lnTo>
                  <a:pt x="3770363" y="1550416"/>
                </a:lnTo>
                <a:lnTo>
                  <a:pt x="3785247" y="1596821"/>
                </a:lnTo>
                <a:lnTo>
                  <a:pt x="3798874" y="1643786"/>
                </a:lnTo>
                <a:lnTo>
                  <a:pt x="3811257" y="1691284"/>
                </a:lnTo>
                <a:lnTo>
                  <a:pt x="3822357" y="1739290"/>
                </a:lnTo>
                <a:lnTo>
                  <a:pt x="3885095" y="1739290"/>
                </a:lnTo>
                <a:close/>
              </a:path>
              <a:path w="4208780" h="4213225">
                <a:moveTo>
                  <a:pt x="4208589" y="2082914"/>
                </a:moveTo>
                <a:lnTo>
                  <a:pt x="4207522" y="2035594"/>
                </a:lnTo>
                <a:lnTo>
                  <a:pt x="4205389" y="1988299"/>
                </a:lnTo>
                <a:lnTo>
                  <a:pt x="4202201" y="1941055"/>
                </a:lnTo>
                <a:lnTo>
                  <a:pt x="4197947" y="1893874"/>
                </a:lnTo>
                <a:lnTo>
                  <a:pt x="4192625" y="1846795"/>
                </a:lnTo>
                <a:lnTo>
                  <a:pt x="4186250" y="1799818"/>
                </a:lnTo>
                <a:lnTo>
                  <a:pt x="4178795" y="1752968"/>
                </a:lnTo>
                <a:lnTo>
                  <a:pt x="4170286" y="1706270"/>
                </a:lnTo>
                <a:lnTo>
                  <a:pt x="4160710" y="1659750"/>
                </a:lnTo>
                <a:lnTo>
                  <a:pt x="4150080" y="1613408"/>
                </a:lnTo>
                <a:lnTo>
                  <a:pt x="4138371" y="1567281"/>
                </a:lnTo>
                <a:lnTo>
                  <a:pt x="4125607" y="1521371"/>
                </a:lnTo>
                <a:lnTo>
                  <a:pt x="4111777" y="1475714"/>
                </a:lnTo>
                <a:lnTo>
                  <a:pt x="4096893" y="1430324"/>
                </a:lnTo>
                <a:lnTo>
                  <a:pt x="4080929" y="1385227"/>
                </a:lnTo>
                <a:lnTo>
                  <a:pt x="4063911" y="1340434"/>
                </a:lnTo>
                <a:lnTo>
                  <a:pt x="4045826" y="1295971"/>
                </a:lnTo>
                <a:lnTo>
                  <a:pt x="4026687" y="1251864"/>
                </a:lnTo>
                <a:lnTo>
                  <a:pt x="4006469" y="1208112"/>
                </a:lnTo>
                <a:lnTo>
                  <a:pt x="3985196" y="1164742"/>
                </a:lnTo>
                <a:lnTo>
                  <a:pt x="3962857" y="1121791"/>
                </a:lnTo>
                <a:lnTo>
                  <a:pt x="3939451" y="1079258"/>
                </a:lnTo>
                <a:lnTo>
                  <a:pt x="3914991" y="1037183"/>
                </a:lnTo>
                <a:lnTo>
                  <a:pt x="3889464" y="995565"/>
                </a:lnTo>
                <a:lnTo>
                  <a:pt x="3862870" y="954430"/>
                </a:lnTo>
                <a:lnTo>
                  <a:pt x="3810419" y="1006627"/>
                </a:lnTo>
                <a:lnTo>
                  <a:pt x="3836708" y="1048689"/>
                </a:lnTo>
                <a:lnTo>
                  <a:pt x="3861892" y="1091222"/>
                </a:lnTo>
                <a:lnTo>
                  <a:pt x="3885958" y="1134224"/>
                </a:lnTo>
                <a:lnTo>
                  <a:pt x="3908907" y="1177658"/>
                </a:lnTo>
                <a:lnTo>
                  <a:pt x="3930726" y="1221524"/>
                </a:lnTo>
                <a:lnTo>
                  <a:pt x="3951427" y="1265770"/>
                </a:lnTo>
                <a:lnTo>
                  <a:pt x="3971010" y="1310411"/>
                </a:lnTo>
                <a:lnTo>
                  <a:pt x="3989489" y="1355394"/>
                </a:lnTo>
                <a:lnTo>
                  <a:pt x="4006824" y="1400721"/>
                </a:lnTo>
                <a:lnTo>
                  <a:pt x="4023055" y="1446364"/>
                </a:lnTo>
                <a:lnTo>
                  <a:pt x="4038168" y="1492288"/>
                </a:lnTo>
                <a:lnTo>
                  <a:pt x="4052163" y="1538503"/>
                </a:lnTo>
                <a:lnTo>
                  <a:pt x="4065028" y="1584960"/>
                </a:lnTo>
                <a:lnTo>
                  <a:pt x="4076776" y="1631645"/>
                </a:lnTo>
                <a:lnTo>
                  <a:pt x="4087406" y="1678533"/>
                </a:lnTo>
                <a:lnTo>
                  <a:pt x="4096931" y="1725625"/>
                </a:lnTo>
                <a:lnTo>
                  <a:pt x="4105313" y="1772881"/>
                </a:lnTo>
                <a:lnTo>
                  <a:pt x="4112590" y="1820278"/>
                </a:lnTo>
                <a:lnTo>
                  <a:pt x="4118749" y="1867801"/>
                </a:lnTo>
                <a:lnTo>
                  <a:pt x="4123791" y="1915426"/>
                </a:lnTo>
                <a:lnTo>
                  <a:pt x="4127703" y="1963140"/>
                </a:lnTo>
                <a:lnTo>
                  <a:pt x="4130497" y="2010918"/>
                </a:lnTo>
                <a:lnTo>
                  <a:pt x="4132173" y="2058746"/>
                </a:lnTo>
                <a:lnTo>
                  <a:pt x="4132745" y="2106587"/>
                </a:lnTo>
                <a:lnTo>
                  <a:pt x="4132173" y="2154415"/>
                </a:lnTo>
                <a:lnTo>
                  <a:pt x="4130497" y="2202243"/>
                </a:lnTo>
                <a:lnTo>
                  <a:pt x="4127703" y="2250021"/>
                </a:lnTo>
                <a:lnTo>
                  <a:pt x="4123791" y="2297734"/>
                </a:lnTo>
                <a:lnTo>
                  <a:pt x="4118749" y="2345359"/>
                </a:lnTo>
                <a:lnTo>
                  <a:pt x="4112590" y="2392883"/>
                </a:lnTo>
                <a:lnTo>
                  <a:pt x="4105313" y="2440279"/>
                </a:lnTo>
                <a:lnTo>
                  <a:pt x="4096931" y="2487536"/>
                </a:lnTo>
                <a:lnTo>
                  <a:pt x="4087406" y="2534628"/>
                </a:lnTo>
                <a:lnTo>
                  <a:pt x="4076776" y="2581516"/>
                </a:lnTo>
                <a:lnTo>
                  <a:pt x="4065028" y="2628201"/>
                </a:lnTo>
                <a:lnTo>
                  <a:pt x="4052163" y="2674658"/>
                </a:lnTo>
                <a:lnTo>
                  <a:pt x="4038168" y="2720873"/>
                </a:lnTo>
                <a:lnTo>
                  <a:pt x="4023055" y="2766796"/>
                </a:lnTo>
                <a:lnTo>
                  <a:pt x="4006824" y="2812440"/>
                </a:lnTo>
                <a:lnTo>
                  <a:pt x="3989489" y="2857766"/>
                </a:lnTo>
                <a:lnTo>
                  <a:pt x="3971010" y="2902750"/>
                </a:lnTo>
                <a:lnTo>
                  <a:pt x="3951427" y="2947390"/>
                </a:lnTo>
                <a:lnTo>
                  <a:pt x="3930726" y="2991637"/>
                </a:lnTo>
                <a:lnTo>
                  <a:pt x="3908907" y="3035503"/>
                </a:lnTo>
                <a:lnTo>
                  <a:pt x="3885958" y="3078937"/>
                </a:lnTo>
                <a:lnTo>
                  <a:pt x="3861892" y="3121939"/>
                </a:lnTo>
                <a:lnTo>
                  <a:pt x="3836708" y="3164471"/>
                </a:lnTo>
                <a:lnTo>
                  <a:pt x="3810419" y="3206521"/>
                </a:lnTo>
                <a:lnTo>
                  <a:pt x="3862870" y="3258718"/>
                </a:lnTo>
                <a:lnTo>
                  <a:pt x="3889464" y="3217595"/>
                </a:lnTo>
                <a:lnTo>
                  <a:pt x="3914991" y="3175978"/>
                </a:lnTo>
                <a:lnTo>
                  <a:pt x="3939451" y="3133902"/>
                </a:lnTo>
                <a:lnTo>
                  <a:pt x="3962857" y="3091370"/>
                </a:lnTo>
                <a:lnTo>
                  <a:pt x="3985196" y="3048419"/>
                </a:lnTo>
                <a:lnTo>
                  <a:pt x="4006469" y="3005048"/>
                </a:lnTo>
                <a:lnTo>
                  <a:pt x="4026687" y="2961297"/>
                </a:lnTo>
                <a:lnTo>
                  <a:pt x="4045826" y="2917190"/>
                </a:lnTo>
                <a:lnTo>
                  <a:pt x="4063911" y="2872727"/>
                </a:lnTo>
                <a:lnTo>
                  <a:pt x="4080929" y="2827934"/>
                </a:lnTo>
                <a:lnTo>
                  <a:pt x="4096893" y="2782836"/>
                </a:lnTo>
                <a:lnTo>
                  <a:pt x="4111777" y="2737447"/>
                </a:lnTo>
                <a:lnTo>
                  <a:pt x="4125607" y="2691790"/>
                </a:lnTo>
                <a:lnTo>
                  <a:pt x="4138371" y="2645880"/>
                </a:lnTo>
                <a:lnTo>
                  <a:pt x="4150080" y="2599753"/>
                </a:lnTo>
                <a:lnTo>
                  <a:pt x="4160710" y="2553411"/>
                </a:lnTo>
                <a:lnTo>
                  <a:pt x="4170286" y="2506891"/>
                </a:lnTo>
                <a:lnTo>
                  <a:pt x="4178795" y="2460193"/>
                </a:lnTo>
                <a:lnTo>
                  <a:pt x="4186250" y="2413343"/>
                </a:lnTo>
                <a:lnTo>
                  <a:pt x="4192625" y="2366365"/>
                </a:lnTo>
                <a:lnTo>
                  <a:pt x="4197947" y="2319286"/>
                </a:lnTo>
                <a:lnTo>
                  <a:pt x="4202201" y="2272106"/>
                </a:lnTo>
                <a:lnTo>
                  <a:pt x="4205389" y="2224862"/>
                </a:lnTo>
                <a:lnTo>
                  <a:pt x="4207522" y="2177567"/>
                </a:lnTo>
                <a:lnTo>
                  <a:pt x="4208589" y="2130247"/>
                </a:lnTo>
                <a:lnTo>
                  <a:pt x="4208589" y="2082914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30843" y="3303307"/>
            <a:ext cx="4209415" cy="4211955"/>
          </a:xfrm>
          <a:custGeom>
            <a:avLst/>
            <a:gdLst/>
            <a:ahLst/>
            <a:cxnLst/>
            <a:rect l="l" t="t" r="r" b="b"/>
            <a:pathLst>
              <a:path w="4209415" h="4211955">
                <a:moveTo>
                  <a:pt x="396976" y="1005547"/>
                </a:moveTo>
                <a:lnTo>
                  <a:pt x="344779" y="953223"/>
                </a:lnTo>
                <a:lnTo>
                  <a:pt x="318249" y="994384"/>
                </a:lnTo>
                <a:lnTo>
                  <a:pt x="292798" y="1036027"/>
                </a:lnTo>
                <a:lnTo>
                  <a:pt x="268389" y="1078141"/>
                </a:lnTo>
                <a:lnTo>
                  <a:pt x="245059" y="1120698"/>
                </a:lnTo>
                <a:lnTo>
                  <a:pt x="222783" y="1163688"/>
                </a:lnTo>
                <a:lnTo>
                  <a:pt x="201561" y="1207084"/>
                </a:lnTo>
                <a:lnTo>
                  <a:pt x="181406" y="1250861"/>
                </a:lnTo>
                <a:lnTo>
                  <a:pt x="162306" y="1295006"/>
                </a:lnTo>
                <a:lnTo>
                  <a:pt x="144272" y="1339507"/>
                </a:lnTo>
                <a:lnTo>
                  <a:pt x="127304" y="1384325"/>
                </a:lnTo>
                <a:lnTo>
                  <a:pt x="111391" y="1429448"/>
                </a:lnTo>
                <a:lnTo>
                  <a:pt x="96545" y="1474863"/>
                </a:lnTo>
                <a:lnTo>
                  <a:pt x="82753" y="1520558"/>
                </a:lnTo>
                <a:lnTo>
                  <a:pt x="70015" y="1566494"/>
                </a:lnTo>
                <a:lnTo>
                  <a:pt x="58356" y="1612646"/>
                </a:lnTo>
                <a:lnTo>
                  <a:pt x="47739" y="1659013"/>
                </a:lnTo>
                <a:lnTo>
                  <a:pt x="38201" y="1705571"/>
                </a:lnTo>
                <a:lnTo>
                  <a:pt x="29705" y="1752307"/>
                </a:lnTo>
                <a:lnTo>
                  <a:pt x="22288" y="1799183"/>
                </a:lnTo>
                <a:lnTo>
                  <a:pt x="15913" y="1846186"/>
                </a:lnTo>
                <a:lnTo>
                  <a:pt x="10617" y="1893303"/>
                </a:lnTo>
                <a:lnTo>
                  <a:pt x="6375" y="1940509"/>
                </a:lnTo>
                <a:lnTo>
                  <a:pt x="3187" y="1987778"/>
                </a:lnTo>
                <a:lnTo>
                  <a:pt x="1066" y="2035098"/>
                </a:lnTo>
                <a:lnTo>
                  <a:pt x="0" y="2082457"/>
                </a:lnTo>
                <a:lnTo>
                  <a:pt x="0" y="2129815"/>
                </a:lnTo>
                <a:lnTo>
                  <a:pt x="1066" y="2177173"/>
                </a:lnTo>
                <a:lnTo>
                  <a:pt x="3187" y="2224494"/>
                </a:lnTo>
                <a:lnTo>
                  <a:pt x="6375" y="2271763"/>
                </a:lnTo>
                <a:lnTo>
                  <a:pt x="10617" y="2318969"/>
                </a:lnTo>
                <a:lnTo>
                  <a:pt x="15913" y="2366086"/>
                </a:lnTo>
                <a:lnTo>
                  <a:pt x="22288" y="2413089"/>
                </a:lnTo>
                <a:lnTo>
                  <a:pt x="29705" y="2459964"/>
                </a:lnTo>
                <a:lnTo>
                  <a:pt x="38201" y="2506688"/>
                </a:lnTo>
                <a:lnTo>
                  <a:pt x="47739" y="2553258"/>
                </a:lnTo>
                <a:lnTo>
                  <a:pt x="58356" y="2599626"/>
                </a:lnTo>
                <a:lnTo>
                  <a:pt x="70015" y="2645778"/>
                </a:lnTo>
                <a:lnTo>
                  <a:pt x="82753" y="2691714"/>
                </a:lnTo>
                <a:lnTo>
                  <a:pt x="96545" y="2737408"/>
                </a:lnTo>
                <a:lnTo>
                  <a:pt x="111391" y="2782824"/>
                </a:lnTo>
                <a:lnTo>
                  <a:pt x="127304" y="2827947"/>
                </a:lnTo>
                <a:lnTo>
                  <a:pt x="144272" y="2872765"/>
                </a:lnTo>
                <a:lnTo>
                  <a:pt x="162306" y="2917266"/>
                </a:lnTo>
                <a:lnTo>
                  <a:pt x="181406" y="2961411"/>
                </a:lnTo>
                <a:lnTo>
                  <a:pt x="201561" y="3005188"/>
                </a:lnTo>
                <a:lnTo>
                  <a:pt x="222783" y="3048584"/>
                </a:lnTo>
                <a:lnTo>
                  <a:pt x="245059" y="3091573"/>
                </a:lnTo>
                <a:lnTo>
                  <a:pt x="268389" y="3134131"/>
                </a:lnTo>
                <a:lnTo>
                  <a:pt x="292798" y="3176244"/>
                </a:lnTo>
                <a:lnTo>
                  <a:pt x="318249" y="3217888"/>
                </a:lnTo>
                <a:lnTo>
                  <a:pt x="344779" y="3259036"/>
                </a:lnTo>
                <a:lnTo>
                  <a:pt x="396976" y="3206712"/>
                </a:lnTo>
                <a:lnTo>
                  <a:pt x="370751" y="3164649"/>
                </a:lnTo>
                <a:lnTo>
                  <a:pt x="345643" y="3122091"/>
                </a:lnTo>
                <a:lnTo>
                  <a:pt x="321652" y="3079077"/>
                </a:lnTo>
                <a:lnTo>
                  <a:pt x="298767" y="3035617"/>
                </a:lnTo>
                <a:lnTo>
                  <a:pt x="277012" y="2991739"/>
                </a:lnTo>
                <a:lnTo>
                  <a:pt x="256374" y="2947454"/>
                </a:lnTo>
                <a:lnTo>
                  <a:pt x="236842" y="2902801"/>
                </a:lnTo>
                <a:lnTo>
                  <a:pt x="218427" y="2857792"/>
                </a:lnTo>
                <a:lnTo>
                  <a:pt x="201129" y="2812440"/>
                </a:lnTo>
                <a:lnTo>
                  <a:pt x="184950" y="2766771"/>
                </a:lnTo>
                <a:lnTo>
                  <a:pt x="169887" y="2720822"/>
                </a:lnTo>
                <a:lnTo>
                  <a:pt x="155943" y="2674582"/>
                </a:lnTo>
                <a:lnTo>
                  <a:pt x="143103" y="2628100"/>
                </a:lnTo>
                <a:lnTo>
                  <a:pt x="131394" y="2581389"/>
                </a:lnTo>
                <a:lnTo>
                  <a:pt x="120789" y="2534462"/>
                </a:lnTo>
                <a:lnTo>
                  <a:pt x="111302" y="2487345"/>
                </a:lnTo>
                <a:lnTo>
                  <a:pt x="102933" y="2440063"/>
                </a:lnTo>
                <a:lnTo>
                  <a:pt x="95681" y="2392629"/>
                </a:lnTo>
                <a:lnTo>
                  <a:pt x="89547" y="2345067"/>
                </a:lnTo>
                <a:lnTo>
                  <a:pt x="84518" y="2297417"/>
                </a:lnTo>
                <a:lnTo>
                  <a:pt x="80619" y="2249665"/>
                </a:lnTo>
                <a:lnTo>
                  <a:pt x="77825" y="2201862"/>
                </a:lnTo>
                <a:lnTo>
                  <a:pt x="76149" y="2154009"/>
                </a:lnTo>
                <a:lnTo>
                  <a:pt x="75603" y="2106142"/>
                </a:lnTo>
                <a:lnTo>
                  <a:pt x="76149" y="2058263"/>
                </a:lnTo>
                <a:lnTo>
                  <a:pt x="77825" y="2010410"/>
                </a:lnTo>
                <a:lnTo>
                  <a:pt x="80619" y="1962607"/>
                </a:lnTo>
                <a:lnTo>
                  <a:pt x="84518" y="1914855"/>
                </a:lnTo>
                <a:lnTo>
                  <a:pt x="89547" y="1867204"/>
                </a:lnTo>
                <a:lnTo>
                  <a:pt x="95681" y="1819643"/>
                </a:lnTo>
                <a:lnTo>
                  <a:pt x="102933" y="1772208"/>
                </a:lnTo>
                <a:lnTo>
                  <a:pt x="111302" y="1724926"/>
                </a:lnTo>
                <a:lnTo>
                  <a:pt x="120789" y="1677809"/>
                </a:lnTo>
                <a:lnTo>
                  <a:pt x="131394" y="1630883"/>
                </a:lnTo>
                <a:lnTo>
                  <a:pt x="143103" y="1584172"/>
                </a:lnTo>
                <a:lnTo>
                  <a:pt x="155943" y="1537690"/>
                </a:lnTo>
                <a:lnTo>
                  <a:pt x="169887" y="1491449"/>
                </a:lnTo>
                <a:lnTo>
                  <a:pt x="184950" y="1445501"/>
                </a:lnTo>
                <a:lnTo>
                  <a:pt x="201129" y="1399832"/>
                </a:lnTo>
                <a:lnTo>
                  <a:pt x="218427" y="1354480"/>
                </a:lnTo>
                <a:lnTo>
                  <a:pt x="236842" y="1309471"/>
                </a:lnTo>
                <a:lnTo>
                  <a:pt x="256374" y="1264818"/>
                </a:lnTo>
                <a:lnTo>
                  <a:pt x="277012" y="1220533"/>
                </a:lnTo>
                <a:lnTo>
                  <a:pt x="298767" y="1176655"/>
                </a:lnTo>
                <a:lnTo>
                  <a:pt x="321652" y="1133195"/>
                </a:lnTo>
                <a:lnTo>
                  <a:pt x="345643" y="1090180"/>
                </a:lnTo>
                <a:lnTo>
                  <a:pt x="370751" y="1047623"/>
                </a:lnTo>
                <a:lnTo>
                  <a:pt x="396976" y="1005547"/>
                </a:lnTo>
                <a:close/>
              </a:path>
              <a:path w="4209415" h="4211955">
                <a:moveTo>
                  <a:pt x="1735048" y="3825710"/>
                </a:moveTo>
                <a:lnTo>
                  <a:pt x="1687131" y="3814622"/>
                </a:lnTo>
                <a:lnTo>
                  <a:pt x="1639747" y="3802240"/>
                </a:lnTo>
                <a:lnTo>
                  <a:pt x="1592884" y="3788613"/>
                </a:lnTo>
                <a:lnTo>
                  <a:pt x="1546580" y="3773728"/>
                </a:lnTo>
                <a:lnTo>
                  <a:pt x="1500860" y="3757638"/>
                </a:lnTo>
                <a:lnTo>
                  <a:pt x="1455724" y="3740340"/>
                </a:lnTo>
                <a:lnTo>
                  <a:pt x="1411198" y="3721849"/>
                </a:lnTo>
                <a:lnTo>
                  <a:pt x="1367307" y="3702202"/>
                </a:lnTo>
                <a:lnTo>
                  <a:pt x="1324063" y="3681412"/>
                </a:lnTo>
                <a:lnTo>
                  <a:pt x="1281493" y="3659479"/>
                </a:lnTo>
                <a:lnTo>
                  <a:pt x="1239608" y="3636454"/>
                </a:lnTo>
                <a:lnTo>
                  <a:pt x="1198435" y="3612337"/>
                </a:lnTo>
                <a:lnTo>
                  <a:pt x="1157986" y="3587153"/>
                </a:lnTo>
                <a:lnTo>
                  <a:pt x="1118285" y="3560915"/>
                </a:lnTo>
                <a:lnTo>
                  <a:pt x="1079347" y="3533648"/>
                </a:lnTo>
                <a:lnTo>
                  <a:pt x="1041184" y="3505365"/>
                </a:lnTo>
                <a:lnTo>
                  <a:pt x="1003833" y="3476091"/>
                </a:lnTo>
                <a:lnTo>
                  <a:pt x="967295" y="3445853"/>
                </a:lnTo>
                <a:lnTo>
                  <a:pt x="931608" y="3414649"/>
                </a:lnTo>
                <a:lnTo>
                  <a:pt x="896772" y="3382505"/>
                </a:lnTo>
                <a:lnTo>
                  <a:pt x="862825" y="3349447"/>
                </a:lnTo>
                <a:lnTo>
                  <a:pt x="829767" y="3315500"/>
                </a:lnTo>
                <a:lnTo>
                  <a:pt x="797623" y="3280664"/>
                </a:lnTo>
                <a:lnTo>
                  <a:pt x="766419" y="3244977"/>
                </a:lnTo>
                <a:lnTo>
                  <a:pt x="736180" y="3208439"/>
                </a:lnTo>
                <a:lnTo>
                  <a:pt x="706907" y="3171088"/>
                </a:lnTo>
                <a:lnTo>
                  <a:pt x="678624" y="3132925"/>
                </a:lnTo>
                <a:lnTo>
                  <a:pt x="651357" y="3093986"/>
                </a:lnTo>
                <a:lnTo>
                  <a:pt x="625119" y="3054286"/>
                </a:lnTo>
                <a:lnTo>
                  <a:pt x="599935" y="3013837"/>
                </a:lnTo>
                <a:lnTo>
                  <a:pt x="575818" y="2972663"/>
                </a:lnTo>
                <a:lnTo>
                  <a:pt x="552792" y="2930779"/>
                </a:lnTo>
                <a:lnTo>
                  <a:pt x="530860" y="2888208"/>
                </a:lnTo>
                <a:lnTo>
                  <a:pt x="510070" y="2844965"/>
                </a:lnTo>
                <a:lnTo>
                  <a:pt x="490423" y="2801074"/>
                </a:lnTo>
                <a:lnTo>
                  <a:pt x="471932" y="2756547"/>
                </a:lnTo>
                <a:lnTo>
                  <a:pt x="454634" y="2711412"/>
                </a:lnTo>
                <a:lnTo>
                  <a:pt x="438543" y="2665692"/>
                </a:lnTo>
                <a:lnTo>
                  <a:pt x="423659" y="2619387"/>
                </a:lnTo>
                <a:lnTo>
                  <a:pt x="410032" y="2572524"/>
                </a:lnTo>
                <a:lnTo>
                  <a:pt x="397649" y="2525141"/>
                </a:lnTo>
                <a:lnTo>
                  <a:pt x="386562" y="2477224"/>
                </a:lnTo>
                <a:lnTo>
                  <a:pt x="323824" y="2477224"/>
                </a:lnTo>
                <a:lnTo>
                  <a:pt x="334416" y="2525445"/>
                </a:lnTo>
                <a:lnTo>
                  <a:pt x="346278" y="2573159"/>
                </a:lnTo>
                <a:lnTo>
                  <a:pt x="359346" y="2620365"/>
                </a:lnTo>
                <a:lnTo>
                  <a:pt x="373646" y="2667012"/>
                </a:lnTo>
                <a:lnTo>
                  <a:pt x="389128" y="2713113"/>
                </a:lnTo>
                <a:lnTo>
                  <a:pt x="405777" y="2758643"/>
                </a:lnTo>
                <a:lnTo>
                  <a:pt x="423595" y="2803575"/>
                </a:lnTo>
                <a:lnTo>
                  <a:pt x="442556" y="2847898"/>
                </a:lnTo>
                <a:lnTo>
                  <a:pt x="462635" y="2891599"/>
                </a:lnTo>
                <a:lnTo>
                  <a:pt x="483819" y="2934652"/>
                </a:lnTo>
                <a:lnTo>
                  <a:pt x="506082" y="2977032"/>
                </a:lnTo>
                <a:lnTo>
                  <a:pt x="529424" y="3018752"/>
                </a:lnTo>
                <a:lnTo>
                  <a:pt x="553808" y="3059760"/>
                </a:lnTo>
                <a:lnTo>
                  <a:pt x="579234" y="3100057"/>
                </a:lnTo>
                <a:lnTo>
                  <a:pt x="605675" y="3139617"/>
                </a:lnTo>
                <a:lnTo>
                  <a:pt x="633120" y="3178429"/>
                </a:lnTo>
                <a:lnTo>
                  <a:pt x="661543" y="3216465"/>
                </a:lnTo>
                <a:lnTo>
                  <a:pt x="690930" y="3253727"/>
                </a:lnTo>
                <a:lnTo>
                  <a:pt x="721258" y="3290176"/>
                </a:lnTo>
                <a:lnTo>
                  <a:pt x="752513" y="3325812"/>
                </a:lnTo>
                <a:lnTo>
                  <a:pt x="784682" y="3360597"/>
                </a:lnTo>
                <a:lnTo>
                  <a:pt x="817740" y="3394532"/>
                </a:lnTo>
                <a:lnTo>
                  <a:pt x="851674" y="3427590"/>
                </a:lnTo>
                <a:lnTo>
                  <a:pt x="886460" y="3459759"/>
                </a:lnTo>
                <a:lnTo>
                  <a:pt x="922096" y="3491014"/>
                </a:lnTo>
                <a:lnTo>
                  <a:pt x="958545" y="3521341"/>
                </a:lnTo>
                <a:lnTo>
                  <a:pt x="995807" y="3550729"/>
                </a:lnTo>
                <a:lnTo>
                  <a:pt x="1033843" y="3579152"/>
                </a:lnTo>
                <a:lnTo>
                  <a:pt x="1072654" y="3606596"/>
                </a:lnTo>
                <a:lnTo>
                  <a:pt x="1112215" y="3633038"/>
                </a:lnTo>
                <a:lnTo>
                  <a:pt x="1152512" y="3658463"/>
                </a:lnTo>
                <a:lnTo>
                  <a:pt x="1193520" y="3682847"/>
                </a:lnTo>
                <a:lnTo>
                  <a:pt x="1235240" y="3706190"/>
                </a:lnTo>
                <a:lnTo>
                  <a:pt x="1277620" y="3728453"/>
                </a:lnTo>
                <a:lnTo>
                  <a:pt x="1320673" y="3749637"/>
                </a:lnTo>
                <a:lnTo>
                  <a:pt x="1364373" y="3769715"/>
                </a:lnTo>
                <a:lnTo>
                  <a:pt x="1408696" y="3788676"/>
                </a:lnTo>
                <a:lnTo>
                  <a:pt x="1453629" y="3806494"/>
                </a:lnTo>
                <a:lnTo>
                  <a:pt x="1499158" y="3823144"/>
                </a:lnTo>
                <a:lnTo>
                  <a:pt x="1545259" y="3838625"/>
                </a:lnTo>
                <a:lnTo>
                  <a:pt x="1591906" y="3852926"/>
                </a:lnTo>
                <a:lnTo>
                  <a:pt x="1639112" y="3865994"/>
                </a:lnTo>
                <a:lnTo>
                  <a:pt x="1686826" y="3877856"/>
                </a:lnTo>
                <a:lnTo>
                  <a:pt x="1735048" y="3888448"/>
                </a:lnTo>
                <a:lnTo>
                  <a:pt x="1735048" y="3825710"/>
                </a:lnTo>
                <a:close/>
              </a:path>
              <a:path w="4209415" h="4211955">
                <a:moveTo>
                  <a:pt x="1735048" y="323811"/>
                </a:moveTo>
                <a:lnTo>
                  <a:pt x="1686826" y="334454"/>
                </a:lnTo>
                <a:lnTo>
                  <a:pt x="1639112" y="346329"/>
                </a:lnTo>
                <a:lnTo>
                  <a:pt x="1591906" y="359435"/>
                </a:lnTo>
                <a:lnTo>
                  <a:pt x="1545259" y="373761"/>
                </a:lnTo>
                <a:lnTo>
                  <a:pt x="1499158" y="389280"/>
                </a:lnTo>
                <a:lnTo>
                  <a:pt x="1453629" y="405980"/>
                </a:lnTo>
                <a:lnTo>
                  <a:pt x="1408696" y="423837"/>
                </a:lnTo>
                <a:lnTo>
                  <a:pt x="1364373" y="442836"/>
                </a:lnTo>
                <a:lnTo>
                  <a:pt x="1320673" y="462953"/>
                </a:lnTo>
                <a:lnTo>
                  <a:pt x="1277620" y="484187"/>
                </a:lnTo>
                <a:lnTo>
                  <a:pt x="1235240" y="506514"/>
                </a:lnTo>
                <a:lnTo>
                  <a:pt x="1193520" y="529894"/>
                </a:lnTo>
                <a:lnTo>
                  <a:pt x="1152512" y="554342"/>
                </a:lnTo>
                <a:lnTo>
                  <a:pt x="1112215" y="579818"/>
                </a:lnTo>
                <a:lnTo>
                  <a:pt x="1072654" y="606323"/>
                </a:lnTo>
                <a:lnTo>
                  <a:pt x="1033843" y="633818"/>
                </a:lnTo>
                <a:lnTo>
                  <a:pt x="995807" y="662305"/>
                </a:lnTo>
                <a:lnTo>
                  <a:pt x="958545" y="691743"/>
                </a:lnTo>
                <a:lnTo>
                  <a:pt x="922096" y="722147"/>
                </a:lnTo>
                <a:lnTo>
                  <a:pt x="886460" y="753465"/>
                </a:lnTo>
                <a:lnTo>
                  <a:pt x="851674" y="785698"/>
                </a:lnTo>
                <a:lnTo>
                  <a:pt x="817740" y="818832"/>
                </a:lnTo>
                <a:lnTo>
                  <a:pt x="784682" y="852843"/>
                </a:lnTo>
                <a:lnTo>
                  <a:pt x="752513" y="887704"/>
                </a:lnTo>
                <a:lnTo>
                  <a:pt x="721258" y="923417"/>
                </a:lnTo>
                <a:lnTo>
                  <a:pt x="690930" y="959942"/>
                </a:lnTo>
                <a:lnTo>
                  <a:pt x="661543" y="997280"/>
                </a:lnTo>
                <a:lnTo>
                  <a:pt x="633120" y="1035405"/>
                </a:lnTo>
                <a:lnTo>
                  <a:pt x="605675" y="1074293"/>
                </a:lnTo>
                <a:lnTo>
                  <a:pt x="579234" y="1113942"/>
                </a:lnTo>
                <a:lnTo>
                  <a:pt x="553808" y="1154315"/>
                </a:lnTo>
                <a:lnTo>
                  <a:pt x="529424" y="1195425"/>
                </a:lnTo>
                <a:lnTo>
                  <a:pt x="506082" y="1237221"/>
                </a:lnTo>
                <a:lnTo>
                  <a:pt x="483819" y="1279702"/>
                </a:lnTo>
                <a:lnTo>
                  <a:pt x="462635" y="1322844"/>
                </a:lnTo>
                <a:lnTo>
                  <a:pt x="442556" y="1366634"/>
                </a:lnTo>
                <a:lnTo>
                  <a:pt x="423595" y="1411046"/>
                </a:lnTo>
                <a:lnTo>
                  <a:pt x="405777" y="1456080"/>
                </a:lnTo>
                <a:lnTo>
                  <a:pt x="389128" y="1501698"/>
                </a:lnTo>
                <a:lnTo>
                  <a:pt x="373646" y="1547901"/>
                </a:lnTo>
                <a:lnTo>
                  <a:pt x="359346" y="1594650"/>
                </a:lnTo>
                <a:lnTo>
                  <a:pt x="346278" y="1641944"/>
                </a:lnTo>
                <a:lnTo>
                  <a:pt x="334416" y="1689773"/>
                </a:lnTo>
                <a:lnTo>
                  <a:pt x="323824" y="1738083"/>
                </a:lnTo>
                <a:lnTo>
                  <a:pt x="386562" y="1738083"/>
                </a:lnTo>
                <a:lnTo>
                  <a:pt x="397649" y="1690077"/>
                </a:lnTo>
                <a:lnTo>
                  <a:pt x="410032" y="1642579"/>
                </a:lnTo>
                <a:lnTo>
                  <a:pt x="423659" y="1595615"/>
                </a:lnTo>
                <a:lnTo>
                  <a:pt x="438543" y="1549209"/>
                </a:lnTo>
                <a:lnTo>
                  <a:pt x="454634" y="1503387"/>
                </a:lnTo>
                <a:lnTo>
                  <a:pt x="471932" y="1458150"/>
                </a:lnTo>
                <a:lnTo>
                  <a:pt x="490423" y="1413535"/>
                </a:lnTo>
                <a:lnTo>
                  <a:pt x="510070" y="1369542"/>
                </a:lnTo>
                <a:lnTo>
                  <a:pt x="530860" y="1326210"/>
                </a:lnTo>
                <a:lnTo>
                  <a:pt x="552792" y="1283550"/>
                </a:lnTo>
                <a:lnTo>
                  <a:pt x="575818" y="1241577"/>
                </a:lnTo>
                <a:lnTo>
                  <a:pt x="599935" y="1200302"/>
                </a:lnTo>
                <a:lnTo>
                  <a:pt x="625119" y="1159776"/>
                </a:lnTo>
                <a:lnTo>
                  <a:pt x="651357" y="1119987"/>
                </a:lnTo>
                <a:lnTo>
                  <a:pt x="678624" y="1080960"/>
                </a:lnTo>
                <a:lnTo>
                  <a:pt x="706907" y="1042720"/>
                </a:lnTo>
                <a:lnTo>
                  <a:pt x="736180" y="1005293"/>
                </a:lnTo>
                <a:lnTo>
                  <a:pt x="766419" y="968679"/>
                </a:lnTo>
                <a:lnTo>
                  <a:pt x="797623" y="932916"/>
                </a:lnTo>
                <a:lnTo>
                  <a:pt x="829767" y="898004"/>
                </a:lnTo>
                <a:lnTo>
                  <a:pt x="862825" y="863981"/>
                </a:lnTo>
                <a:lnTo>
                  <a:pt x="896772" y="830859"/>
                </a:lnTo>
                <a:lnTo>
                  <a:pt x="931608" y="798652"/>
                </a:lnTo>
                <a:lnTo>
                  <a:pt x="967295" y="767384"/>
                </a:lnTo>
                <a:lnTo>
                  <a:pt x="1003833" y="737069"/>
                </a:lnTo>
                <a:lnTo>
                  <a:pt x="1041184" y="707732"/>
                </a:lnTo>
                <a:lnTo>
                  <a:pt x="1079347" y="679399"/>
                </a:lnTo>
                <a:lnTo>
                  <a:pt x="1118285" y="652068"/>
                </a:lnTo>
                <a:lnTo>
                  <a:pt x="1157986" y="625779"/>
                </a:lnTo>
                <a:lnTo>
                  <a:pt x="1198435" y="600544"/>
                </a:lnTo>
                <a:lnTo>
                  <a:pt x="1239608" y="576364"/>
                </a:lnTo>
                <a:lnTo>
                  <a:pt x="1281493" y="553288"/>
                </a:lnTo>
                <a:lnTo>
                  <a:pt x="1324063" y="531329"/>
                </a:lnTo>
                <a:lnTo>
                  <a:pt x="1367307" y="510489"/>
                </a:lnTo>
                <a:lnTo>
                  <a:pt x="1411198" y="490791"/>
                </a:lnTo>
                <a:lnTo>
                  <a:pt x="1455724" y="472262"/>
                </a:lnTo>
                <a:lnTo>
                  <a:pt x="1500860" y="454926"/>
                </a:lnTo>
                <a:lnTo>
                  <a:pt x="1546580" y="438797"/>
                </a:lnTo>
                <a:lnTo>
                  <a:pt x="1592884" y="423875"/>
                </a:lnTo>
                <a:lnTo>
                  <a:pt x="1639747" y="410210"/>
                </a:lnTo>
                <a:lnTo>
                  <a:pt x="1687131" y="397802"/>
                </a:lnTo>
                <a:lnTo>
                  <a:pt x="1735048" y="386676"/>
                </a:lnTo>
                <a:lnTo>
                  <a:pt x="1735048" y="323811"/>
                </a:lnTo>
                <a:close/>
              </a:path>
              <a:path w="4209415" h="4211955">
                <a:moveTo>
                  <a:pt x="3259048" y="3866223"/>
                </a:moveTo>
                <a:lnTo>
                  <a:pt x="3206724" y="3813772"/>
                </a:lnTo>
                <a:lnTo>
                  <a:pt x="3164649" y="3840073"/>
                </a:lnTo>
                <a:lnTo>
                  <a:pt x="3122091" y="3865257"/>
                </a:lnTo>
                <a:lnTo>
                  <a:pt x="3079077" y="3889324"/>
                </a:lnTo>
                <a:lnTo>
                  <a:pt x="3035617" y="3912260"/>
                </a:lnTo>
                <a:lnTo>
                  <a:pt x="2991739" y="3934091"/>
                </a:lnTo>
                <a:lnTo>
                  <a:pt x="2947454" y="3954792"/>
                </a:lnTo>
                <a:lnTo>
                  <a:pt x="2902801" y="3974376"/>
                </a:lnTo>
                <a:lnTo>
                  <a:pt x="2857792" y="3992842"/>
                </a:lnTo>
                <a:lnTo>
                  <a:pt x="2812440" y="4010190"/>
                </a:lnTo>
                <a:lnTo>
                  <a:pt x="2766771" y="4026420"/>
                </a:lnTo>
                <a:lnTo>
                  <a:pt x="2720822" y="4041533"/>
                </a:lnTo>
                <a:lnTo>
                  <a:pt x="2674582" y="4055516"/>
                </a:lnTo>
                <a:lnTo>
                  <a:pt x="2628100" y="4068394"/>
                </a:lnTo>
                <a:lnTo>
                  <a:pt x="2581389" y="4080141"/>
                </a:lnTo>
                <a:lnTo>
                  <a:pt x="2534462" y="4090771"/>
                </a:lnTo>
                <a:lnTo>
                  <a:pt x="2487345" y="4100284"/>
                </a:lnTo>
                <a:lnTo>
                  <a:pt x="2440063" y="4108678"/>
                </a:lnTo>
                <a:lnTo>
                  <a:pt x="2392629" y="4115955"/>
                </a:lnTo>
                <a:lnTo>
                  <a:pt x="2345067" y="4122115"/>
                </a:lnTo>
                <a:lnTo>
                  <a:pt x="2297417" y="4127144"/>
                </a:lnTo>
                <a:lnTo>
                  <a:pt x="2249665" y="4131068"/>
                </a:lnTo>
                <a:lnTo>
                  <a:pt x="2201862" y="4133862"/>
                </a:lnTo>
                <a:lnTo>
                  <a:pt x="2154009" y="4135539"/>
                </a:lnTo>
                <a:lnTo>
                  <a:pt x="2106142" y="4136098"/>
                </a:lnTo>
                <a:lnTo>
                  <a:pt x="2058263" y="4135539"/>
                </a:lnTo>
                <a:lnTo>
                  <a:pt x="2010410" y="4133862"/>
                </a:lnTo>
                <a:lnTo>
                  <a:pt x="1962607" y="4131068"/>
                </a:lnTo>
                <a:lnTo>
                  <a:pt x="1914855" y="4127144"/>
                </a:lnTo>
                <a:lnTo>
                  <a:pt x="1867204" y="4122115"/>
                </a:lnTo>
                <a:lnTo>
                  <a:pt x="1819643" y="4115955"/>
                </a:lnTo>
                <a:lnTo>
                  <a:pt x="1772208" y="4108678"/>
                </a:lnTo>
                <a:lnTo>
                  <a:pt x="1724926" y="4100284"/>
                </a:lnTo>
                <a:lnTo>
                  <a:pt x="1677809" y="4090771"/>
                </a:lnTo>
                <a:lnTo>
                  <a:pt x="1630883" y="4080141"/>
                </a:lnTo>
                <a:lnTo>
                  <a:pt x="1584172" y="4068394"/>
                </a:lnTo>
                <a:lnTo>
                  <a:pt x="1537690" y="4055516"/>
                </a:lnTo>
                <a:lnTo>
                  <a:pt x="1491449" y="4041533"/>
                </a:lnTo>
                <a:lnTo>
                  <a:pt x="1445501" y="4026420"/>
                </a:lnTo>
                <a:lnTo>
                  <a:pt x="1399832" y="4010190"/>
                </a:lnTo>
                <a:lnTo>
                  <a:pt x="1354480" y="3992842"/>
                </a:lnTo>
                <a:lnTo>
                  <a:pt x="1309471" y="3974376"/>
                </a:lnTo>
                <a:lnTo>
                  <a:pt x="1264818" y="3954792"/>
                </a:lnTo>
                <a:lnTo>
                  <a:pt x="1220533" y="3934091"/>
                </a:lnTo>
                <a:lnTo>
                  <a:pt x="1176655" y="3912260"/>
                </a:lnTo>
                <a:lnTo>
                  <a:pt x="1133195" y="3889324"/>
                </a:lnTo>
                <a:lnTo>
                  <a:pt x="1090180" y="3865257"/>
                </a:lnTo>
                <a:lnTo>
                  <a:pt x="1047623" y="3840073"/>
                </a:lnTo>
                <a:lnTo>
                  <a:pt x="1005560" y="3813772"/>
                </a:lnTo>
                <a:lnTo>
                  <a:pt x="953236" y="3866223"/>
                </a:lnTo>
                <a:lnTo>
                  <a:pt x="994384" y="3892829"/>
                </a:lnTo>
                <a:lnTo>
                  <a:pt x="1036027" y="3918356"/>
                </a:lnTo>
                <a:lnTo>
                  <a:pt x="1078141" y="3942816"/>
                </a:lnTo>
                <a:lnTo>
                  <a:pt x="1120698" y="3966222"/>
                </a:lnTo>
                <a:lnTo>
                  <a:pt x="1163688" y="3988562"/>
                </a:lnTo>
                <a:lnTo>
                  <a:pt x="1207084" y="4009834"/>
                </a:lnTo>
                <a:lnTo>
                  <a:pt x="1250861" y="4030053"/>
                </a:lnTo>
                <a:lnTo>
                  <a:pt x="1295006" y="4049191"/>
                </a:lnTo>
                <a:lnTo>
                  <a:pt x="1339507" y="4067276"/>
                </a:lnTo>
                <a:lnTo>
                  <a:pt x="1384325" y="4084294"/>
                </a:lnTo>
                <a:lnTo>
                  <a:pt x="1429448" y="4100258"/>
                </a:lnTo>
                <a:lnTo>
                  <a:pt x="1474863" y="4115143"/>
                </a:lnTo>
                <a:lnTo>
                  <a:pt x="1520558" y="4128973"/>
                </a:lnTo>
                <a:lnTo>
                  <a:pt x="1566494" y="4141736"/>
                </a:lnTo>
                <a:lnTo>
                  <a:pt x="1612646" y="4153446"/>
                </a:lnTo>
                <a:lnTo>
                  <a:pt x="1659013" y="4164076"/>
                </a:lnTo>
                <a:lnTo>
                  <a:pt x="1705584" y="4173651"/>
                </a:lnTo>
                <a:lnTo>
                  <a:pt x="1752307" y="4182160"/>
                </a:lnTo>
                <a:lnTo>
                  <a:pt x="1799183" y="4189615"/>
                </a:lnTo>
                <a:lnTo>
                  <a:pt x="1846186" y="4195991"/>
                </a:lnTo>
                <a:lnTo>
                  <a:pt x="1893303" y="4201312"/>
                </a:lnTo>
                <a:lnTo>
                  <a:pt x="1940509" y="4205567"/>
                </a:lnTo>
                <a:lnTo>
                  <a:pt x="1987778" y="4208754"/>
                </a:lnTo>
                <a:lnTo>
                  <a:pt x="2035098" y="4210888"/>
                </a:lnTo>
                <a:lnTo>
                  <a:pt x="2082457" y="4211955"/>
                </a:lnTo>
                <a:lnTo>
                  <a:pt x="2129815" y="4211955"/>
                </a:lnTo>
                <a:lnTo>
                  <a:pt x="2177173" y="4210888"/>
                </a:lnTo>
                <a:lnTo>
                  <a:pt x="2224494" y="4208754"/>
                </a:lnTo>
                <a:lnTo>
                  <a:pt x="2271763" y="4205567"/>
                </a:lnTo>
                <a:lnTo>
                  <a:pt x="2318969" y="4201312"/>
                </a:lnTo>
                <a:lnTo>
                  <a:pt x="2366086" y="4195991"/>
                </a:lnTo>
                <a:lnTo>
                  <a:pt x="2413089" y="4189615"/>
                </a:lnTo>
                <a:lnTo>
                  <a:pt x="2459964" y="4182160"/>
                </a:lnTo>
                <a:lnTo>
                  <a:pt x="2506700" y="4173651"/>
                </a:lnTo>
                <a:lnTo>
                  <a:pt x="2553258" y="4164076"/>
                </a:lnTo>
                <a:lnTo>
                  <a:pt x="2599626" y="4153446"/>
                </a:lnTo>
                <a:lnTo>
                  <a:pt x="2645778" y="4141736"/>
                </a:lnTo>
                <a:lnTo>
                  <a:pt x="2691714" y="4128973"/>
                </a:lnTo>
                <a:lnTo>
                  <a:pt x="2737408" y="4115143"/>
                </a:lnTo>
                <a:lnTo>
                  <a:pt x="2782824" y="4100258"/>
                </a:lnTo>
                <a:lnTo>
                  <a:pt x="2827947" y="4084294"/>
                </a:lnTo>
                <a:lnTo>
                  <a:pt x="2872765" y="4067276"/>
                </a:lnTo>
                <a:lnTo>
                  <a:pt x="2917266" y="4049191"/>
                </a:lnTo>
                <a:lnTo>
                  <a:pt x="2961411" y="4030053"/>
                </a:lnTo>
                <a:lnTo>
                  <a:pt x="3005188" y="4009834"/>
                </a:lnTo>
                <a:lnTo>
                  <a:pt x="3048584" y="3988562"/>
                </a:lnTo>
                <a:lnTo>
                  <a:pt x="3091573" y="3966222"/>
                </a:lnTo>
                <a:lnTo>
                  <a:pt x="3134131" y="3942816"/>
                </a:lnTo>
                <a:lnTo>
                  <a:pt x="3176244" y="3918356"/>
                </a:lnTo>
                <a:lnTo>
                  <a:pt x="3217888" y="3892829"/>
                </a:lnTo>
                <a:lnTo>
                  <a:pt x="3259048" y="3866223"/>
                </a:lnTo>
                <a:close/>
              </a:path>
              <a:path w="4209415" h="4211955">
                <a:moveTo>
                  <a:pt x="3259048" y="344766"/>
                </a:moveTo>
                <a:lnTo>
                  <a:pt x="3217888" y="318249"/>
                </a:lnTo>
                <a:lnTo>
                  <a:pt x="3176244" y="292798"/>
                </a:lnTo>
                <a:lnTo>
                  <a:pt x="3134131" y="268389"/>
                </a:lnTo>
                <a:lnTo>
                  <a:pt x="3091573" y="245059"/>
                </a:lnTo>
                <a:lnTo>
                  <a:pt x="3048584" y="222783"/>
                </a:lnTo>
                <a:lnTo>
                  <a:pt x="3005188" y="201561"/>
                </a:lnTo>
                <a:lnTo>
                  <a:pt x="2961411" y="181406"/>
                </a:lnTo>
                <a:lnTo>
                  <a:pt x="2917266" y="162306"/>
                </a:lnTo>
                <a:lnTo>
                  <a:pt x="2872765" y="144272"/>
                </a:lnTo>
                <a:lnTo>
                  <a:pt x="2827947" y="127304"/>
                </a:lnTo>
                <a:lnTo>
                  <a:pt x="2782824" y="111391"/>
                </a:lnTo>
                <a:lnTo>
                  <a:pt x="2737408" y="96545"/>
                </a:lnTo>
                <a:lnTo>
                  <a:pt x="2691714" y="82753"/>
                </a:lnTo>
                <a:lnTo>
                  <a:pt x="2645778" y="70015"/>
                </a:lnTo>
                <a:lnTo>
                  <a:pt x="2599626" y="58356"/>
                </a:lnTo>
                <a:lnTo>
                  <a:pt x="2553258" y="47739"/>
                </a:lnTo>
                <a:lnTo>
                  <a:pt x="2506688" y="38201"/>
                </a:lnTo>
                <a:lnTo>
                  <a:pt x="2459964" y="29705"/>
                </a:lnTo>
                <a:lnTo>
                  <a:pt x="2413089" y="22288"/>
                </a:lnTo>
                <a:lnTo>
                  <a:pt x="2366086" y="15913"/>
                </a:lnTo>
                <a:lnTo>
                  <a:pt x="2318969" y="10617"/>
                </a:lnTo>
                <a:lnTo>
                  <a:pt x="2271763" y="6375"/>
                </a:lnTo>
                <a:lnTo>
                  <a:pt x="2224494" y="3187"/>
                </a:lnTo>
                <a:lnTo>
                  <a:pt x="2177173" y="1066"/>
                </a:lnTo>
                <a:lnTo>
                  <a:pt x="2129815" y="0"/>
                </a:lnTo>
                <a:lnTo>
                  <a:pt x="2082457" y="0"/>
                </a:lnTo>
                <a:lnTo>
                  <a:pt x="2035098" y="1066"/>
                </a:lnTo>
                <a:lnTo>
                  <a:pt x="1987778" y="3187"/>
                </a:lnTo>
                <a:lnTo>
                  <a:pt x="1940509" y="6375"/>
                </a:lnTo>
                <a:lnTo>
                  <a:pt x="1893303" y="10617"/>
                </a:lnTo>
                <a:lnTo>
                  <a:pt x="1846186" y="15913"/>
                </a:lnTo>
                <a:lnTo>
                  <a:pt x="1799183" y="22288"/>
                </a:lnTo>
                <a:lnTo>
                  <a:pt x="1752307" y="29705"/>
                </a:lnTo>
                <a:lnTo>
                  <a:pt x="1705584" y="38201"/>
                </a:lnTo>
                <a:lnTo>
                  <a:pt x="1659013" y="47739"/>
                </a:lnTo>
                <a:lnTo>
                  <a:pt x="1612646" y="58356"/>
                </a:lnTo>
                <a:lnTo>
                  <a:pt x="1566494" y="70015"/>
                </a:lnTo>
                <a:lnTo>
                  <a:pt x="1520558" y="82753"/>
                </a:lnTo>
                <a:lnTo>
                  <a:pt x="1474863" y="96545"/>
                </a:lnTo>
                <a:lnTo>
                  <a:pt x="1429448" y="111391"/>
                </a:lnTo>
                <a:lnTo>
                  <a:pt x="1384325" y="127304"/>
                </a:lnTo>
                <a:lnTo>
                  <a:pt x="1339507" y="144272"/>
                </a:lnTo>
                <a:lnTo>
                  <a:pt x="1295006" y="162306"/>
                </a:lnTo>
                <a:lnTo>
                  <a:pt x="1250861" y="181406"/>
                </a:lnTo>
                <a:lnTo>
                  <a:pt x="1207084" y="201561"/>
                </a:lnTo>
                <a:lnTo>
                  <a:pt x="1163688" y="222783"/>
                </a:lnTo>
                <a:lnTo>
                  <a:pt x="1120698" y="245059"/>
                </a:lnTo>
                <a:lnTo>
                  <a:pt x="1078141" y="268389"/>
                </a:lnTo>
                <a:lnTo>
                  <a:pt x="1036027" y="292798"/>
                </a:lnTo>
                <a:lnTo>
                  <a:pt x="994384" y="318249"/>
                </a:lnTo>
                <a:lnTo>
                  <a:pt x="953236" y="344766"/>
                </a:lnTo>
                <a:lnTo>
                  <a:pt x="1005560" y="396963"/>
                </a:lnTo>
                <a:lnTo>
                  <a:pt x="1047623" y="370751"/>
                </a:lnTo>
                <a:lnTo>
                  <a:pt x="1090180" y="345643"/>
                </a:lnTo>
                <a:lnTo>
                  <a:pt x="1133195" y="321652"/>
                </a:lnTo>
                <a:lnTo>
                  <a:pt x="1176655" y="298767"/>
                </a:lnTo>
                <a:lnTo>
                  <a:pt x="1220533" y="277012"/>
                </a:lnTo>
                <a:lnTo>
                  <a:pt x="1264818" y="256374"/>
                </a:lnTo>
                <a:lnTo>
                  <a:pt x="1309471" y="236842"/>
                </a:lnTo>
                <a:lnTo>
                  <a:pt x="1354480" y="218427"/>
                </a:lnTo>
                <a:lnTo>
                  <a:pt x="1399832" y="201129"/>
                </a:lnTo>
                <a:lnTo>
                  <a:pt x="1445501" y="184950"/>
                </a:lnTo>
                <a:lnTo>
                  <a:pt x="1491449" y="169887"/>
                </a:lnTo>
                <a:lnTo>
                  <a:pt x="1537690" y="155943"/>
                </a:lnTo>
                <a:lnTo>
                  <a:pt x="1584172" y="143103"/>
                </a:lnTo>
                <a:lnTo>
                  <a:pt x="1630883" y="131394"/>
                </a:lnTo>
                <a:lnTo>
                  <a:pt x="1677809" y="120789"/>
                </a:lnTo>
                <a:lnTo>
                  <a:pt x="1724926" y="111302"/>
                </a:lnTo>
                <a:lnTo>
                  <a:pt x="1772208" y="102933"/>
                </a:lnTo>
                <a:lnTo>
                  <a:pt x="1819643" y="95681"/>
                </a:lnTo>
                <a:lnTo>
                  <a:pt x="1867204" y="89547"/>
                </a:lnTo>
                <a:lnTo>
                  <a:pt x="1914855" y="84518"/>
                </a:lnTo>
                <a:lnTo>
                  <a:pt x="1962607" y="80619"/>
                </a:lnTo>
                <a:lnTo>
                  <a:pt x="2010410" y="77825"/>
                </a:lnTo>
                <a:lnTo>
                  <a:pt x="2058263" y="76149"/>
                </a:lnTo>
                <a:lnTo>
                  <a:pt x="2106130" y="75590"/>
                </a:lnTo>
                <a:lnTo>
                  <a:pt x="2154009" y="76149"/>
                </a:lnTo>
                <a:lnTo>
                  <a:pt x="2201862" y="77825"/>
                </a:lnTo>
                <a:lnTo>
                  <a:pt x="2249665" y="80619"/>
                </a:lnTo>
                <a:lnTo>
                  <a:pt x="2297417" y="84518"/>
                </a:lnTo>
                <a:lnTo>
                  <a:pt x="2345067" y="89547"/>
                </a:lnTo>
                <a:lnTo>
                  <a:pt x="2392629" y="95681"/>
                </a:lnTo>
                <a:lnTo>
                  <a:pt x="2440063" y="102933"/>
                </a:lnTo>
                <a:lnTo>
                  <a:pt x="2487345" y="111302"/>
                </a:lnTo>
                <a:lnTo>
                  <a:pt x="2534462" y="120789"/>
                </a:lnTo>
                <a:lnTo>
                  <a:pt x="2581389" y="131394"/>
                </a:lnTo>
                <a:lnTo>
                  <a:pt x="2628100" y="143103"/>
                </a:lnTo>
                <a:lnTo>
                  <a:pt x="2674582" y="155943"/>
                </a:lnTo>
                <a:lnTo>
                  <a:pt x="2720822" y="169887"/>
                </a:lnTo>
                <a:lnTo>
                  <a:pt x="2766771" y="184950"/>
                </a:lnTo>
                <a:lnTo>
                  <a:pt x="2812440" y="201129"/>
                </a:lnTo>
                <a:lnTo>
                  <a:pt x="2857792" y="218427"/>
                </a:lnTo>
                <a:lnTo>
                  <a:pt x="2902801" y="236842"/>
                </a:lnTo>
                <a:lnTo>
                  <a:pt x="2947454" y="256374"/>
                </a:lnTo>
                <a:lnTo>
                  <a:pt x="2991739" y="277012"/>
                </a:lnTo>
                <a:lnTo>
                  <a:pt x="3035617" y="298767"/>
                </a:lnTo>
                <a:lnTo>
                  <a:pt x="3079077" y="321652"/>
                </a:lnTo>
                <a:lnTo>
                  <a:pt x="3122091" y="345643"/>
                </a:lnTo>
                <a:lnTo>
                  <a:pt x="3164649" y="370751"/>
                </a:lnTo>
                <a:lnTo>
                  <a:pt x="3206724" y="396963"/>
                </a:lnTo>
                <a:lnTo>
                  <a:pt x="3259048" y="344766"/>
                </a:lnTo>
                <a:close/>
              </a:path>
              <a:path w="4209415" h="4211955">
                <a:moveTo>
                  <a:pt x="3883888" y="2477224"/>
                </a:moveTo>
                <a:lnTo>
                  <a:pt x="3821150" y="2477224"/>
                </a:lnTo>
                <a:lnTo>
                  <a:pt x="3810050" y="2525141"/>
                </a:lnTo>
                <a:lnTo>
                  <a:pt x="3797668" y="2572524"/>
                </a:lnTo>
                <a:lnTo>
                  <a:pt x="3784041" y="2619387"/>
                </a:lnTo>
                <a:lnTo>
                  <a:pt x="3769156" y="2665692"/>
                </a:lnTo>
                <a:lnTo>
                  <a:pt x="3753066" y="2711412"/>
                </a:lnTo>
                <a:lnTo>
                  <a:pt x="3735768" y="2756547"/>
                </a:lnTo>
                <a:lnTo>
                  <a:pt x="3717277" y="2801074"/>
                </a:lnTo>
                <a:lnTo>
                  <a:pt x="3697630" y="2844965"/>
                </a:lnTo>
                <a:lnTo>
                  <a:pt x="3676840" y="2888208"/>
                </a:lnTo>
                <a:lnTo>
                  <a:pt x="3654907" y="2930779"/>
                </a:lnTo>
                <a:lnTo>
                  <a:pt x="3631882" y="2972663"/>
                </a:lnTo>
                <a:lnTo>
                  <a:pt x="3607765" y="3013837"/>
                </a:lnTo>
                <a:lnTo>
                  <a:pt x="3582581" y="3054286"/>
                </a:lnTo>
                <a:lnTo>
                  <a:pt x="3556343" y="3093986"/>
                </a:lnTo>
                <a:lnTo>
                  <a:pt x="3529076" y="3132925"/>
                </a:lnTo>
                <a:lnTo>
                  <a:pt x="3500793" y="3171088"/>
                </a:lnTo>
                <a:lnTo>
                  <a:pt x="3471519" y="3208439"/>
                </a:lnTo>
                <a:lnTo>
                  <a:pt x="3441281" y="3244977"/>
                </a:lnTo>
                <a:lnTo>
                  <a:pt x="3410077" y="3280664"/>
                </a:lnTo>
                <a:lnTo>
                  <a:pt x="3377933" y="3315500"/>
                </a:lnTo>
                <a:lnTo>
                  <a:pt x="3344875" y="3349447"/>
                </a:lnTo>
                <a:lnTo>
                  <a:pt x="3310928" y="3382505"/>
                </a:lnTo>
                <a:lnTo>
                  <a:pt x="3276092" y="3414649"/>
                </a:lnTo>
                <a:lnTo>
                  <a:pt x="3240405" y="3445853"/>
                </a:lnTo>
                <a:lnTo>
                  <a:pt x="3203867" y="3476091"/>
                </a:lnTo>
                <a:lnTo>
                  <a:pt x="3166516" y="3505365"/>
                </a:lnTo>
                <a:lnTo>
                  <a:pt x="3128353" y="3533648"/>
                </a:lnTo>
                <a:lnTo>
                  <a:pt x="3089414" y="3560915"/>
                </a:lnTo>
                <a:lnTo>
                  <a:pt x="3049714" y="3587153"/>
                </a:lnTo>
                <a:lnTo>
                  <a:pt x="3009265" y="3612337"/>
                </a:lnTo>
                <a:lnTo>
                  <a:pt x="2968091" y="3636454"/>
                </a:lnTo>
                <a:lnTo>
                  <a:pt x="2926207" y="3659479"/>
                </a:lnTo>
                <a:lnTo>
                  <a:pt x="2883636" y="3681412"/>
                </a:lnTo>
                <a:lnTo>
                  <a:pt x="2840393" y="3702202"/>
                </a:lnTo>
                <a:lnTo>
                  <a:pt x="2796502" y="3721849"/>
                </a:lnTo>
                <a:lnTo>
                  <a:pt x="2751975" y="3740340"/>
                </a:lnTo>
                <a:lnTo>
                  <a:pt x="2706840" y="3757638"/>
                </a:lnTo>
                <a:lnTo>
                  <a:pt x="2661120" y="3773728"/>
                </a:lnTo>
                <a:lnTo>
                  <a:pt x="2614815" y="3788613"/>
                </a:lnTo>
                <a:lnTo>
                  <a:pt x="2567952" y="3802240"/>
                </a:lnTo>
                <a:lnTo>
                  <a:pt x="2520569" y="3814622"/>
                </a:lnTo>
                <a:lnTo>
                  <a:pt x="2472664" y="3825710"/>
                </a:lnTo>
                <a:lnTo>
                  <a:pt x="2472664" y="3888448"/>
                </a:lnTo>
                <a:lnTo>
                  <a:pt x="2520873" y="3877856"/>
                </a:lnTo>
                <a:lnTo>
                  <a:pt x="2568587" y="3865994"/>
                </a:lnTo>
                <a:lnTo>
                  <a:pt x="2615793" y="3852926"/>
                </a:lnTo>
                <a:lnTo>
                  <a:pt x="2662440" y="3838625"/>
                </a:lnTo>
                <a:lnTo>
                  <a:pt x="2708541" y="3823144"/>
                </a:lnTo>
                <a:lnTo>
                  <a:pt x="2754071" y="3806494"/>
                </a:lnTo>
                <a:lnTo>
                  <a:pt x="2799003" y="3788676"/>
                </a:lnTo>
                <a:lnTo>
                  <a:pt x="2843326" y="3769715"/>
                </a:lnTo>
                <a:lnTo>
                  <a:pt x="2887027" y="3749637"/>
                </a:lnTo>
                <a:lnTo>
                  <a:pt x="2930080" y="3728453"/>
                </a:lnTo>
                <a:lnTo>
                  <a:pt x="2972460" y="3706190"/>
                </a:lnTo>
                <a:lnTo>
                  <a:pt x="3014180" y="3682847"/>
                </a:lnTo>
                <a:lnTo>
                  <a:pt x="3055188" y="3658463"/>
                </a:lnTo>
                <a:lnTo>
                  <a:pt x="3095485" y="3633038"/>
                </a:lnTo>
                <a:lnTo>
                  <a:pt x="3135045" y="3606596"/>
                </a:lnTo>
                <a:lnTo>
                  <a:pt x="3173857" y="3579152"/>
                </a:lnTo>
                <a:lnTo>
                  <a:pt x="3211893" y="3550729"/>
                </a:lnTo>
                <a:lnTo>
                  <a:pt x="3249155" y="3521341"/>
                </a:lnTo>
                <a:lnTo>
                  <a:pt x="3285604" y="3491014"/>
                </a:lnTo>
                <a:lnTo>
                  <a:pt x="3321240" y="3459759"/>
                </a:lnTo>
                <a:lnTo>
                  <a:pt x="3356025" y="3427590"/>
                </a:lnTo>
                <a:lnTo>
                  <a:pt x="3389960" y="3394532"/>
                </a:lnTo>
                <a:lnTo>
                  <a:pt x="3423018" y="3360597"/>
                </a:lnTo>
                <a:lnTo>
                  <a:pt x="3455187" y="3325812"/>
                </a:lnTo>
                <a:lnTo>
                  <a:pt x="3486442" y="3290176"/>
                </a:lnTo>
                <a:lnTo>
                  <a:pt x="3516769" y="3253727"/>
                </a:lnTo>
                <a:lnTo>
                  <a:pt x="3546157" y="3216465"/>
                </a:lnTo>
                <a:lnTo>
                  <a:pt x="3574580" y="3178429"/>
                </a:lnTo>
                <a:lnTo>
                  <a:pt x="3602024" y="3139617"/>
                </a:lnTo>
                <a:lnTo>
                  <a:pt x="3628466" y="3100057"/>
                </a:lnTo>
                <a:lnTo>
                  <a:pt x="3653891" y="3059760"/>
                </a:lnTo>
                <a:lnTo>
                  <a:pt x="3678275" y="3018752"/>
                </a:lnTo>
                <a:lnTo>
                  <a:pt x="3701618" y="2977032"/>
                </a:lnTo>
                <a:lnTo>
                  <a:pt x="3723881" y="2934652"/>
                </a:lnTo>
                <a:lnTo>
                  <a:pt x="3745065" y="2891599"/>
                </a:lnTo>
                <a:lnTo>
                  <a:pt x="3765143" y="2847898"/>
                </a:lnTo>
                <a:lnTo>
                  <a:pt x="3784104" y="2803575"/>
                </a:lnTo>
                <a:lnTo>
                  <a:pt x="3801922" y="2758643"/>
                </a:lnTo>
                <a:lnTo>
                  <a:pt x="3818572" y="2713113"/>
                </a:lnTo>
                <a:lnTo>
                  <a:pt x="3834053" y="2667012"/>
                </a:lnTo>
                <a:lnTo>
                  <a:pt x="3848354" y="2620365"/>
                </a:lnTo>
                <a:lnTo>
                  <a:pt x="3861422" y="2573159"/>
                </a:lnTo>
                <a:lnTo>
                  <a:pt x="3873284" y="2525445"/>
                </a:lnTo>
                <a:lnTo>
                  <a:pt x="3883888" y="2477224"/>
                </a:lnTo>
                <a:close/>
              </a:path>
              <a:path w="4209415" h="4211955">
                <a:moveTo>
                  <a:pt x="3883888" y="1738083"/>
                </a:moveTo>
                <a:lnTo>
                  <a:pt x="3873284" y="1689773"/>
                </a:lnTo>
                <a:lnTo>
                  <a:pt x="3861422" y="1641944"/>
                </a:lnTo>
                <a:lnTo>
                  <a:pt x="3848354" y="1594650"/>
                </a:lnTo>
                <a:lnTo>
                  <a:pt x="3834053" y="1547901"/>
                </a:lnTo>
                <a:lnTo>
                  <a:pt x="3818572" y="1501698"/>
                </a:lnTo>
                <a:lnTo>
                  <a:pt x="3801922" y="1456080"/>
                </a:lnTo>
                <a:lnTo>
                  <a:pt x="3784104" y="1411046"/>
                </a:lnTo>
                <a:lnTo>
                  <a:pt x="3765143" y="1366634"/>
                </a:lnTo>
                <a:lnTo>
                  <a:pt x="3745065" y="1322844"/>
                </a:lnTo>
                <a:lnTo>
                  <a:pt x="3723881" y="1279702"/>
                </a:lnTo>
                <a:lnTo>
                  <a:pt x="3701618" y="1237221"/>
                </a:lnTo>
                <a:lnTo>
                  <a:pt x="3678275" y="1195425"/>
                </a:lnTo>
                <a:lnTo>
                  <a:pt x="3653891" y="1154315"/>
                </a:lnTo>
                <a:lnTo>
                  <a:pt x="3628466" y="1113942"/>
                </a:lnTo>
                <a:lnTo>
                  <a:pt x="3602024" y="1074293"/>
                </a:lnTo>
                <a:lnTo>
                  <a:pt x="3574580" y="1035405"/>
                </a:lnTo>
                <a:lnTo>
                  <a:pt x="3546157" y="997280"/>
                </a:lnTo>
                <a:lnTo>
                  <a:pt x="3516769" y="959942"/>
                </a:lnTo>
                <a:lnTo>
                  <a:pt x="3486442" y="923417"/>
                </a:lnTo>
                <a:lnTo>
                  <a:pt x="3455187" y="887704"/>
                </a:lnTo>
                <a:lnTo>
                  <a:pt x="3423018" y="852843"/>
                </a:lnTo>
                <a:lnTo>
                  <a:pt x="3389960" y="818832"/>
                </a:lnTo>
                <a:lnTo>
                  <a:pt x="3356025" y="785698"/>
                </a:lnTo>
                <a:lnTo>
                  <a:pt x="3321240" y="753465"/>
                </a:lnTo>
                <a:lnTo>
                  <a:pt x="3285604" y="722147"/>
                </a:lnTo>
                <a:lnTo>
                  <a:pt x="3249155" y="691743"/>
                </a:lnTo>
                <a:lnTo>
                  <a:pt x="3211893" y="662305"/>
                </a:lnTo>
                <a:lnTo>
                  <a:pt x="3173857" y="633818"/>
                </a:lnTo>
                <a:lnTo>
                  <a:pt x="3135045" y="606323"/>
                </a:lnTo>
                <a:lnTo>
                  <a:pt x="3095485" y="579818"/>
                </a:lnTo>
                <a:lnTo>
                  <a:pt x="3055188" y="554342"/>
                </a:lnTo>
                <a:lnTo>
                  <a:pt x="3014180" y="529894"/>
                </a:lnTo>
                <a:lnTo>
                  <a:pt x="2972460" y="506514"/>
                </a:lnTo>
                <a:lnTo>
                  <a:pt x="2930080" y="484187"/>
                </a:lnTo>
                <a:lnTo>
                  <a:pt x="2887027" y="462953"/>
                </a:lnTo>
                <a:lnTo>
                  <a:pt x="2843326" y="442836"/>
                </a:lnTo>
                <a:lnTo>
                  <a:pt x="2799003" y="423837"/>
                </a:lnTo>
                <a:lnTo>
                  <a:pt x="2754071" y="405980"/>
                </a:lnTo>
                <a:lnTo>
                  <a:pt x="2708541" y="389280"/>
                </a:lnTo>
                <a:lnTo>
                  <a:pt x="2662440" y="373761"/>
                </a:lnTo>
                <a:lnTo>
                  <a:pt x="2615793" y="359435"/>
                </a:lnTo>
                <a:lnTo>
                  <a:pt x="2568587" y="346329"/>
                </a:lnTo>
                <a:lnTo>
                  <a:pt x="2520873" y="334454"/>
                </a:lnTo>
                <a:lnTo>
                  <a:pt x="2472664" y="323811"/>
                </a:lnTo>
                <a:lnTo>
                  <a:pt x="2472664" y="386676"/>
                </a:lnTo>
                <a:lnTo>
                  <a:pt x="2520569" y="397802"/>
                </a:lnTo>
                <a:lnTo>
                  <a:pt x="2567952" y="410210"/>
                </a:lnTo>
                <a:lnTo>
                  <a:pt x="2614815" y="423875"/>
                </a:lnTo>
                <a:lnTo>
                  <a:pt x="2661120" y="438797"/>
                </a:lnTo>
                <a:lnTo>
                  <a:pt x="2706840" y="454926"/>
                </a:lnTo>
                <a:lnTo>
                  <a:pt x="2751975" y="472262"/>
                </a:lnTo>
                <a:lnTo>
                  <a:pt x="2796502" y="490791"/>
                </a:lnTo>
                <a:lnTo>
                  <a:pt x="2840393" y="510489"/>
                </a:lnTo>
                <a:lnTo>
                  <a:pt x="2883636" y="531329"/>
                </a:lnTo>
                <a:lnTo>
                  <a:pt x="2926207" y="553288"/>
                </a:lnTo>
                <a:lnTo>
                  <a:pt x="2968091" y="576364"/>
                </a:lnTo>
                <a:lnTo>
                  <a:pt x="3009265" y="600544"/>
                </a:lnTo>
                <a:lnTo>
                  <a:pt x="3049714" y="625779"/>
                </a:lnTo>
                <a:lnTo>
                  <a:pt x="3089414" y="652068"/>
                </a:lnTo>
                <a:lnTo>
                  <a:pt x="3128353" y="679399"/>
                </a:lnTo>
                <a:lnTo>
                  <a:pt x="3166516" y="707732"/>
                </a:lnTo>
                <a:lnTo>
                  <a:pt x="3203867" y="737069"/>
                </a:lnTo>
                <a:lnTo>
                  <a:pt x="3240405" y="767384"/>
                </a:lnTo>
                <a:lnTo>
                  <a:pt x="3276092" y="798652"/>
                </a:lnTo>
                <a:lnTo>
                  <a:pt x="3310928" y="830859"/>
                </a:lnTo>
                <a:lnTo>
                  <a:pt x="3344875" y="863981"/>
                </a:lnTo>
                <a:lnTo>
                  <a:pt x="3377933" y="898004"/>
                </a:lnTo>
                <a:lnTo>
                  <a:pt x="3410077" y="932916"/>
                </a:lnTo>
                <a:lnTo>
                  <a:pt x="3441281" y="968679"/>
                </a:lnTo>
                <a:lnTo>
                  <a:pt x="3471519" y="1005293"/>
                </a:lnTo>
                <a:lnTo>
                  <a:pt x="3500793" y="1042720"/>
                </a:lnTo>
                <a:lnTo>
                  <a:pt x="3529076" y="1080960"/>
                </a:lnTo>
                <a:lnTo>
                  <a:pt x="3556343" y="1119974"/>
                </a:lnTo>
                <a:lnTo>
                  <a:pt x="3582581" y="1159776"/>
                </a:lnTo>
                <a:lnTo>
                  <a:pt x="3607765" y="1200302"/>
                </a:lnTo>
                <a:lnTo>
                  <a:pt x="3631882" y="1241577"/>
                </a:lnTo>
                <a:lnTo>
                  <a:pt x="3654907" y="1283550"/>
                </a:lnTo>
                <a:lnTo>
                  <a:pt x="3676840" y="1326210"/>
                </a:lnTo>
                <a:lnTo>
                  <a:pt x="3697630" y="1369542"/>
                </a:lnTo>
                <a:lnTo>
                  <a:pt x="3717277" y="1413535"/>
                </a:lnTo>
                <a:lnTo>
                  <a:pt x="3735768" y="1458150"/>
                </a:lnTo>
                <a:lnTo>
                  <a:pt x="3753066" y="1503387"/>
                </a:lnTo>
                <a:lnTo>
                  <a:pt x="3769156" y="1549209"/>
                </a:lnTo>
                <a:lnTo>
                  <a:pt x="3784041" y="1595615"/>
                </a:lnTo>
                <a:lnTo>
                  <a:pt x="3797668" y="1642579"/>
                </a:lnTo>
                <a:lnTo>
                  <a:pt x="3810050" y="1690077"/>
                </a:lnTo>
                <a:lnTo>
                  <a:pt x="3821150" y="1738083"/>
                </a:lnTo>
                <a:lnTo>
                  <a:pt x="3883888" y="1738083"/>
                </a:lnTo>
                <a:close/>
              </a:path>
              <a:path w="4209415" h="4211955">
                <a:moveTo>
                  <a:pt x="4208907" y="2082457"/>
                </a:moveTo>
                <a:lnTo>
                  <a:pt x="4207840" y="2035098"/>
                </a:lnTo>
                <a:lnTo>
                  <a:pt x="4205706" y="1987778"/>
                </a:lnTo>
                <a:lnTo>
                  <a:pt x="4202519" y="1940509"/>
                </a:lnTo>
                <a:lnTo>
                  <a:pt x="4198264" y="1893303"/>
                </a:lnTo>
                <a:lnTo>
                  <a:pt x="4192943" y="1846186"/>
                </a:lnTo>
                <a:lnTo>
                  <a:pt x="4186567" y="1799183"/>
                </a:lnTo>
                <a:lnTo>
                  <a:pt x="4179112" y="1752307"/>
                </a:lnTo>
                <a:lnTo>
                  <a:pt x="4170603" y="1705584"/>
                </a:lnTo>
                <a:lnTo>
                  <a:pt x="4161028" y="1659013"/>
                </a:lnTo>
                <a:lnTo>
                  <a:pt x="4150398" y="1612646"/>
                </a:lnTo>
                <a:lnTo>
                  <a:pt x="4138688" y="1566494"/>
                </a:lnTo>
                <a:lnTo>
                  <a:pt x="4125925" y="1520558"/>
                </a:lnTo>
                <a:lnTo>
                  <a:pt x="4112095" y="1474863"/>
                </a:lnTo>
                <a:lnTo>
                  <a:pt x="4097210" y="1429448"/>
                </a:lnTo>
                <a:lnTo>
                  <a:pt x="4081246" y="1384325"/>
                </a:lnTo>
                <a:lnTo>
                  <a:pt x="4064228" y="1339507"/>
                </a:lnTo>
                <a:lnTo>
                  <a:pt x="4046143" y="1295006"/>
                </a:lnTo>
                <a:lnTo>
                  <a:pt x="4027005" y="1250861"/>
                </a:lnTo>
                <a:lnTo>
                  <a:pt x="4006786" y="1207084"/>
                </a:lnTo>
                <a:lnTo>
                  <a:pt x="3985514" y="1163688"/>
                </a:lnTo>
                <a:lnTo>
                  <a:pt x="3963174" y="1120698"/>
                </a:lnTo>
                <a:lnTo>
                  <a:pt x="3939768" y="1078141"/>
                </a:lnTo>
                <a:lnTo>
                  <a:pt x="3915308" y="1036027"/>
                </a:lnTo>
                <a:lnTo>
                  <a:pt x="3889781" y="994384"/>
                </a:lnTo>
                <a:lnTo>
                  <a:pt x="3863187" y="953223"/>
                </a:lnTo>
                <a:lnTo>
                  <a:pt x="3810736" y="1005547"/>
                </a:lnTo>
                <a:lnTo>
                  <a:pt x="3837025" y="1047623"/>
                </a:lnTo>
                <a:lnTo>
                  <a:pt x="3862209" y="1090180"/>
                </a:lnTo>
                <a:lnTo>
                  <a:pt x="3886276" y="1133195"/>
                </a:lnTo>
                <a:lnTo>
                  <a:pt x="3909225" y="1176655"/>
                </a:lnTo>
                <a:lnTo>
                  <a:pt x="3931043" y="1220533"/>
                </a:lnTo>
                <a:lnTo>
                  <a:pt x="3951744" y="1264818"/>
                </a:lnTo>
                <a:lnTo>
                  <a:pt x="3971328" y="1309471"/>
                </a:lnTo>
                <a:lnTo>
                  <a:pt x="3989806" y="1354480"/>
                </a:lnTo>
                <a:lnTo>
                  <a:pt x="4007142" y="1399832"/>
                </a:lnTo>
                <a:lnTo>
                  <a:pt x="4023372" y="1445501"/>
                </a:lnTo>
                <a:lnTo>
                  <a:pt x="4038485" y="1491449"/>
                </a:lnTo>
                <a:lnTo>
                  <a:pt x="4052481" y="1537690"/>
                </a:lnTo>
                <a:lnTo>
                  <a:pt x="4065346" y="1584172"/>
                </a:lnTo>
                <a:lnTo>
                  <a:pt x="4077093" y="1630883"/>
                </a:lnTo>
                <a:lnTo>
                  <a:pt x="4087723" y="1677809"/>
                </a:lnTo>
                <a:lnTo>
                  <a:pt x="4097248" y="1724926"/>
                </a:lnTo>
                <a:lnTo>
                  <a:pt x="4105630" y="1772208"/>
                </a:lnTo>
                <a:lnTo>
                  <a:pt x="4112907" y="1819643"/>
                </a:lnTo>
                <a:lnTo>
                  <a:pt x="4119067" y="1867204"/>
                </a:lnTo>
                <a:lnTo>
                  <a:pt x="4124109" y="1914855"/>
                </a:lnTo>
                <a:lnTo>
                  <a:pt x="4128020" y="1962607"/>
                </a:lnTo>
                <a:lnTo>
                  <a:pt x="4130814" y="2010410"/>
                </a:lnTo>
                <a:lnTo>
                  <a:pt x="4132491" y="2058263"/>
                </a:lnTo>
                <a:lnTo>
                  <a:pt x="4133062" y="2106142"/>
                </a:lnTo>
                <a:lnTo>
                  <a:pt x="4132491" y="2154009"/>
                </a:lnTo>
                <a:lnTo>
                  <a:pt x="4130814" y="2201862"/>
                </a:lnTo>
                <a:lnTo>
                  <a:pt x="4128020" y="2249665"/>
                </a:lnTo>
                <a:lnTo>
                  <a:pt x="4124109" y="2297417"/>
                </a:lnTo>
                <a:lnTo>
                  <a:pt x="4119067" y="2345067"/>
                </a:lnTo>
                <a:lnTo>
                  <a:pt x="4112907" y="2392629"/>
                </a:lnTo>
                <a:lnTo>
                  <a:pt x="4105630" y="2440063"/>
                </a:lnTo>
                <a:lnTo>
                  <a:pt x="4097248" y="2487345"/>
                </a:lnTo>
                <a:lnTo>
                  <a:pt x="4087723" y="2534462"/>
                </a:lnTo>
                <a:lnTo>
                  <a:pt x="4077093" y="2581389"/>
                </a:lnTo>
                <a:lnTo>
                  <a:pt x="4065346" y="2628100"/>
                </a:lnTo>
                <a:lnTo>
                  <a:pt x="4052481" y="2674582"/>
                </a:lnTo>
                <a:lnTo>
                  <a:pt x="4038485" y="2720822"/>
                </a:lnTo>
                <a:lnTo>
                  <a:pt x="4023372" y="2766771"/>
                </a:lnTo>
                <a:lnTo>
                  <a:pt x="4007142" y="2812440"/>
                </a:lnTo>
                <a:lnTo>
                  <a:pt x="3989806" y="2857792"/>
                </a:lnTo>
                <a:lnTo>
                  <a:pt x="3971328" y="2902801"/>
                </a:lnTo>
                <a:lnTo>
                  <a:pt x="3951744" y="2947454"/>
                </a:lnTo>
                <a:lnTo>
                  <a:pt x="3931043" y="2991739"/>
                </a:lnTo>
                <a:lnTo>
                  <a:pt x="3909225" y="3035617"/>
                </a:lnTo>
                <a:lnTo>
                  <a:pt x="3886276" y="3079077"/>
                </a:lnTo>
                <a:lnTo>
                  <a:pt x="3862209" y="3122091"/>
                </a:lnTo>
                <a:lnTo>
                  <a:pt x="3837025" y="3164649"/>
                </a:lnTo>
                <a:lnTo>
                  <a:pt x="3810736" y="3206712"/>
                </a:lnTo>
                <a:lnTo>
                  <a:pt x="3863187" y="3259036"/>
                </a:lnTo>
                <a:lnTo>
                  <a:pt x="3889781" y="3217888"/>
                </a:lnTo>
                <a:lnTo>
                  <a:pt x="3915308" y="3176244"/>
                </a:lnTo>
                <a:lnTo>
                  <a:pt x="3939768" y="3134131"/>
                </a:lnTo>
                <a:lnTo>
                  <a:pt x="3963174" y="3091573"/>
                </a:lnTo>
                <a:lnTo>
                  <a:pt x="3985514" y="3048584"/>
                </a:lnTo>
                <a:lnTo>
                  <a:pt x="4006786" y="3005188"/>
                </a:lnTo>
                <a:lnTo>
                  <a:pt x="4027005" y="2961411"/>
                </a:lnTo>
                <a:lnTo>
                  <a:pt x="4046143" y="2917266"/>
                </a:lnTo>
                <a:lnTo>
                  <a:pt x="4064228" y="2872765"/>
                </a:lnTo>
                <a:lnTo>
                  <a:pt x="4081246" y="2827947"/>
                </a:lnTo>
                <a:lnTo>
                  <a:pt x="4097210" y="2782824"/>
                </a:lnTo>
                <a:lnTo>
                  <a:pt x="4112095" y="2737408"/>
                </a:lnTo>
                <a:lnTo>
                  <a:pt x="4125925" y="2691714"/>
                </a:lnTo>
                <a:lnTo>
                  <a:pt x="4138688" y="2645778"/>
                </a:lnTo>
                <a:lnTo>
                  <a:pt x="4150398" y="2599626"/>
                </a:lnTo>
                <a:lnTo>
                  <a:pt x="4161028" y="2553258"/>
                </a:lnTo>
                <a:lnTo>
                  <a:pt x="4170603" y="2506688"/>
                </a:lnTo>
                <a:lnTo>
                  <a:pt x="4179112" y="2459964"/>
                </a:lnTo>
                <a:lnTo>
                  <a:pt x="4186567" y="2413089"/>
                </a:lnTo>
                <a:lnTo>
                  <a:pt x="4192943" y="2366086"/>
                </a:lnTo>
                <a:lnTo>
                  <a:pt x="4198264" y="2318969"/>
                </a:lnTo>
                <a:lnTo>
                  <a:pt x="4202519" y="2271763"/>
                </a:lnTo>
                <a:lnTo>
                  <a:pt x="4205706" y="2224494"/>
                </a:lnTo>
                <a:lnTo>
                  <a:pt x="4207840" y="2177173"/>
                </a:lnTo>
                <a:lnTo>
                  <a:pt x="4208907" y="2129815"/>
                </a:lnTo>
                <a:lnTo>
                  <a:pt x="4208907" y="2082457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55667" y="4645533"/>
            <a:ext cx="1437005" cy="1368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905" algn="ctr">
              <a:lnSpc>
                <a:spcPct val="100200"/>
              </a:lnSpc>
              <a:spcBef>
                <a:spcPts val="9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perso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entice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intimidate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6731" y="4476369"/>
            <a:ext cx="157734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Situations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where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est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bl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difficult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0564" y="306451"/>
            <a:ext cx="36753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</a:rPr>
              <a:t>Pretexting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Trust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8740" y="760476"/>
            <a:ext cx="5939027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78752" y="2665476"/>
            <a:ext cx="6065520" cy="1926589"/>
          </a:xfrm>
          <a:custGeom>
            <a:avLst/>
            <a:gdLst/>
            <a:ahLst/>
            <a:cxnLst/>
            <a:rect l="l" t="t" r="r" b="b"/>
            <a:pathLst>
              <a:path w="6065520" h="1926589">
                <a:moveTo>
                  <a:pt x="0" y="321056"/>
                </a:moveTo>
                <a:lnTo>
                  <a:pt x="3481" y="273617"/>
                </a:lnTo>
                <a:lnTo>
                  <a:pt x="13595" y="228338"/>
                </a:lnTo>
                <a:lnTo>
                  <a:pt x="29843" y="185716"/>
                </a:lnTo>
                <a:lnTo>
                  <a:pt x="51729" y="146247"/>
                </a:lnTo>
                <a:lnTo>
                  <a:pt x="78757" y="110428"/>
                </a:lnTo>
                <a:lnTo>
                  <a:pt x="110428" y="78757"/>
                </a:lnTo>
                <a:lnTo>
                  <a:pt x="146247" y="51729"/>
                </a:lnTo>
                <a:lnTo>
                  <a:pt x="185716" y="29843"/>
                </a:lnTo>
                <a:lnTo>
                  <a:pt x="228338" y="13595"/>
                </a:lnTo>
                <a:lnTo>
                  <a:pt x="273617" y="3481"/>
                </a:lnTo>
                <a:lnTo>
                  <a:pt x="321055" y="0"/>
                </a:lnTo>
                <a:lnTo>
                  <a:pt x="5744464" y="0"/>
                </a:lnTo>
                <a:lnTo>
                  <a:pt x="5791902" y="3481"/>
                </a:lnTo>
                <a:lnTo>
                  <a:pt x="5837181" y="13595"/>
                </a:lnTo>
                <a:lnTo>
                  <a:pt x="5879803" y="29843"/>
                </a:lnTo>
                <a:lnTo>
                  <a:pt x="5919272" y="51729"/>
                </a:lnTo>
                <a:lnTo>
                  <a:pt x="5955091" y="78757"/>
                </a:lnTo>
                <a:lnTo>
                  <a:pt x="5986762" y="110428"/>
                </a:lnTo>
                <a:lnTo>
                  <a:pt x="6013790" y="146247"/>
                </a:lnTo>
                <a:lnTo>
                  <a:pt x="6035676" y="185716"/>
                </a:lnTo>
                <a:lnTo>
                  <a:pt x="6051924" y="228338"/>
                </a:lnTo>
                <a:lnTo>
                  <a:pt x="6062038" y="273617"/>
                </a:lnTo>
                <a:lnTo>
                  <a:pt x="6065520" y="321056"/>
                </a:lnTo>
                <a:lnTo>
                  <a:pt x="6065520" y="1605279"/>
                </a:lnTo>
                <a:lnTo>
                  <a:pt x="6062038" y="1652718"/>
                </a:lnTo>
                <a:lnTo>
                  <a:pt x="6051924" y="1697997"/>
                </a:lnTo>
                <a:lnTo>
                  <a:pt x="6035676" y="1740619"/>
                </a:lnTo>
                <a:lnTo>
                  <a:pt x="6013790" y="1780088"/>
                </a:lnTo>
                <a:lnTo>
                  <a:pt x="5986762" y="1815907"/>
                </a:lnTo>
                <a:lnTo>
                  <a:pt x="5955091" y="1847578"/>
                </a:lnTo>
                <a:lnTo>
                  <a:pt x="5919272" y="1874606"/>
                </a:lnTo>
                <a:lnTo>
                  <a:pt x="5879803" y="1896492"/>
                </a:lnTo>
                <a:lnTo>
                  <a:pt x="5837181" y="1912740"/>
                </a:lnTo>
                <a:lnTo>
                  <a:pt x="5791902" y="1922854"/>
                </a:lnTo>
                <a:lnTo>
                  <a:pt x="5744464" y="1926336"/>
                </a:lnTo>
                <a:lnTo>
                  <a:pt x="321055" y="1926336"/>
                </a:lnTo>
                <a:lnTo>
                  <a:pt x="273617" y="1922854"/>
                </a:lnTo>
                <a:lnTo>
                  <a:pt x="228338" y="1912740"/>
                </a:lnTo>
                <a:lnTo>
                  <a:pt x="185716" y="1896492"/>
                </a:lnTo>
                <a:lnTo>
                  <a:pt x="146247" y="1874606"/>
                </a:lnTo>
                <a:lnTo>
                  <a:pt x="110428" y="1847578"/>
                </a:lnTo>
                <a:lnTo>
                  <a:pt x="78757" y="1815907"/>
                </a:lnTo>
                <a:lnTo>
                  <a:pt x="51729" y="1780088"/>
                </a:lnTo>
                <a:lnTo>
                  <a:pt x="29843" y="1740619"/>
                </a:lnTo>
                <a:lnTo>
                  <a:pt x="13595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6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31048" y="3194456"/>
            <a:ext cx="43605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835" marR="5080" indent="-1080770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scenario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convincing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detail.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20711" y="2180844"/>
            <a:ext cx="2877820" cy="858519"/>
          </a:xfrm>
          <a:custGeom>
            <a:avLst/>
            <a:gdLst/>
            <a:ahLst/>
            <a:cxnLst/>
            <a:rect l="l" t="t" r="r" b="b"/>
            <a:pathLst>
              <a:path w="2877820" h="858519">
                <a:moveTo>
                  <a:pt x="2734310" y="0"/>
                </a:moveTo>
                <a:lnTo>
                  <a:pt x="143002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715009"/>
                </a:lnTo>
                <a:lnTo>
                  <a:pt x="7288" y="760215"/>
                </a:lnTo>
                <a:lnTo>
                  <a:pt x="27586" y="799472"/>
                </a:lnTo>
                <a:lnTo>
                  <a:pt x="58539" y="830425"/>
                </a:lnTo>
                <a:lnTo>
                  <a:pt x="97796" y="850723"/>
                </a:lnTo>
                <a:lnTo>
                  <a:pt x="143002" y="858011"/>
                </a:lnTo>
                <a:lnTo>
                  <a:pt x="2734310" y="858011"/>
                </a:lnTo>
                <a:lnTo>
                  <a:pt x="2779515" y="850723"/>
                </a:lnTo>
                <a:lnTo>
                  <a:pt x="2818772" y="830425"/>
                </a:lnTo>
                <a:lnTo>
                  <a:pt x="2849725" y="799472"/>
                </a:lnTo>
                <a:lnTo>
                  <a:pt x="2870023" y="760215"/>
                </a:lnTo>
                <a:lnTo>
                  <a:pt x="2877312" y="715009"/>
                </a:lnTo>
                <a:lnTo>
                  <a:pt x="2877312" y="143001"/>
                </a:lnTo>
                <a:lnTo>
                  <a:pt x="2870023" y="97796"/>
                </a:lnTo>
                <a:lnTo>
                  <a:pt x="2849725" y="58539"/>
                </a:lnTo>
                <a:lnTo>
                  <a:pt x="2818772" y="27586"/>
                </a:lnTo>
                <a:lnTo>
                  <a:pt x="2779515" y="7288"/>
                </a:lnTo>
                <a:lnTo>
                  <a:pt x="273431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1315" y="2414473"/>
            <a:ext cx="1360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Pret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xting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73989" y="5212079"/>
            <a:ext cx="6075045" cy="2336800"/>
            <a:chOff x="6773989" y="5212079"/>
            <a:chExt cx="6075045" cy="2336800"/>
          </a:xfrm>
        </p:grpSpPr>
        <p:sp>
          <p:nvSpPr>
            <p:cNvPr id="9" name="object 9"/>
            <p:cNvSpPr/>
            <p:nvPr/>
          </p:nvSpPr>
          <p:spPr>
            <a:xfrm>
              <a:off x="6778752" y="5618987"/>
              <a:ext cx="6065520" cy="1925320"/>
            </a:xfrm>
            <a:custGeom>
              <a:avLst/>
              <a:gdLst/>
              <a:ahLst/>
              <a:cxnLst/>
              <a:rect l="l" t="t" r="r" b="b"/>
              <a:pathLst>
                <a:path w="6065520" h="1925320">
                  <a:moveTo>
                    <a:pt x="0" y="320801"/>
                  </a:moveTo>
                  <a:lnTo>
                    <a:pt x="3478" y="273398"/>
                  </a:lnTo>
                  <a:lnTo>
                    <a:pt x="13583" y="228153"/>
                  </a:lnTo>
                  <a:lnTo>
                    <a:pt x="29817" y="185563"/>
                  </a:lnTo>
                  <a:lnTo>
                    <a:pt x="51685" y="146125"/>
                  </a:lnTo>
                  <a:lnTo>
                    <a:pt x="78690" y="110335"/>
                  </a:lnTo>
                  <a:lnTo>
                    <a:pt x="110335" y="78690"/>
                  </a:lnTo>
                  <a:lnTo>
                    <a:pt x="146125" y="51685"/>
                  </a:lnTo>
                  <a:lnTo>
                    <a:pt x="185563" y="29817"/>
                  </a:lnTo>
                  <a:lnTo>
                    <a:pt x="228153" y="13583"/>
                  </a:lnTo>
                  <a:lnTo>
                    <a:pt x="273398" y="3478"/>
                  </a:lnTo>
                  <a:lnTo>
                    <a:pt x="320801" y="0"/>
                  </a:lnTo>
                  <a:lnTo>
                    <a:pt x="5744718" y="0"/>
                  </a:lnTo>
                  <a:lnTo>
                    <a:pt x="5792121" y="3478"/>
                  </a:lnTo>
                  <a:lnTo>
                    <a:pt x="5837366" y="13583"/>
                  </a:lnTo>
                  <a:lnTo>
                    <a:pt x="5879956" y="29817"/>
                  </a:lnTo>
                  <a:lnTo>
                    <a:pt x="5919394" y="51685"/>
                  </a:lnTo>
                  <a:lnTo>
                    <a:pt x="5955184" y="78690"/>
                  </a:lnTo>
                  <a:lnTo>
                    <a:pt x="5986829" y="110335"/>
                  </a:lnTo>
                  <a:lnTo>
                    <a:pt x="6013834" y="146125"/>
                  </a:lnTo>
                  <a:lnTo>
                    <a:pt x="6035702" y="185563"/>
                  </a:lnTo>
                  <a:lnTo>
                    <a:pt x="6051936" y="228153"/>
                  </a:lnTo>
                  <a:lnTo>
                    <a:pt x="6062041" y="273398"/>
                  </a:lnTo>
                  <a:lnTo>
                    <a:pt x="6065520" y="320801"/>
                  </a:lnTo>
                  <a:lnTo>
                    <a:pt x="6065520" y="1604010"/>
                  </a:lnTo>
                  <a:lnTo>
                    <a:pt x="6062041" y="1651413"/>
                  </a:lnTo>
                  <a:lnTo>
                    <a:pt x="6051936" y="1696658"/>
                  </a:lnTo>
                  <a:lnTo>
                    <a:pt x="6035702" y="1739248"/>
                  </a:lnTo>
                  <a:lnTo>
                    <a:pt x="6013834" y="1778686"/>
                  </a:lnTo>
                  <a:lnTo>
                    <a:pt x="5986829" y="1814476"/>
                  </a:lnTo>
                  <a:lnTo>
                    <a:pt x="5955184" y="1846121"/>
                  </a:lnTo>
                  <a:lnTo>
                    <a:pt x="5919394" y="1873126"/>
                  </a:lnTo>
                  <a:lnTo>
                    <a:pt x="5879956" y="1894994"/>
                  </a:lnTo>
                  <a:lnTo>
                    <a:pt x="5837366" y="1911228"/>
                  </a:lnTo>
                  <a:lnTo>
                    <a:pt x="5792121" y="1921333"/>
                  </a:lnTo>
                  <a:lnTo>
                    <a:pt x="5744718" y="1924812"/>
                  </a:lnTo>
                  <a:lnTo>
                    <a:pt x="320801" y="1924812"/>
                  </a:lnTo>
                  <a:lnTo>
                    <a:pt x="273398" y="1921333"/>
                  </a:lnTo>
                  <a:lnTo>
                    <a:pt x="228153" y="1911228"/>
                  </a:lnTo>
                  <a:lnTo>
                    <a:pt x="185563" y="1894994"/>
                  </a:lnTo>
                  <a:lnTo>
                    <a:pt x="146125" y="1873126"/>
                  </a:lnTo>
                  <a:lnTo>
                    <a:pt x="110335" y="1846121"/>
                  </a:lnTo>
                  <a:lnTo>
                    <a:pt x="78690" y="1814476"/>
                  </a:lnTo>
                  <a:lnTo>
                    <a:pt x="51685" y="1778686"/>
                  </a:lnTo>
                  <a:lnTo>
                    <a:pt x="29817" y="1739248"/>
                  </a:lnTo>
                  <a:lnTo>
                    <a:pt x="13583" y="1696658"/>
                  </a:lnTo>
                  <a:lnTo>
                    <a:pt x="3478" y="1651413"/>
                  </a:lnTo>
                  <a:lnTo>
                    <a:pt x="0" y="1604010"/>
                  </a:lnTo>
                  <a:lnTo>
                    <a:pt x="0" y="320801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0712" y="5212079"/>
              <a:ext cx="2877820" cy="858519"/>
            </a:xfrm>
            <a:custGeom>
              <a:avLst/>
              <a:gdLst/>
              <a:ahLst/>
              <a:cxnLst/>
              <a:rect l="l" t="t" r="r" b="b"/>
              <a:pathLst>
                <a:path w="2877820" h="858520">
                  <a:moveTo>
                    <a:pt x="2734310" y="0"/>
                  </a:moveTo>
                  <a:lnTo>
                    <a:pt x="143002" y="0"/>
                  </a:lnTo>
                  <a:lnTo>
                    <a:pt x="97796" y="7288"/>
                  </a:lnTo>
                  <a:lnTo>
                    <a:pt x="58539" y="27586"/>
                  </a:lnTo>
                  <a:lnTo>
                    <a:pt x="27586" y="58539"/>
                  </a:lnTo>
                  <a:lnTo>
                    <a:pt x="7288" y="97796"/>
                  </a:lnTo>
                  <a:lnTo>
                    <a:pt x="0" y="143002"/>
                  </a:lnTo>
                  <a:lnTo>
                    <a:pt x="0" y="715010"/>
                  </a:lnTo>
                  <a:lnTo>
                    <a:pt x="7288" y="760215"/>
                  </a:lnTo>
                  <a:lnTo>
                    <a:pt x="27586" y="799472"/>
                  </a:lnTo>
                  <a:lnTo>
                    <a:pt x="58539" y="830425"/>
                  </a:lnTo>
                  <a:lnTo>
                    <a:pt x="97796" y="850723"/>
                  </a:lnTo>
                  <a:lnTo>
                    <a:pt x="143002" y="858012"/>
                  </a:lnTo>
                  <a:lnTo>
                    <a:pt x="2734310" y="858012"/>
                  </a:lnTo>
                  <a:lnTo>
                    <a:pt x="2779515" y="850723"/>
                  </a:lnTo>
                  <a:lnTo>
                    <a:pt x="2818772" y="830425"/>
                  </a:lnTo>
                  <a:lnTo>
                    <a:pt x="2849725" y="799472"/>
                  </a:lnTo>
                  <a:lnTo>
                    <a:pt x="2870023" y="760215"/>
                  </a:lnTo>
                  <a:lnTo>
                    <a:pt x="2877312" y="715010"/>
                  </a:lnTo>
                  <a:lnTo>
                    <a:pt x="2877312" y="143002"/>
                  </a:lnTo>
                  <a:lnTo>
                    <a:pt x="2870023" y="97796"/>
                  </a:lnTo>
                  <a:lnTo>
                    <a:pt x="2849725" y="58539"/>
                  </a:lnTo>
                  <a:lnTo>
                    <a:pt x="2818772" y="27586"/>
                  </a:lnTo>
                  <a:lnTo>
                    <a:pt x="2779515" y="7288"/>
                  </a:lnTo>
                  <a:lnTo>
                    <a:pt x="273431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14413" y="5446014"/>
            <a:ext cx="5393690" cy="1492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9675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Trust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Lucida Sans Unicode"/>
              <a:cs typeface="Lucida Sans Unicode"/>
            </a:endParaRPr>
          </a:p>
          <a:p>
            <a:pPr marL="1789430" marR="5080" indent="-1777364">
              <a:lnSpc>
                <a:spcPct val="114100"/>
              </a:lnSpc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obtains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spoofs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support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claim.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2679" y="3038855"/>
            <a:ext cx="3834384" cy="3752088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4319" y="306451"/>
            <a:ext cx="3005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</a:rPr>
              <a:t>Dumpster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Diving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2" y="760476"/>
            <a:ext cx="46939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9653" y="1930145"/>
            <a:ext cx="9613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mp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divi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prac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ste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medi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7971" y="3168395"/>
            <a:ext cx="6801611" cy="4530852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2008" y="306451"/>
            <a:ext cx="495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Tailgating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Piggybacking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811" y="760476"/>
            <a:ext cx="70926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2909" y="1930145"/>
            <a:ext cx="9323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Tailgating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illegally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accessing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area.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10764" y="3359277"/>
            <a:ext cx="12165330" cy="1570990"/>
            <a:chOff x="2310764" y="3359277"/>
            <a:chExt cx="12165330" cy="1570990"/>
          </a:xfrm>
        </p:grpSpPr>
        <p:sp>
          <p:nvSpPr>
            <p:cNvPr id="6" name="object 6"/>
            <p:cNvSpPr/>
            <p:nvPr/>
          </p:nvSpPr>
          <p:spPr>
            <a:xfrm>
              <a:off x="2320289" y="3841242"/>
              <a:ext cx="12146280" cy="1079500"/>
            </a:xfrm>
            <a:custGeom>
              <a:avLst/>
              <a:gdLst/>
              <a:ahLst/>
              <a:cxnLst/>
              <a:rect l="l" t="t" r="r" b="b"/>
              <a:pathLst>
                <a:path w="12146280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057633" y="0"/>
                  </a:lnTo>
                  <a:lnTo>
                    <a:pt x="12092112" y="6975"/>
                  </a:lnTo>
                  <a:lnTo>
                    <a:pt x="12120292" y="25987"/>
                  </a:lnTo>
                  <a:lnTo>
                    <a:pt x="12139304" y="54167"/>
                  </a:lnTo>
                  <a:lnTo>
                    <a:pt x="12146279" y="88646"/>
                  </a:lnTo>
                  <a:lnTo>
                    <a:pt x="12146279" y="990346"/>
                  </a:lnTo>
                  <a:lnTo>
                    <a:pt x="12139304" y="1024824"/>
                  </a:lnTo>
                  <a:lnTo>
                    <a:pt x="12120292" y="1053004"/>
                  </a:lnTo>
                  <a:lnTo>
                    <a:pt x="12092112" y="1072016"/>
                  </a:lnTo>
                  <a:lnTo>
                    <a:pt x="12057633" y="1078992"/>
                  </a:lnTo>
                  <a:lnTo>
                    <a:pt x="88646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49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06845" y="3368802"/>
              <a:ext cx="4892040" cy="469900"/>
            </a:xfrm>
            <a:custGeom>
              <a:avLst/>
              <a:gdLst/>
              <a:ahLst/>
              <a:cxnLst/>
              <a:rect l="l" t="t" r="r" b="b"/>
              <a:pathLst>
                <a:path w="4892040" h="469900">
                  <a:moveTo>
                    <a:pt x="48138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892039" y="469392"/>
                  </a:lnTo>
                  <a:lnTo>
                    <a:pt x="4892039" y="78232"/>
                  </a:lnTo>
                  <a:lnTo>
                    <a:pt x="4885888" y="47791"/>
                  </a:lnTo>
                  <a:lnTo>
                    <a:pt x="4869116" y="22923"/>
                  </a:lnTo>
                  <a:lnTo>
                    <a:pt x="4844248" y="6151"/>
                  </a:lnTo>
                  <a:lnTo>
                    <a:pt x="481380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6845" y="3368802"/>
              <a:ext cx="4892040" cy="469900"/>
            </a:xfrm>
            <a:custGeom>
              <a:avLst/>
              <a:gdLst/>
              <a:ahLst/>
              <a:cxnLst/>
              <a:rect l="l" t="t" r="r" b="b"/>
              <a:pathLst>
                <a:path w="4892040" h="469900">
                  <a:moveTo>
                    <a:pt x="78231" y="0"/>
                  </a:moveTo>
                  <a:lnTo>
                    <a:pt x="4813808" y="0"/>
                  </a:lnTo>
                  <a:lnTo>
                    <a:pt x="4844248" y="6151"/>
                  </a:lnTo>
                  <a:lnTo>
                    <a:pt x="4869116" y="22923"/>
                  </a:lnTo>
                  <a:lnTo>
                    <a:pt x="4885888" y="47791"/>
                  </a:lnTo>
                  <a:lnTo>
                    <a:pt x="4892039" y="78232"/>
                  </a:lnTo>
                  <a:lnTo>
                    <a:pt x="4892039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3466" y="4232910"/>
            <a:ext cx="908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entering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protected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approval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employee.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4645" y="3427603"/>
            <a:ext cx="1706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Piggybacking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40101" y="5119878"/>
            <a:ext cx="12145010" cy="1080770"/>
          </a:xfrm>
          <a:custGeom>
            <a:avLst/>
            <a:gdLst/>
            <a:ahLst/>
            <a:cxnLst/>
            <a:rect l="l" t="t" r="r" b="b"/>
            <a:pathLst>
              <a:path w="12145010" h="1080770">
                <a:moveTo>
                  <a:pt x="0" y="88773"/>
                </a:moveTo>
                <a:lnTo>
                  <a:pt x="6977" y="54221"/>
                </a:lnTo>
                <a:lnTo>
                  <a:pt x="26003" y="26003"/>
                </a:lnTo>
                <a:lnTo>
                  <a:pt x="54221" y="6977"/>
                </a:lnTo>
                <a:lnTo>
                  <a:pt x="88773" y="0"/>
                </a:lnTo>
                <a:lnTo>
                  <a:pt x="12055983" y="0"/>
                </a:lnTo>
                <a:lnTo>
                  <a:pt x="12090534" y="6977"/>
                </a:lnTo>
                <a:lnTo>
                  <a:pt x="12118752" y="26003"/>
                </a:lnTo>
                <a:lnTo>
                  <a:pt x="12137778" y="54221"/>
                </a:lnTo>
                <a:lnTo>
                  <a:pt x="12144756" y="88773"/>
                </a:lnTo>
                <a:lnTo>
                  <a:pt x="12144756" y="991743"/>
                </a:lnTo>
                <a:lnTo>
                  <a:pt x="12137778" y="1026294"/>
                </a:lnTo>
                <a:lnTo>
                  <a:pt x="12118752" y="1054512"/>
                </a:lnTo>
                <a:lnTo>
                  <a:pt x="12090534" y="1073538"/>
                </a:lnTo>
                <a:lnTo>
                  <a:pt x="12055983" y="1080516"/>
                </a:lnTo>
                <a:lnTo>
                  <a:pt x="88773" y="1080516"/>
                </a:lnTo>
                <a:lnTo>
                  <a:pt x="54221" y="1073538"/>
                </a:lnTo>
                <a:lnTo>
                  <a:pt x="26003" y="1054512"/>
                </a:lnTo>
                <a:lnTo>
                  <a:pt x="6977" y="1026294"/>
                </a:lnTo>
                <a:lnTo>
                  <a:pt x="0" y="991743"/>
                </a:lnTo>
                <a:lnTo>
                  <a:pt x="0" y="88773"/>
                </a:lnTo>
                <a:close/>
              </a:path>
            </a:pathLst>
          </a:custGeom>
          <a:ln w="19050">
            <a:solidFill>
              <a:srgbClr val="D568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85361" y="5475223"/>
            <a:ext cx="9311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insider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actor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gain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without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logged.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091" y="306451"/>
            <a:ext cx="5892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</a:rPr>
              <a:t>Identity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Fraud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Invoice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Scams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055" y="760476"/>
            <a:ext cx="77403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21935" y="5727191"/>
            <a:ext cx="3462654" cy="719455"/>
          </a:xfrm>
          <a:custGeom>
            <a:avLst/>
            <a:gdLst/>
            <a:ahLst/>
            <a:cxnLst/>
            <a:rect l="l" t="t" r="r" b="b"/>
            <a:pathLst>
              <a:path w="3462654" h="719454">
                <a:moveTo>
                  <a:pt x="3342640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40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8"/>
                </a:lnTo>
                <a:lnTo>
                  <a:pt x="3342640" y="719328"/>
                </a:lnTo>
                <a:lnTo>
                  <a:pt x="3389286" y="709900"/>
                </a:lnTo>
                <a:lnTo>
                  <a:pt x="3427396" y="684196"/>
                </a:lnTo>
                <a:lnTo>
                  <a:pt x="3453100" y="646086"/>
                </a:lnTo>
                <a:lnTo>
                  <a:pt x="3462528" y="599440"/>
                </a:lnTo>
                <a:lnTo>
                  <a:pt x="3462528" y="119887"/>
                </a:lnTo>
                <a:lnTo>
                  <a:pt x="3453100" y="73241"/>
                </a:lnTo>
                <a:lnTo>
                  <a:pt x="3427396" y="35131"/>
                </a:lnTo>
                <a:lnTo>
                  <a:pt x="3389286" y="9427"/>
                </a:lnTo>
                <a:lnTo>
                  <a:pt x="334264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786949" y="2543555"/>
            <a:ext cx="10505440" cy="2149475"/>
            <a:chOff x="3786949" y="2543555"/>
            <a:chExt cx="10505440" cy="2149475"/>
          </a:xfrm>
        </p:grpSpPr>
        <p:sp>
          <p:nvSpPr>
            <p:cNvPr id="6" name="object 6"/>
            <p:cNvSpPr/>
            <p:nvPr/>
          </p:nvSpPr>
          <p:spPr>
            <a:xfrm>
              <a:off x="3791711" y="3083051"/>
              <a:ext cx="10495915" cy="1605280"/>
            </a:xfrm>
            <a:custGeom>
              <a:avLst/>
              <a:gdLst/>
              <a:ahLst/>
              <a:cxnLst/>
              <a:rect l="l" t="t" r="r" b="b"/>
              <a:pathLst>
                <a:path w="10495915" h="1605279">
                  <a:moveTo>
                    <a:pt x="0" y="267462"/>
                  </a:moveTo>
                  <a:lnTo>
                    <a:pt x="4309" y="219389"/>
                  </a:lnTo>
                  <a:lnTo>
                    <a:pt x="16734" y="174141"/>
                  </a:lnTo>
                  <a:lnTo>
                    <a:pt x="36519" y="132475"/>
                  </a:lnTo>
                  <a:lnTo>
                    <a:pt x="62908" y="95145"/>
                  </a:lnTo>
                  <a:lnTo>
                    <a:pt x="95145" y="62908"/>
                  </a:lnTo>
                  <a:lnTo>
                    <a:pt x="132475" y="36519"/>
                  </a:lnTo>
                  <a:lnTo>
                    <a:pt x="174141" y="16734"/>
                  </a:lnTo>
                  <a:lnTo>
                    <a:pt x="219389" y="4309"/>
                  </a:lnTo>
                  <a:lnTo>
                    <a:pt x="267462" y="0"/>
                  </a:lnTo>
                  <a:lnTo>
                    <a:pt x="10228326" y="0"/>
                  </a:lnTo>
                  <a:lnTo>
                    <a:pt x="10276398" y="4309"/>
                  </a:lnTo>
                  <a:lnTo>
                    <a:pt x="10321646" y="16734"/>
                  </a:lnTo>
                  <a:lnTo>
                    <a:pt x="10363312" y="36519"/>
                  </a:lnTo>
                  <a:lnTo>
                    <a:pt x="10400642" y="62908"/>
                  </a:lnTo>
                  <a:lnTo>
                    <a:pt x="10432879" y="95145"/>
                  </a:lnTo>
                  <a:lnTo>
                    <a:pt x="10459268" y="132475"/>
                  </a:lnTo>
                  <a:lnTo>
                    <a:pt x="10479053" y="174141"/>
                  </a:lnTo>
                  <a:lnTo>
                    <a:pt x="10491478" y="219389"/>
                  </a:lnTo>
                  <a:lnTo>
                    <a:pt x="10495788" y="267462"/>
                  </a:lnTo>
                  <a:lnTo>
                    <a:pt x="10495788" y="1337310"/>
                  </a:lnTo>
                  <a:lnTo>
                    <a:pt x="10491478" y="1385382"/>
                  </a:lnTo>
                  <a:lnTo>
                    <a:pt x="10479053" y="1430630"/>
                  </a:lnTo>
                  <a:lnTo>
                    <a:pt x="10459268" y="1472296"/>
                  </a:lnTo>
                  <a:lnTo>
                    <a:pt x="10432879" y="1509626"/>
                  </a:lnTo>
                  <a:lnTo>
                    <a:pt x="10400642" y="1541863"/>
                  </a:lnTo>
                  <a:lnTo>
                    <a:pt x="10363312" y="1568252"/>
                  </a:lnTo>
                  <a:lnTo>
                    <a:pt x="10321646" y="1588037"/>
                  </a:lnTo>
                  <a:lnTo>
                    <a:pt x="10276398" y="1600462"/>
                  </a:lnTo>
                  <a:lnTo>
                    <a:pt x="10228326" y="1604772"/>
                  </a:lnTo>
                  <a:lnTo>
                    <a:pt x="267462" y="1604772"/>
                  </a:lnTo>
                  <a:lnTo>
                    <a:pt x="219389" y="1600462"/>
                  </a:lnTo>
                  <a:lnTo>
                    <a:pt x="174141" y="1588037"/>
                  </a:lnTo>
                  <a:lnTo>
                    <a:pt x="132475" y="1568252"/>
                  </a:lnTo>
                  <a:lnTo>
                    <a:pt x="95145" y="1541863"/>
                  </a:lnTo>
                  <a:lnTo>
                    <a:pt x="62908" y="1509626"/>
                  </a:lnTo>
                  <a:lnTo>
                    <a:pt x="36519" y="1472296"/>
                  </a:lnTo>
                  <a:lnTo>
                    <a:pt x="16734" y="1430630"/>
                  </a:lnTo>
                  <a:lnTo>
                    <a:pt x="4309" y="1385382"/>
                  </a:lnTo>
                  <a:lnTo>
                    <a:pt x="0" y="1337310"/>
                  </a:lnTo>
                  <a:lnTo>
                    <a:pt x="0" y="267462"/>
                  </a:lnTo>
                  <a:close/>
                </a:path>
              </a:pathLst>
            </a:custGeom>
            <a:ln w="952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1936" y="2543555"/>
              <a:ext cx="3462654" cy="721360"/>
            </a:xfrm>
            <a:custGeom>
              <a:avLst/>
              <a:gdLst/>
              <a:ahLst/>
              <a:cxnLst/>
              <a:rect l="l" t="t" r="r" b="b"/>
              <a:pathLst>
                <a:path w="3462654" h="721360">
                  <a:moveTo>
                    <a:pt x="3342386" y="0"/>
                  </a:moveTo>
                  <a:lnTo>
                    <a:pt x="120141" y="0"/>
                  </a:lnTo>
                  <a:lnTo>
                    <a:pt x="73402" y="9449"/>
                  </a:lnTo>
                  <a:lnTo>
                    <a:pt x="35210" y="35210"/>
                  </a:lnTo>
                  <a:lnTo>
                    <a:pt x="9449" y="73402"/>
                  </a:lnTo>
                  <a:lnTo>
                    <a:pt x="0" y="120142"/>
                  </a:lnTo>
                  <a:lnTo>
                    <a:pt x="0" y="600710"/>
                  </a:lnTo>
                  <a:lnTo>
                    <a:pt x="9449" y="647449"/>
                  </a:lnTo>
                  <a:lnTo>
                    <a:pt x="35210" y="685641"/>
                  </a:lnTo>
                  <a:lnTo>
                    <a:pt x="73402" y="711402"/>
                  </a:lnTo>
                  <a:lnTo>
                    <a:pt x="120141" y="720852"/>
                  </a:lnTo>
                  <a:lnTo>
                    <a:pt x="3342386" y="720852"/>
                  </a:lnTo>
                  <a:lnTo>
                    <a:pt x="3389125" y="711402"/>
                  </a:lnTo>
                  <a:lnTo>
                    <a:pt x="3427317" y="685641"/>
                  </a:lnTo>
                  <a:lnTo>
                    <a:pt x="3453078" y="647449"/>
                  </a:lnTo>
                  <a:lnTo>
                    <a:pt x="3462528" y="600710"/>
                  </a:lnTo>
                  <a:lnTo>
                    <a:pt x="3462528" y="120142"/>
                  </a:lnTo>
                  <a:lnTo>
                    <a:pt x="3453078" y="73402"/>
                  </a:lnTo>
                  <a:lnTo>
                    <a:pt x="3427317" y="35210"/>
                  </a:lnTo>
                  <a:lnTo>
                    <a:pt x="3389125" y="9449"/>
                  </a:lnTo>
                  <a:lnTo>
                    <a:pt x="334238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38546" y="5922645"/>
            <a:ext cx="18313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Invoice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scams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91711" y="6284976"/>
            <a:ext cx="10495915" cy="1242060"/>
          </a:xfrm>
          <a:custGeom>
            <a:avLst/>
            <a:gdLst/>
            <a:ahLst/>
            <a:cxnLst/>
            <a:rect l="l" t="t" r="r" b="b"/>
            <a:pathLst>
              <a:path w="10495915" h="1242059">
                <a:moveTo>
                  <a:pt x="0" y="207010"/>
                </a:moveTo>
                <a:lnTo>
                  <a:pt x="5468" y="159553"/>
                </a:lnTo>
                <a:lnTo>
                  <a:pt x="21045" y="115984"/>
                </a:lnTo>
                <a:lnTo>
                  <a:pt x="45486" y="77547"/>
                </a:lnTo>
                <a:lnTo>
                  <a:pt x="77547" y="45486"/>
                </a:lnTo>
                <a:lnTo>
                  <a:pt x="115984" y="21045"/>
                </a:lnTo>
                <a:lnTo>
                  <a:pt x="159553" y="5468"/>
                </a:lnTo>
                <a:lnTo>
                  <a:pt x="207010" y="0"/>
                </a:lnTo>
                <a:lnTo>
                  <a:pt x="10288778" y="0"/>
                </a:lnTo>
                <a:lnTo>
                  <a:pt x="10336234" y="5468"/>
                </a:lnTo>
                <a:lnTo>
                  <a:pt x="10379803" y="21045"/>
                </a:lnTo>
                <a:lnTo>
                  <a:pt x="10418240" y="45486"/>
                </a:lnTo>
                <a:lnTo>
                  <a:pt x="10450301" y="77547"/>
                </a:lnTo>
                <a:lnTo>
                  <a:pt x="10474742" y="115984"/>
                </a:lnTo>
                <a:lnTo>
                  <a:pt x="10490319" y="159553"/>
                </a:lnTo>
                <a:lnTo>
                  <a:pt x="10495788" y="207010"/>
                </a:lnTo>
                <a:lnTo>
                  <a:pt x="10495788" y="1035050"/>
                </a:lnTo>
                <a:lnTo>
                  <a:pt x="10490319" y="1082506"/>
                </a:lnTo>
                <a:lnTo>
                  <a:pt x="10474742" y="1126075"/>
                </a:lnTo>
                <a:lnTo>
                  <a:pt x="10450301" y="1164512"/>
                </a:lnTo>
                <a:lnTo>
                  <a:pt x="10418240" y="1196573"/>
                </a:lnTo>
                <a:lnTo>
                  <a:pt x="10379803" y="1221014"/>
                </a:lnTo>
                <a:lnTo>
                  <a:pt x="10336234" y="1236591"/>
                </a:lnTo>
                <a:lnTo>
                  <a:pt x="10288778" y="1242060"/>
                </a:lnTo>
                <a:lnTo>
                  <a:pt x="207010" y="1242060"/>
                </a:lnTo>
                <a:lnTo>
                  <a:pt x="159553" y="1236591"/>
                </a:lnTo>
                <a:lnTo>
                  <a:pt x="115984" y="1221014"/>
                </a:lnTo>
                <a:lnTo>
                  <a:pt x="77547" y="1196573"/>
                </a:lnTo>
                <a:lnTo>
                  <a:pt x="45486" y="1164512"/>
                </a:lnTo>
                <a:lnTo>
                  <a:pt x="21045" y="1126075"/>
                </a:lnTo>
                <a:lnTo>
                  <a:pt x="5468" y="1082506"/>
                </a:lnTo>
                <a:lnTo>
                  <a:pt x="0" y="1035050"/>
                </a:lnTo>
                <a:lnTo>
                  <a:pt x="0" y="207010"/>
                </a:lnTo>
                <a:close/>
              </a:path>
            </a:pathLst>
          </a:custGeom>
          <a:ln w="952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22470" y="6742556"/>
            <a:ext cx="9030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Spoofing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supplier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details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submit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invoices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false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details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0616" y="5727191"/>
            <a:ext cx="1764792" cy="17586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0616" y="3005327"/>
            <a:ext cx="1772411" cy="176022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948429" y="2739389"/>
            <a:ext cx="9829800" cy="155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212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0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provide</a:t>
            </a:r>
            <a:r>
              <a:rPr sz="20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compelling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sz="20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0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spoofed</a:t>
            </a:r>
            <a:r>
              <a:rPr sz="20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proofs,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impersonation</a:t>
            </a:r>
            <a:r>
              <a:rPr sz="20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feasible.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0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distinguishes</a:t>
            </a:r>
            <a:r>
              <a:rPr sz="20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theft</a:t>
            </a:r>
            <a:r>
              <a:rPr sz="20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0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0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fraud.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091" y="306451"/>
            <a:ext cx="5892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3E3E3E"/>
                </a:solidFill>
              </a:rPr>
              <a:t>Identity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Fraud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Invoice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-50" dirty="0">
                <a:solidFill>
                  <a:srgbClr val="3E3E3E"/>
                </a:solidFill>
              </a:rPr>
              <a:t>Scams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8055" y="760476"/>
            <a:ext cx="7740396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4615" y="3643884"/>
            <a:ext cx="852677" cy="134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17976" y="3195827"/>
            <a:ext cx="640080" cy="58420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84014" y="3045104"/>
            <a:ext cx="82042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Credential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harvesting: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past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commonly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available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databases.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3091" y="5644896"/>
            <a:ext cx="854201" cy="134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17976" y="5195315"/>
            <a:ext cx="640080" cy="585470"/>
          </a:xfrm>
          <a:prstGeom prst="rect">
            <a:avLst/>
          </a:prstGeom>
          <a:solidFill>
            <a:srgbClr val="EE636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4014" y="5132349"/>
            <a:ext cx="74314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Shoulder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surfing: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watched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typing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PIN.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3091" y="7656576"/>
            <a:ext cx="854201" cy="1348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17976" y="7206995"/>
            <a:ext cx="640080" cy="585470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4014" y="7094372"/>
            <a:ext cx="77101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65" dirty="0">
                <a:solidFill>
                  <a:srgbClr val="3E3E3E"/>
                </a:solidFill>
                <a:latin typeface="Arial"/>
                <a:cs typeface="Arial"/>
              </a:rPr>
              <a:t>Lunchtime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3E3E3E"/>
                </a:solidFill>
                <a:latin typeface="Arial"/>
                <a:cs typeface="Arial"/>
              </a:rPr>
              <a:t>attacks: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physically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gains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once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leaves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workstation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unattended.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8616" y="1930145"/>
            <a:ext cx="4857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theft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misuse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includes: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7618" y="306451"/>
            <a:ext cx="1543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</a:rPr>
              <a:t>Phishing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8331" y="760476"/>
            <a:ext cx="17998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4020" y="1756298"/>
            <a:ext cx="11341735" cy="143510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48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Ph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brid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socia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eng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nee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spoofing.</a:t>
            </a:r>
            <a:endParaRPr sz="22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tricks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target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interacting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masked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trusted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entity,</a:t>
            </a:r>
            <a:endParaRPr sz="2200" dirty="0">
              <a:latin typeface="Lucida Sans Unicode"/>
              <a:cs typeface="Lucida Sans Unicode"/>
            </a:endParaRPr>
          </a:p>
          <a:p>
            <a:pPr marL="3175" algn="ctr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typical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via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emai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82517" y="4319778"/>
            <a:ext cx="11645265" cy="1430020"/>
          </a:xfrm>
          <a:custGeom>
            <a:avLst/>
            <a:gdLst/>
            <a:ahLst/>
            <a:cxnLst/>
            <a:rect l="l" t="t" r="r" b="b"/>
            <a:pathLst>
              <a:path w="11645265" h="1430020">
                <a:moveTo>
                  <a:pt x="0" y="238251"/>
                </a:moveTo>
                <a:lnTo>
                  <a:pt x="4840" y="190239"/>
                </a:lnTo>
                <a:lnTo>
                  <a:pt x="18724" y="145518"/>
                </a:lnTo>
                <a:lnTo>
                  <a:pt x="40692" y="105047"/>
                </a:lnTo>
                <a:lnTo>
                  <a:pt x="69786" y="69786"/>
                </a:lnTo>
                <a:lnTo>
                  <a:pt x="105047" y="40692"/>
                </a:lnTo>
                <a:lnTo>
                  <a:pt x="145518" y="18724"/>
                </a:lnTo>
                <a:lnTo>
                  <a:pt x="190239" y="4840"/>
                </a:lnTo>
                <a:lnTo>
                  <a:pt x="238252" y="0"/>
                </a:lnTo>
                <a:lnTo>
                  <a:pt x="11406632" y="0"/>
                </a:lnTo>
                <a:lnTo>
                  <a:pt x="11454644" y="4840"/>
                </a:lnTo>
                <a:lnTo>
                  <a:pt x="11499365" y="18724"/>
                </a:lnTo>
                <a:lnTo>
                  <a:pt x="11539836" y="40692"/>
                </a:lnTo>
                <a:lnTo>
                  <a:pt x="11575097" y="69786"/>
                </a:lnTo>
                <a:lnTo>
                  <a:pt x="11604191" y="105047"/>
                </a:lnTo>
                <a:lnTo>
                  <a:pt x="11626159" y="145518"/>
                </a:lnTo>
                <a:lnTo>
                  <a:pt x="11640043" y="190239"/>
                </a:lnTo>
                <a:lnTo>
                  <a:pt x="11644884" y="238251"/>
                </a:lnTo>
                <a:lnTo>
                  <a:pt x="11644884" y="1191260"/>
                </a:lnTo>
                <a:lnTo>
                  <a:pt x="11640043" y="1239272"/>
                </a:lnTo>
                <a:lnTo>
                  <a:pt x="11626159" y="1283993"/>
                </a:lnTo>
                <a:lnTo>
                  <a:pt x="11604191" y="1324464"/>
                </a:lnTo>
                <a:lnTo>
                  <a:pt x="11575097" y="1359725"/>
                </a:lnTo>
                <a:lnTo>
                  <a:pt x="11539836" y="1388819"/>
                </a:lnTo>
                <a:lnTo>
                  <a:pt x="11499365" y="1410787"/>
                </a:lnTo>
                <a:lnTo>
                  <a:pt x="11454644" y="1424671"/>
                </a:lnTo>
                <a:lnTo>
                  <a:pt x="11406632" y="1429512"/>
                </a:lnTo>
                <a:lnTo>
                  <a:pt x="238252" y="1429512"/>
                </a:lnTo>
                <a:lnTo>
                  <a:pt x="190239" y="1424671"/>
                </a:lnTo>
                <a:lnTo>
                  <a:pt x="145518" y="1410787"/>
                </a:lnTo>
                <a:lnTo>
                  <a:pt x="105047" y="1388819"/>
                </a:lnTo>
                <a:lnTo>
                  <a:pt x="69786" y="1359725"/>
                </a:lnTo>
                <a:lnTo>
                  <a:pt x="40692" y="1324464"/>
                </a:lnTo>
                <a:lnTo>
                  <a:pt x="18724" y="1283993"/>
                </a:lnTo>
                <a:lnTo>
                  <a:pt x="4840" y="1239272"/>
                </a:lnTo>
                <a:lnTo>
                  <a:pt x="0" y="1191260"/>
                </a:lnTo>
                <a:lnTo>
                  <a:pt x="0" y="23825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68597" y="4838192"/>
            <a:ext cx="10916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user's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login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recorded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spoofed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site.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4627" y="3560064"/>
            <a:ext cx="2855976" cy="28559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9496" y="306451"/>
            <a:ext cx="5976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Control</a:t>
            </a:r>
            <a:r>
              <a:rPr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Functional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3067" y="760476"/>
            <a:ext cx="83164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88617" y="2394585"/>
            <a:ext cx="12561570" cy="1569085"/>
            <a:chOff x="1888617" y="2394585"/>
            <a:chExt cx="12561570" cy="1569085"/>
          </a:xfrm>
        </p:grpSpPr>
        <p:sp>
          <p:nvSpPr>
            <p:cNvPr id="5" name="object 5"/>
            <p:cNvSpPr/>
            <p:nvPr/>
          </p:nvSpPr>
          <p:spPr>
            <a:xfrm>
              <a:off x="1898142" y="2873502"/>
              <a:ext cx="12542520" cy="1080770"/>
            </a:xfrm>
            <a:custGeom>
              <a:avLst/>
              <a:gdLst/>
              <a:ahLst/>
              <a:cxnLst/>
              <a:rect l="l" t="t" r="r" b="b"/>
              <a:pathLst>
                <a:path w="12542519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3746" y="0"/>
                  </a:lnTo>
                  <a:lnTo>
                    <a:pt x="12488298" y="6977"/>
                  </a:lnTo>
                  <a:lnTo>
                    <a:pt x="12516516" y="26003"/>
                  </a:lnTo>
                  <a:lnTo>
                    <a:pt x="12535542" y="54221"/>
                  </a:lnTo>
                  <a:lnTo>
                    <a:pt x="12542519" y="88773"/>
                  </a:lnTo>
                  <a:lnTo>
                    <a:pt x="12542519" y="991743"/>
                  </a:lnTo>
                  <a:lnTo>
                    <a:pt x="12535542" y="1026294"/>
                  </a:lnTo>
                  <a:lnTo>
                    <a:pt x="12516516" y="1054512"/>
                  </a:lnTo>
                  <a:lnTo>
                    <a:pt x="12488298" y="1073538"/>
                  </a:lnTo>
                  <a:lnTo>
                    <a:pt x="12453746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8810" y="2404110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20540" y="469392"/>
                  </a:lnTo>
                  <a:lnTo>
                    <a:pt x="4320540" y="78232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8810" y="2404110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2"/>
                  </a:lnTo>
                  <a:lnTo>
                    <a:pt x="4320540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13279" y="3231006"/>
            <a:ext cx="9793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Hardware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access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permissions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deter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alarm,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locks,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etc.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2832" y="2439669"/>
            <a:ext cx="1163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Physical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88617" y="4150233"/>
            <a:ext cx="12561570" cy="1569085"/>
            <a:chOff x="1888617" y="4150233"/>
            <a:chExt cx="12561570" cy="1569085"/>
          </a:xfrm>
        </p:grpSpPr>
        <p:sp>
          <p:nvSpPr>
            <p:cNvPr id="11" name="object 11"/>
            <p:cNvSpPr/>
            <p:nvPr/>
          </p:nvSpPr>
          <p:spPr>
            <a:xfrm>
              <a:off x="1898142" y="4629150"/>
              <a:ext cx="12542520" cy="1080770"/>
            </a:xfrm>
            <a:custGeom>
              <a:avLst/>
              <a:gdLst/>
              <a:ahLst/>
              <a:cxnLst/>
              <a:rect l="l" t="t" r="r" b="b"/>
              <a:pathLst>
                <a:path w="12542519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3746" y="0"/>
                  </a:lnTo>
                  <a:lnTo>
                    <a:pt x="12488298" y="6977"/>
                  </a:lnTo>
                  <a:lnTo>
                    <a:pt x="12516516" y="26003"/>
                  </a:lnTo>
                  <a:lnTo>
                    <a:pt x="12535542" y="54221"/>
                  </a:lnTo>
                  <a:lnTo>
                    <a:pt x="12542519" y="88773"/>
                  </a:lnTo>
                  <a:lnTo>
                    <a:pt x="12542519" y="991742"/>
                  </a:lnTo>
                  <a:lnTo>
                    <a:pt x="12535542" y="1026294"/>
                  </a:lnTo>
                  <a:lnTo>
                    <a:pt x="12516516" y="1054512"/>
                  </a:lnTo>
                  <a:lnTo>
                    <a:pt x="12488298" y="1073538"/>
                  </a:lnTo>
                  <a:lnTo>
                    <a:pt x="12453746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810" y="4159758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20540" y="469391"/>
                  </a:lnTo>
                  <a:lnTo>
                    <a:pt x="4320540" y="78231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8810" y="4159758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1"/>
                  </a:lnTo>
                  <a:lnTo>
                    <a:pt x="4320540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92832" y="4973192"/>
            <a:ext cx="11626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Social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psychologically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demotivates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attacker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from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attempting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ahoma"/>
                <a:cs typeface="Tahoma"/>
              </a:rPr>
              <a:t>attack.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867" y="4213605"/>
            <a:ext cx="1403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b="1" spc="10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b="1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b="1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b="1" spc="65" dirty="0">
                <a:solidFill>
                  <a:srgbClr val="FFFFFF"/>
                </a:solidFill>
                <a:latin typeface="Trebuchet MS"/>
                <a:cs typeface="Trebuchet MS"/>
              </a:rPr>
              <a:t>rrent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88617" y="5905880"/>
            <a:ext cx="12561570" cy="1569085"/>
            <a:chOff x="1888617" y="5905880"/>
            <a:chExt cx="12561570" cy="1569085"/>
          </a:xfrm>
        </p:grpSpPr>
        <p:sp>
          <p:nvSpPr>
            <p:cNvPr id="17" name="object 17"/>
            <p:cNvSpPr/>
            <p:nvPr/>
          </p:nvSpPr>
          <p:spPr>
            <a:xfrm>
              <a:off x="1898142" y="6384797"/>
              <a:ext cx="12542520" cy="1080770"/>
            </a:xfrm>
            <a:custGeom>
              <a:avLst/>
              <a:gdLst/>
              <a:ahLst/>
              <a:cxnLst/>
              <a:rect l="l" t="t" r="r" b="b"/>
              <a:pathLst>
                <a:path w="12542519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3746" y="0"/>
                  </a:lnTo>
                  <a:lnTo>
                    <a:pt x="12488298" y="6977"/>
                  </a:lnTo>
                  <a:lnTo>
                    <a:pt x="12516516" y="26003"/>
                  </a:lnTo>
                  <a:lnTo>
                    <a:pt x="12535542" y="54221"/>
                  </a:lnTo>
                  <a:lnTo>
                    <a:pt x="12542519" y="88772"/>
                  </a:lnTo>
                  <a:lnTo>
                    <a:pt x="12542519" y="991743"/>
                  </a:lnTo>
                  <a:lnTo>
                    <a:pt x="12535542" y="1026294"/>
                  </a:lnTo>
                  <a:lnTo>
                    <a:pt x="12516516" y="1054512"/>
                  </a:lnTo>
                  <a:lnTo>
                    <a:pt x="12488298" y="1073538"/>
                  </a:lnTo>
                  <a:lnTo>
                    <a:pt x="12453746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8810" y="5915405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20540" y="469392"/>
                  </a:lnTo>
                  <a:lnTo>
                    <a:pt x="4320540" y="78232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08810" y="5915405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2"/>
                  </a:lnTo>
                  <a:lnTo>
                    <a:pt x="4320540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92832" y="5951601"/>
            <a:ext cx="11359515" cy="1269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0" dirty="0">
                <a:solidFill>
                  <a:srgbClr val="FFFFFF"/>
                </a:solidFill>
                <a:latin typeface="Trebuchet MS"/>
                <a:cs typeface="Trebuchet MS"/>
              </a:rPr>
              <a:t>Compensating</a:t>
            </a:r>
            <a:endParaRPr sz="2200">
              <a:latin typeface="Trebuchet MS"/>
              <a:cs typeface="Trebuchet MS"/>
            </a:endParaRPr>
          </a:p>
          <a:p>
            <a:pPr marL="33020" marR="5080">
              <a:lnSpc>
                <a:spcPct val="100000"/>
              </a:lnSpc>
              <a:spcBef>
                <a:spcPts val="187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Replacement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one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offers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same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level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while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using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specific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method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technology.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7618" y="306451"/>
            <a:ext cx="1543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</a:rPr>
              <a:t>Phishing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211" y="760476"/>
            <a:ext cx="2159507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36616" y="1933193"/>
            <a:ext cx="6607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800" y="2631948"/>
            <a:ext cx="11236960" cy="1027430"/>
          </a:xfrm>
          <a:custGeom>
            <a:avLst/>
            <a:gdLst/>
            <a:ahLst/>
            <a:cxnLst/>
            <a:rect l="l" t="t" r="r" b="b"/>
            <a:pathLst>
              <a:path w="11236960" h="1027429">
                <a:moveTo>
                  <a:pt x="11065256" y="0"/>
                </a:moveTo>
                <a:lnTo>
                  <a:pt x="171195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4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79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5" y="1027176"/>
                </a:lnTo>
                <a:lnTo>
                  <a:pt x="11065256" y="1027176"/>
                </a:lnTo>
                <a:lnTo>
                  <a:pt x="11110745" y="1021056"/>
                </a:lnTo>
                <a:lnTo>
                  <a:pt x="11151634" y="1003789"/>
                </a:lnTo>
                <a:lnTo>
                  <a:pt x="11186287" y="977011"/>
                </a:lnTo>
                <a:lnTo>
                  <a:pt x="11213065" y="942358"/>
                </a:lnTo>
                <a:lnTo>
                  <a:pt x="11230332" y="901469"/>
                </a:lnTo>
                <a:lnTo>
                  <a:pt x="11236452" y="855979"/>
                </a:lnTo>
                <a:lnTo>
                  <a:pt x="11236452" y="171196"/>
                </a:lnTo>
                <a:lnTo>
                  <a:pt x="11230332" y="125706"/>
                </a:lnTo>
                <a:lnTo>
                  <a:pt x="11213065" y="84817"/>
                </a:lnTo>
                <a:lnTo>
                  <a:pt x="11186287" y="50164"/>
                </a:lnTo>
                <a:lnTo>
                  <a:pt x="11151634" y="23386"/>
                </a:lnTo>
                <a:lnTo>
                  <a:pt x="11110745" y="6119"/>
                </a:lnTo>
                <a:lnTo>
                  <a:pt x="11065256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4110228"/>
            <a:ext cx="11236960" cy="1027430"/>
          </a:xfrm>
          <a:custGeom>
            <a:avLst/>
            <a:gdLst/>
            <a:ahLst/>
            <a:cxnLst/>
            <a:rect l="l" t="t" r="r" b="b"/>
            <a:pathLst>
              <a:path w="11236960" h="1027429">
                <a:moveTo>
                  <a:pt x="11065256" y="0"/>
                </a:moveTo>
                <a:lnTo>
                  <a:pt x="171195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4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80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5" y="1027176"/>
                </a:lnTo>
                <a:lnTo>
                  <a:pt x="11065256" y="1027176"/>
                </a:lnTo>
                <a:lnTo>
                  <a:pt x="11110745" y="1021056"/>
                </a:lnTo>
                <a:lnTo>
                  <a:pt x="11151634" y="1003789"/>
                </a:lnTo>
                <a:lnTo>
                  <a:pt x="11186287" y="977011"/>
                </a:lnTo>
                <a:lnTo>
                  <a:pt x="11213065" y="942358"/>
                </a:lnTo>
                <a:lnTo>
                  <a:pt x="11230332" y="901469"/>
                </a:lnTo>
                <a:lnTo>
                  <a:pt x="11236452" y="855980"/>
                </a:lnTo>
                <a:lnTo>
                  <a:pt x="11236452" y="171196"/>
                </a:lnTo>
                <a:lnTo>
                  <a:pt x="11230332" y="125706"/>
                </a:lnTo>
                <a:lnTo>
                  <a:pt x="11213065" y="84817"/>
                </a:lnTo>
                <a:lnTo>
                  <a:pt x="11186287" y="50164"/>
                </a:lnTo>
                <a:lnTo>
                  <a:pt x="11151634" y="23386"/>
                </a:lnTo>
                <a:lnTo>
                  <a:pt x="11110745" y="6119"/>
                </a:lnTo>
                <a:lnTo>
                  <a:pt x="11065256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19577" y="2711602"/>
            <a:ext cx="10481310" cy="226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">
              <a:lnSpc>
                <a:spcPct val="1141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Spear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phishing: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scam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attacker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target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likely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tricked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attack.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650">
              <a:latin typeface="Lucida Sans Unicode"/>
              <a:cs typeface="Lucida Sans Unicode"/>
            </a:endParaRPr>
          </a:p>
          <a:p>
            <a:pPr marL="12700" marR="5080">
              <a:lnSpc>
                <a:spcPct val="114100"/>
              </a:lnSpc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Whaling: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spear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attack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directed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specifically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against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upper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levels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5594603"/>
            <a:ext cx="11236960" cy="1027430"/>
          </a:xfrm>
          <a:custGeom>
            <a:avLst/>
            <a:gdLst/>
            <a:ahLst/>
            <a:cxnLst/>
            <a:rect l="l" t="t" r="r" b="b"/>
            <a:pathLst>
              <a:path w="11236960" h="1027429">
                <a:moveTo>
                  <a:pt x="11065256" y="0"/>
                </a:moveTo>
                <a:lnTo>
                  <a:pt x="171195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4" y="50164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80"/>
                </a:lnTo>
                <a:lnTo>
                  <a:pt x="6119" y="901469"/>
                </a:lnTo>
                <a:lnTo>
                  <a:pt x="23386" y="942358"/>
                </a:lnTo>
                <a:lnTo>
                  <a:pt x="50165" y="977011"/>
                </a:lnTo>
                <a:lnTo>
                  <a:pt x="84817" y="1003789"/>
                </a:lnTo>
                <a:lnTo>
                  <a:pt x="125706" y="1021056"/>
                </a:lnTo>
                <a:lnTo>
                  <a:pt x="171195" y="1027176"/>
                </a:lnTo>
                <a:lnTo>
                  <a:pt x="11065256" y="1027176"/>
                </a:lnTo>
                <a:lnTo>
                  <a:pt x="11110745" y="1021056"/>
                </a:lnTo>
                <a:lnTo>
                  <a:pt x="11151634" y="1003789"/>
                </a:lnTo>
                <a:lnTo>
                  <a:pt x="11186287" y="977011"/>
                </a:lnTo>
                <a:lnTo>
                  <a:pt x="11213065" y="942358"/>
                </a:lnTo>
                <a:lnTo>
                  <a:pt x="11230332" y="901469"/>
                </a:lnTo>
                <a:lnTo>
                  <a:pt x="11236452" y="855980"/>
                </a:lnTo>
                <a:lnTo>
                  <a:pt x="11236452" y="171196"/>
                </a:lnTo>
                <a:lnTo>
                  <a:pt x="11230332" y="125706"/>
                </a:lnTo>
                <a:lnTo>
                  <a:pt x="11213065" y="84817"/>
                </a:lnTo>
                <a:lnTo>
                  <a:pt x="11186287" y="50164"/>
                </a:lnTo>
                <a:lnTo>
                  <a:pt x="11151634" y="23386"/>
                </a:lnTo>
                <a:lnTo>
                  <a:pt x="11110745" y="6119"/>
                </a:lnTo>
                <a:lnTo>
                  <a:pt x="11065256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19577" y="5913882"/>
            <a:ext cx="8636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Vishing: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phishing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attack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conducted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through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voice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channel.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0800" y="7072883"/>
            <a:ext cx="11236960" cy="1027430"/>
          </a:xfrm>
          <a:custGeom>
            <a:avLst/>
            <a:gdLst/>
            <a:ahLst/>
            <a:cxnLst/>
            <a:rect l="l" t="t" r="r" b="b"/>
            <a:pathLst>
              <a:path w="11236960" h="1027429">
                <a:moveTo>
                  <a:pt x="11065256" y="0"/>
                </a:moveTo>
                <a:lnTo>
                  <a:pt x="171195" y="0"/>
                </a:lnTo>
                <a:lnTo>
                  <a:pt x="125706" y="6119"/>
                </a:lnTo>
                <a:lnTo>
                  <a:pt x="84817" y="23386"/>
                </a:lnTo>
                <a:lnTo>
                  <a:pt x="50164" y="50165"/>
                </a:lnTo>
                <a:lnTo>
                  <a:pt x="23386" y="84817"/>
                </a:lnTo>
                <a:lnTo>
                  <a:pt x="6119" y="125706"/>
                </a:lnTo>
                <a:lnTo>
                  <a:pt x="0" y="171196"/>
                </a:lnTo>
                <a:lnTo>
                  <a:pt x="0" y="855980"/>
                </a:lnTo>
                <a:lnTo>
                  <a:pt x="6119" y="901491"/>
                </a:lnTo>
                <a:lnTo>
                  <a:pt x="23386" y="942387"/>
                </a:lnTo>
                <a:lnTo>
                  <a:pt x="50165" y="977034"/>
                </a:lnTo>
                <a:lnTo>
                  <a:pt x="84817" y="1003803"/>
                </a:lnTo>
                <a:lnTo>
                  <a:pt x="125706" y="1021060"/>
                </a:lnTo>
                <a:lnTo>
                  <a:pt x="171195" y="1027176"/>
                </a:lnTo>
                <a:lnTo>
                  <a:pt x="11065256" y="1027176"/>
                </a:lnTo>
                <a:lnTo>
                  <a:pt x="11110745" y="1021060"/>
                </a:lnTo>
                <a:lnTo>
                  <a:pt x="11151634" y="1003803"/>
                </a:lnTo>
                <a:lnTo>
                  <a:pt x="11186287" y="977034"/>
                </a:lnTo>
                <a:lnTo>
                  <a:pt x="11213065" y="942387"/>
                </a:lnTo>
                <a:lnTo>
                  <a:pt x="11230332" y="901491"/>
                </a:lnTo>
                <a:lnTo>
                  <a:pt x="11236452" y="855980"/>
                </a:lnTo>
                <a:lnTo>
                  <a:pt x="11236452" y="171196"/>
                </a:lnTo>
                <a:lnTo>
                  <a:pt x="11230332" y="125706"/>
                </a:lnTo>
                <a:lnTo>
                  <a:pt x="11213065" y="84817"/>
                </a:lnTo>
                <a:lnTo>
                  <a:pt x="11186287" y="50165"/>
                </a:lnTo>
                <a:lnTo>
                  <a:pt x="11151634" y="23386"/>
                </a:lnTo>
                <a:lnTo>
                  <a:pt x="11110745" y="6119"/>
                </a:lnTo>
                <a:lnTo>
                  <a:pt x="11065256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19577" y="7152538"/>
            <a:ext cx="1092581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Arial"/>
                <a:cs typeface="Arial"/>
              </a:rPr>
              <a:t>Smishing: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refers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communications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simple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message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vector.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318" y="306451"/>
            <a:ext cx="10077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>
                <a:solidFill>
                  <a:srgbClr val="3E3E3E"/>
                </a:solidFill>
              </a:rPr>
              <a:t>Sp</a:t>
            </a:r>
            <a:r>
              <a:rPr spc="190" dirty="0">
                <a:solidFill>
                  <a:srgbClr val="3E3E3E"/>
                </a:solidFill>
              </a:rPr>
              <a:t>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8164" y="760476"/>
            <a:ext cx="144017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5178" y="6695973"/>
            <a:ext cx="25361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 marR="5080" indent="-121920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Inte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net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Messag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20" dirty="0">
                <a:solidFill>
                  <a:srgbClr val="3E3E3E"/>
                </a:solidFill>
                <a:latin typeface="Lucida Sans Unicode"/>
                <a:cs typeface="Lucida Sans Unicode"/>
              </a:rPr>
              <a:t>PIM)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83010" y="4865370"/>
            <a:ext cx="3284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address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harvesting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0583" y="3930218"/>
            <a:ext cx="1751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act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ors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6080" y="3270503"/>
            <a:ext cx="3418331" cy="43891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87165" y="1933193"/>
            <a:ext cx="8278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unsolicited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known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spam.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involves: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5821" y="306451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3E3E3E"/>
                </a:solidFill>
              </a:rPr>
              <a:t>Hoaxes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8331" y="760476"/>
            <a:ext cx="17998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71061" y="4574573"/>
            <a:ext cx="3815079" cy="2907030"/>
            <a:chOff x="6371061" y="4574573"/>
            <a:chExt cx="3815079" cy="2907030"/>
          </a:xfrm>
        </p:grpSpPr>
        <p:sp>
          <p:nvSpPr>
            <p:cNvPr id="5" name="object 5"/>
            <p:cNvSpPr/>
            <p:nvPr/>
          </p:nvSpPr>
          <p:spPr>
            <a:xfrm>
              <a:off x="6694932" y="4574573"/>
              <a:ext cx="3214370" cy="1328420"/>
            </a:xfrm>
            <a:custGeom>
              <a:avLst/>
              <a:gdLst/>
              <a:ahLst/>
              <a:cxnLst/>
              <a:rect l="l" t="t" r="r" b="b"/>
              <a:pathLst>
                <a:path w="3214370" h="1328420">
                  <a:moveTo>
                    <a:pt x="1577843" y="0"/>
                  </a:moveTo>
                  <a:lnTo>
                    <a:pt x="1529852" y="827"/>
                  </a:lnTo>
                  <a:lnTo>
                    <a:pt x="1481925" y="2804"/>
                  </a:lnTo>
                  <a:lnTo>
                    <a:pt x="1434085" y="5927"/>
                  </a:lnTo>
                  <a:lnTo>
                    <a:pt x="1386357" y="10190"/>
                  </a:lnTo>
                  <a:lnTo>
                    <a:pt x="1338765" y="15589"/>
                  </a:lnTo>
                  <a:lnTo>
                    <a:pt x="1291333" y="22122"/>
                  </a:lnTo>
                  <a:lnTo>
                    <a:pt x="1244086" y="29782"/>
                  </a:lnTo>
                  <a:lnTo>
                    <a:pt x="1197048" y="38567"/>
                  </a:lnTo>
                  <a:lnTo>
                    <a:pt x="1150243" y="48473"/>
                  </a:lnTo>
                  <a:lnTo>
                    <a:pt x="1103696" y="59494"/>
                  </a:lnTo>
                  <a:lnTo>
                    <a:pt x="1057431" y="71627"/>
                  </a:lnTo>
                  <a:lnTo>
                    <a:pt x="1011472" y="84867"/>
                  </a:lnTo>
                  <a:lnTo>
                    <a:pt x="965843" y="99212"/>
                  </a:lnTo>
                  <a:lnTo>
                    <a:pt x="920569" y="114655"/>
                  </a:lnTo>
                  <a:lnTo>
                    <a:pt x="875674" y="131194"/>
                  </a:lnTo>
                  <a:lnTo>
                    <a:pt x="831182" y="148824"/>
                  </a:lnTo>
                  <a:lnTo>
                    <a:pt x="787118" y="167541"/>
                  </a:lnTo>
                  <a:lnTo>
                    <a:pt x="743505" y="187341"/>
                  </a:lnTo>
                  <a:lnTo>
                    <a:pt x="700369" y="208219"/>
                  </a:lnTo>
                  <a:lnTo>
                    <a:pt x="657733" y="230172"/>
                  </a:lnTo>
                  <a:lnTo>
                    <a:pt x="615622" y="253195"/>
                  </a:lnTo>
                  <a:lnTo>
                    <a:pt x="574060" y="277284"/>
                  </a:lnTo>
                  <a:lnTo>
                    <a:pt x="533071" y="302435"/>
                  </a:lnTo>
                  <a:lnTo>
                    <a:pt x="492680" y="328645"/>
                  </a:lnTo>
                  <a:lnTo>
                    <a:pt x="452910" y="355908"/>
                  </a:lnTo>
                  <a:lnTo>
                    <a:pt x="413787" y="384220"/>
                  </a:lnTo>
                  <a:lnTo>
                    <a:pt x="375334" y="413578"/>
                  </a:lnTo>
                  <a:lnTo>
                    <a:pt x="337575" y="443978"/>
                  </a:lnTo>
                  <a:lnTo>
                    <a:pt x="300536" y="475414"/>
                  </a:lnTo>
                  <a:lnTo>
                    <a:pt x="264240" y="507883"/>
                  </a:lnTo>
                  <a:lnTo>
                    <a:pt x="228712" y="541382"/>
                  </a:lnTo>
                  <a:lnTo>
                    <a:pt x="193975" y="575905"/>
                  </a:lnTo>
                  <a:lnTo>
                    <a:pt x="160054" y="611448"/>
                  </a:lnTo>
                  <a:lnTo>
                    <a:pt x="126974" y="648008"/>
                  </a:lnTo>
                  <a:lnTo>
                    <a:pt x="94759" y="685580"/>
                  </a:lnTo>
                  <a:lnTo>
                    <a:pt x="63433" y="724160"/>
                  </a:lnTo>
                  <a:lnTo>
                    <a:pt x="33020" y="763745"/>
                  </a:lnTo>
                  <a:lnTo>
                    <a:pt x="16509" y="783684"/>
                  </a:lnTo>
                  <a:lnTo>
                    <a:pt x="8266" y="794248"/>
                  </a:lnTo>
                  <a:lnTo>
                    <a:pt x="0" y="805528"/>
                  </a:lnTo>
                  <a:lnTo>
                    <a:pt x="704469" y="1278222"/>
                  </a:lnTo>
                  <a:lnTo>
                    <a:pt x="719629" y="1256378"/>
                  </a:lnTo>
                  <a:lnTo>
                    <a:pt x="726918" y="1246289"/>
                  </a:lnTo>
                  <a:lnTo>
                    <a:pt x="764007" y="1199004"/>
                  </a:lnTo>
                  <a:lnTo>
                    <a:pt x="794812" y="1163255"/>
                  </a:lnTo>
                  <a:lnTo>
                    <a:pt x="827039" y="1129204"/>
                  </a:lnTo>
                  <a:lnTo>
                    <a:pt x="860618" y="1096860"/>
                  </a:lnTo>
                  <a:lnTo>
                    <a:pt x="895478" y="1066236"/>
                  </a:lnTo>
                  <a:lnTo>
                    <a:pt x="931550" y="1037342"/>
                  </a:lnTo>
                  <a:lnTo>
                    <a:pt x="968762" y="1010189"/>
                  </a:lnTo>
                  <a:lnTo>
                    <a:pt x="1007043" y="984787"/>
                  </a:lnTo>
                  <a:lnTo>
                    <a:pt x="1046325" y="961149"/>
                  </a:lnTo>
                  <a:lnTo>
                    <a:pt x="1086536" y="939285"/>
                  </a:lnTo>
                  <a:lnTo>
                    <a:pt x="1127605" y="919206"/>
                  </a:lnTo>
                  <a:lnTo>
                    <a:pt x="1169462" y="900923"/>
                  </a:lnTo>
                  <a:lnTo>
                    <a:pt x="1212038" y="884447"/>
                  </a:lnTo>
                  <a:lnTo>
                    <a:pt x="1255260" y="869789"/>
                  </a:lnTo>
                  <a:lnTo>
                    <a:pt x="1299060" y="856959"/>
                  </a:lnTo>
                  <a:lnTo>
                    <a:pt x="1343366" y="845970"/>
                  </a:lnTo>
                  <a:lnTo>
                    <a:pt x="1388108" y="836831"/>
                  </a:lnTo>
                  <a:lnTo>
                    <a:pt x="1433215" y="829555"/>
                  </a:lnTo>
                  <a:lnTo>
                    <a:pt x="1478618" y="824151"/>
                  </a:lnTo>
                  <a:lnTo>
                    <a:pt x="1524245" y="820631"/>
                  </a:lnTo>
                  <a:lnTo>
                    <a:pt x="1570026" y="819006"/>
                  </a:lnTo>
                  <a:lnTo>
                    <a:pt x="1615891" y="819286"/>
                  </a:lnTo>
                  <a:lnTo>
                    <a:pt x="1661770" y="821484"/>
                  </a:lnTo>
                  <a:lnTo>
                    <a:pt x="1707591" y="825609"/>
                  </a:lnTo>
                  <a:lnTo>
                    <a:pt x="1753284" y="831673"/>
                  </a:lnTo>
                  <a:lnTo>
                    <a:pt x="1798780" y="839687"/>
                  </a:lnTo>
                  <a:lnTo>
                    <a:pt x="1844007" y="849661"/>
                  </a:lnTo>
                  <a:lnTo>
                    <a:pt x="1888895" y="861608"/>
                  </a:lnTo>
                  <a:lnTo>
                    <a:pt x="1933373" y="875537"/>
                  </a:lnTo>
                  <a:lnTo>
                    <a:pt x="1977372" y="891459"/>
                  </a:lnTo>
                  <a:lnTo>
                    <a:pt x="2020820" y="909386"/>
                  </a:lnTo>
                  <a:lnTo>
                    <a:pt x="2063648" y="929329"/>
                  </a:lnTo>
                  <a:lnTo>
                    <a:pt x="2105784" y="951299"/>
                  </a:lnTo>
                  <a:lnTo>
                    <a:pt x="2147159" y="975306"/>
                  </a:lnTo>
                  <a:lnTo>
                    <a:pt x="2187702" y="1001362"/>
                  </a:lnTo>
                  <a:lnTo>
                    <a:pt x="2230700" y="1031846"/>
                  </a:lnTo>
                  <a:lnTo>
                    <a:pt x="2271613" y="1063977"/>
                  </a:lnTo>
                  <a:lnTo>
                    <a:pt x="2310398" y="1097670"/>
                  </a:lnTo>
                  <a:lnTo>
                    <a:pt x="2347009" y="1132839"/>
                  </a:lnTo>
                  <a:lnTo>
                    <a:pt x="2381403" y="1169401"/>
                  </a:lnTo>
                  <a:lnTo>
                    <a:pt x="2413536" y="1207271"/>
                  </a:lnTo>
                  <a:lnTo>
                    <a:pt x="2443364" y="1246363"/>
                  </a:lnTo>
                  <a:lnTo>
                    <a:pt x="2470844" y="1286594"/>
                  </a:lnTo>
                  <a:lnTo>
                    <a:pt x="2495931" y="1327879"/>
                  </a:lnTo>
                  <a:lnTo>
                    <a:pt x="3214116" y="870806"/>
                  </a:lnTo>
                  <a:lnTo>
                    <a:pt x="3187113" y="829849"/>
                  </a:lnTo>
                  <a:lnTo>
                    <a:pt x="3158940" y="789540"/>
                  </a:lnTo>
                  <a:lnTo>
                    <a:pt x="3129602" y="749897"/>
                  </a:lnTo>
                  <a:lnTo>
                    <a:pt x="3099103" y="710940"/>
                  </a:lnTo>
                  <a:lnTo>
                    <a:pt x="3067449" y="672686"/>
                  </a:lnTo>
                  <a:lnTo>
                    <a:pt x="3034645" y="635152"/>
                  </a:lnTo>
                  <a:lnTo>
                    <a:pt x="3000696" y="598359"/>
                  </a:lnTo>
                  <a:lnTo>
                    <a:pt x="2965606" y="562324"/>
                  </a:lnTo>
                  <a:lnTo>
                    <a:pt x="2929380" y="527064"/>
                  </a:lnTo>
                  <a:lnTo>
                    <a:pt x="2892025" y="492600"/>
                  </a:lnTo>
                  <a:lnTo>
                    <a:pt x="2853543" y="458948"/>
                  </a:lnTo>
                  <a:lnTo>
                    <a:pt x="2813942" y="426127"/>
                  </a:lnTo>
                  <a:lnTo>
                    <a:pt x="2773224" y="394155"/>
                  </a:lnTo>
                  <a:lnTo>
                    <a:pt x="2731396" y="363051"/>
                  </a:lnTo>
                  <a:lnTo>
                    <a:pt x="2688463" y="332834"/>
                  </a:lnTo>
                  <a:lnTo>
                    <a:pt x="2646001" y="305161"/>
                  </a:lnTo>
                  <a:lnTo>
                    <a:pt x="2603006" y="278740"/>
                  </a:lnTo>
                  <a:lnTo>
                    <a:pt x="2559506" y="253560"/>
                  </a:lnTo>
                  <a:lnTo>
                    <a:pt x="2515529" y="229614"/>
                  </a:lnTo>
                  <a:lnTo>
                    <a:pt x="2471104" y="206894"/>
                  </a:lnTo>
                  <a:lnTo>
                    <a:pt x="2426259" y="185391"/>
                  </a:lnTo>
                  <a:lnTo>
                    <a:pt x="2381023" y="165099"/>
                  </a:lnTo>
                  <a:lnTo>
                    <a:pt x="2335425" y="146007"/>
                  </a:lnTo>
                  <a:lnTo>
                    <a:pt x="2289492" y="128110"/>
                  </a:lnTo>
                  <a:lnTo>
                    <a:pt x="2243253" y="111397"/>
                  </a:lnTo>
                  <a:lnTo>
                    <a:pt x="2196738" y="95862"/>
                  </a:lnTo>
                  <a:lnTo>
                    <a:pt x="2149973" y="81496"/>
                  </a:lnTo>
                  <a:lnTo>
                    <a:pt x="2102988" y="68291"/>
                  </a:lnTo>
                  <a:lnTo>
                    <a:pt x="2055812" y="56239"/>
                  </a:lnTo>
                  <a:lnTo>
                    <a:pt x="2008472" y="45331"/>
                  </a:lnTo>
                  <a:lnTo>
                    <a:pt x="1960997" y="35561"/>
                  </a:lnTo>
                  <a:lnTo>
                    <a:pt x="1913416" y="26919"/>
                  </a:lnTo>
                  <a:lnTo>
                    <a:pt x="1865757" y="19398"/>
                  </a:lnTo>
                  <a:lnTo>
                    <a:pt x="1817896" y="13243"/>
                  </a:lnTo>
                  <a:lnTo>
                    <a:pt x="1769953" y="8263"/>
                  </a:lnTo>
                  <a:lnTo>
                    <a:pt x="1721952" y="4452"/>
                  </a:lnTo>
                  <a:lnTo>
                    <a:pt x="1673917" y="1808"/>
                  </a:lnTo>
                  <a:lnTo>
                    <a:pt x="1625873" y="325"/>
                  </a:lnTo>
                  <a:lnTo>
                    <a:pt x="157784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71061" y="5468112"/>
              <a:ext cx="1089025" cy="2005964"/>
            </a:xfrm>
            <a:custGeom>
              <a:avLst/>
              <a:gdLst/>
              <a:ahLst/>
              <a:cxnLst/>
              <a:rect l="l" t="t" r="r" b="b"/>
              <a:pathLst>
                <a:path w="1089025" h="2005965">
                  <a:moveTo>
                    <a:pt x="272308" y="0"/>
                  </a:moveTo>
                  <a:lnTo>
                    <a:pt x="246047" y="42425"/>
                  </a:lnTo>
                  <a:lnTo>
                    <a:pt x="221142" y="85305"/>
                  </a:lnTo>
                  <a:lnTo>
                    <a:pt x="197588" y="128616"/>
                  </a:lnTo>
                  <a:lnTo>
                    <a:pt x="175383" y="172332"/>
                  </a:lnTo>
                  <a:lnTo>
                    <a:pt x="154521" y="216428"/>
                  </a:lnTo>
                  <a:lnTo>
                    <a:pt x="134998" y="260880"/>
                  </a:lnTo>
                  <a:lnTo>
                    <a:pt x="116811" y="305662"/>
                  </a:lnTo>
                  <a:lnTo>
                    <a:pt x="99956" y="350750"/>
                  </a:lnTo>
                  <a:lnTo>
                    <a:pt x="84427" y="396118"/>
                  </a:lnTo>
                  <a:lnTo>
                    <a:pt x="70221" y="441741"/>
                  </a:lnTo>
                  <a:lnTo>
                    <a:pt x="57333" y="487595"/>
                  </a:lnTo>
                  <a:lnTo>
                    <a:pt x="45760" y="533655"/>
                  </a:lnTo>
                  <a:lnTo>
                    <a:pt x="35498" y="579895"/>
                  </a:lnTo>
                  <a:lnTo>
                    <a:pt x="26541" y="626291"/>
                  </a:lnTo>
                  <a:lnTo>
                    <a:pt x="18887" y="672817"/>
                  </a:lnTo>
                  <a:lnTo>
                    <a:pt x="12530" y="719450"/>
                  </a:lnTo>
                  <a:lnTo>
                    <a:pt x="7468" y="766163"/>
                  </a:lnTo>
                  <a:lnTo>
                    <a:pt x="3694" y="812932"/>
                  </a:lnTo>
                  <a:lnTo>
                    <a:pt x="1206" y="859731"/>
                  </a:lnTo>
                  <a:lnTo>
                    <a:pt x="0" y="906537"/>
                  </a:lnTo>
                  <a:lnTo>
                    <a:pt x="70" y="953324"/>
                  </a:lnTo>
                  <a:lnTo>
                    <a:pt x="1413" y="1000066"/>
                  </a:lnTo>
                  <a:lnTo>
                    <a:pt x="4025" y="1046740"/>
                  </a:lnTo>
                  <a:lnTo>
                    <a:pt x="7901" y="1093319"/>
                  </a:lnTo>
                  <a:lnTo>
                    <a:pt x="13038" y="1139780"/>
                  </a:lnTo>
                  <a:lnTo>
                    <a:pt x="19431" y="1186097"/>
                  </a:lnTo>
                  <a:lnTo>
                    <a:pt x="27075" y="1232245"/>
                  </a:lnTo>
                  <a:lnTo>
                    <a:pt x="35968" y="1278199"/>
                  </a:lnTo>
                  <a:lnTo>
                    <a:pt x="46105" y="1323935"/>
                  </a:lnTo>
                  <a:lnTo>
                    <a:pt x="57481" y="1369426"/>
                  </a:lnTo>
                  <a:lnTo>
                    <a:pt x="70092" y="1414649"/>
                  </a:lnTo>
                  <a:lnTo>
                    <a:pt x="83935" y="1459579"/>
                  </a:lnTo>
                  <a:lnTo>
                    <a:pt x="99005" y="1504190"/>
                  </a:lnTo>
                  <a:lnTo>
                    <a:pt x="115297" y="1548457"/>
                  </a:lnTo>
                  <a:lnTo>
                    <a:pt x="132809" y="1592356"/>
                  </a:lnTo>
                  <a:lnTo>
                    <a:pt x="151534" y="1635861"/>
                  </a:lnTo>
                  <a:lnTo>
                    <a:pt x="171471" y="1678948"/>
                  </a:lnTo>
                  <a:lnTo>
                    <a:pt x="192613" y="1721591"/>
                  </a:lnTo>
                  <a:lnTo>
                    <a:pt x="214958" y="1763766"/>
                  </a:lnTo>
                  <a:lnTo>
                    <a:pt x="238500" y="1805448"/>
                  </a:lnTo>
                  <a:lnTo>
                    <a:pt x="263236" y="1846612"/>
                  </a:lnTo>
                  <a:lnTo>
                    <a:pt x="289162" y="1887232"/>
                  </a:lnTo>
                  <a:lnTo>
                    <a:pt x="316273" y="1927284"/>
                  </a:lnTo>
                  <a:lnTo>
                    <a:pt x="344566" y="1966743"/>
                  </a:lnTo>
                  <a:lnTo>
                    <a:pt x="374035" y="2005583"/>
                  </a:lnTo>
                  <a:lnTo>
                    <a:pt x="1088918" y="1553210"/>
                  </a:lnTo>
                  <a:lnTo>
                    <a:pt x="1058052" y="1514674"/>
                  </a:lnTo>
                  <a:lnTo>
                    <a:pt x="1029376" y="1474946"/>
                  </a:lnTo>
                  <a:lnTo>
                    <a:pt x="1002901" y="1434112"/>
                  </a:lnTo>
                  <a:lnTo>
                    <a:pt x="978642" y="1392259"/>
                  </a:lnTo>
                  <a:lnTo>
                    <a:pt x="956612" y="1349475"/>
                  </a:lnTo>
                  <a:lnTo>
                    <a:pt x="936824" y="1305847"/>
                  </a:lnTo>
                  <a:lnTo>
                    <a:pt x="919291" y="1261463"/>
                  </a:lnTo>
                  <a:lnTo>
                    <a:pt x="904025" y="1216410"/>
                  </a:lnTo>
                  <a:lnTo>
                    <a:pt x="891041" y="1170776"/>
                  </a:lnTo>
                  <a:lnTo>
                    <a:pt x="880351" y="1124647"/>
                  </a:lnTo>
                  <a:lnTo>
                    <a:pt x="871968" y="1078111"/>
                  </a:lnTo>
                  <a:lnTo>
                    <a:pt x="865906" y="1031255"/>
                  </a:lnTo>
                  <a:lnTo>
                    <a:pt x="862178" y="984168"/>
                  </a:lnTo>
                  <a:lnTo>
                    <a:pt x="860796" y="936935"/>
                  </a:lnTo>
                  <a:lnTo>
                    <a:pt x="861774" y="889646"/>
                  </a:lnTo>
                  <a:lnTo>
                    <a:pt x="865126" y="842386"/>
                  </a:lnTo>
                  <a:lnTo>
                    <a:pt x="870863" y="795243"/>
                  </a:lnTo>
                  <a:lnTo>
                    <a:pt x="878999" y="748305"/>
                  </a:lnTo>
                  <a:lnTo>
                    <a:pt x="889548" y="701659"/>
                  </a:lnTo>
                  <a:lnTo>
                    <a:pt x="902522" y="655393"/>
                  </a:lnTo>
                  <a:lnTo>
                    <a:pt x="917935" y="609593"/>
                  </a:lnTo>
                  <a:lnTo>
                    <a:pt x="935800" y="564348"/>
                  </a:lnTo>
                  <a:lnTo>
                    <a:pt x="956129" y="519744"/>
                  </a:lnTo>
                  <a:lnTo>
                    <a:pt x="978936" y="475869"/>
                  </a:lnTo>
                  <a:lnTo>
                    <a:pt x="27230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8280" y="5527548"/>
              <a:ext cx="1087755" cy="1953895"/>
            </a:xfrm>
            <a:custGeom>
              <a:avLst/>
              <a:gdLst/>
              <a:ahLst/>
              <a:cxnLst/>
              <a:rect l="l" t="t" r="r" b="b"/>
              <a:pathLst>
                <a:path w="1087754" h="1953895">
                  <a:moveTo>
                    <a:pt x="853186" y="0"/>
                  </a:moveTo>
                  <a:lnTo>
                    <a:pt x="132079" y="459104"/>
                  </a:lnTo>
                  <a:lnTo>
                    <a:pt x="152141" y="503527"/>
                  </a:lnTo>
                  <a:lnTo>
                    <a:pt x="169825" y="548775"/>
                  </a:lnTo>
                  <a:lnTo>
                    <a:pt x="185115" y="594751"/>
                  </a:lnTo>
                  <a:lnTo>
                    <a:pt x="197996" y="641359"/>
                  </a:lnTo>
                  <a:lnTo>
                    <a:pt x="208451" y="688504"/>
                  </a:lnTo>
                  <a:lnTo>
                    <a:pt x="216466" y="736089"/>
                  </a:lnTo>
                  <a:lnTo>
                    <a:pt x="222024" y="784018"/>
                  </a:lnTo>
                  <a:lnTo>
                    <a:pt x="225109" y="832194"/>
                  </a:lnTo>
                  <a:lnTo>
                    <a:pt x="225706" y="880522"/>
                  </a:lnTo>
                  <a:lnTo>
                    <a:pt x="223798" y="928905"/>
                  </a:lnTo>
                  <a:lnTo>
                    <a:pt x="219371" y="977247"/>
                  </a:lnTo>
                  <a:lnTo>
                    <a:pt x="212407" y="1025452"/>
                  </a:lnTo>
                  <a:lnTo>
                    <a:pt x="202892" y="1073424"/>
                  </a:lnTo>
                  <a:lnTo>
                    <a:pt x="190810" y="1121066"/>
                  </a:lnTo>
                  <a:lnTo>
                    <a:pt x="176144" y="1168283"/>
                  </a:lnTo>
                  <a:lnTo>
                    <a:pt x="158880" y="1214978"/>
                  </a:lnTo>
                  <a:lnTo>
                    <a:pt x="139001" y="1261055"/>
                  </a:lnTo>
                  <a:lnTo>
                    <a:pt x="116491" y="1306417"/>
                  </a:lnTo>
                  <a:lnTo>
                    <a:pt x="91334" y="1350970"/>
                  </a:lnTo>
                  <a:lnTo>
                    <a:pt x="63516" y="1394615"/>
                  </a:lnTo>
                  <a:lnTo>
                    <a:pt x="17510" y="1459102"/>
                  </a:lnTo>
                  <a:lnTo>
                    <a:pt x="0" y="1479041"/>
                  </a:lnTo>
                  <a:lnTo>
                    <a:pt x="704596" y="1953768"/>
                  </a:lnTo>
                  <a:lnTo>
                    <a:pt x="712862" y="1942488"/>
                  </a:lnTo>
                  <a:lnTo>
                    <a:pt x="721106" y="1931924"/>
                  </a:lnTo>
                  <a:lnTo>
                    <a:pt x="737616" y="1911984"/>
                  </a:lnTo>
                  <a:lnTo>
                    <a:pt x="767970" y="1870166"/>
                  </a:lnTo>
                  <a:lnTo>
                    <a:pt x="796916" y="1827824"/>
                  </a:lnTo>
                  <a:lnTo>
                    <a:pt x="824458" y="1784983"/>
                  </a:lnTo>
                  <a:lnTo>
                    <a:pt x="850600" y="1741668"/>
                  </a:lnTo>
                  <a:lnTo>
                    <a:pt x="875348" y="1697907"/>
                  </a:lnTo>
                  <a:lnTo>
                    <a:pt x="898706" y="1653724"/>
                  </a:lnTo>
                  <a:lnTo>
                    <a:pt x="920678" y="1609145"/>
                  </a:lnTo>
                  <a:lnTo>
                    <a:pt x="941269" y="1564197"/>
                  </a:lnTo>
                  <a:lnTo>
                    <a:pt x="960485" y="1518905"/>
                  </a:lnTo>
                  <a:lnTo>
                    <a:pt x="978329" y="1473294"/>
                  </a:lnTo>
                  <a:lnTo>
                    <a:pt x="994806" y="1427391"/>
                  </a:lnTo>
                  <a:lnTo>
                    <a:pt x="1009921" y="1381221"/>
                  </a:lnTo>
                  <a:lnTo>
                    <a:pt x="1023679" y="1334810"/>
                  </a:lnTo>
                  <a:lnTo>
                    <a:pt x="1036084" y="1288184"/>
                  </a:lnTo>
                  <a:lnTo>
                    <a:pt x="1047141" y="1241369"/>
                  </a:lnTo>
                  <a:lnTo>
                    <a:pt x="1056855" y="1194390"/>
                  </a:lnTo>
                  <a:lnTo>
                    <a:pt x="1065230" y="1147273"/>
                  </a:lnTo>
                  <a:lnTo>
                    <a:pt x="1072271" y="1100045"/>
                  </a:lnTo>
                  <a:lnTo>
                    <a:pt x="1077983" y="1052730"/>
                  </a:lnTo>
                  <a:lnTo>
                    <a:pt x="1082370" y="1005355"/>
                  </a:lnTo>
                  <a:lnTo>
                    <a:pt x="1085437" y="957945"/>
                  </a:lnTo>
                  <a:lnTo>
                    <a:pt x="1087188" y="910526"/>
                  </a:lnTo>
                  <a:lnTo>
                    <a:pt x="1087629" y="863124"/>
                  </a:lnTo>
                  <a:lnTo>
                    <a:pt x="1086764" y="815765"/>
                  </a:lnTo>
                  <a:lnTo>
                    <a:pt x="1084598" y="768474"/>
                  </a:lnTo>
                  <a:lnTo>
                    <a:pt x="1081134" y="721278"/>
                  </a:lnTo>
                  <a:lnTo>
                    <a:pt x="1076379" y="674202"/>
                  </a:lnTo>
                  <a:lnTo>
                    <a:pt x="1070337" y="627271"/>
                  </a:lnTo>
                  <a:lnTo>
                    <a:pt x="1063011" y="580513"/>
                  </a:lnTo>
                  <a:lnTo>
                    <a:pt x="1054408" y="533951"/>
                  </a:lnTo>
                  <a:lnTo>
                    <a:pt x="1044532" y="487613"/>
                  </a:lnTo>
                  <a:lnTo>
                    <a:pt x="1033387" y="441524"/>
                  </a:lnTo>
                  <a:lnTo>
                    <a:pt x="1020977" y="395710"/>
                  </a:lnTo>
                  <a:lnTo>
                    <a:pt x="1007309" y="350196"/>
                  </a:lnTo>
                  <a:lnTo>
                    <a:pt x="992386" y="305008"/>
                  </a:lnTo>
                  <a:lnTo>
                    <a:pt x="976213" y="260173"/>
                  </a:lnTo>
                  <a:lnTo>
                    <a:pt x="958794" y="215715"/>
                  </a:lnTo>
                  <a:lnTo>
                    <a:pt x="940135" y="171662"/>
                  </a:lnTo>
                  <a:lnTo>
                    <a:pt x="920240" y="128037"/>
                  </a:lnTo>
                  <a:lnTo>
                    <a:pt x="899114" y="84869"/>
                  </a:lnTo>
                  <a:lnTo>
                    <a:pt x="876761" y="42181"/>
                  </a:lnTo>
                  <a:lnTo>
                    <a:pt x="853186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610090" y="6387465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50479" y="479005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8102" y="6233286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65905" y="5797067"/>
            <a:ext cx="24206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5080" indent="-226060">
              <a:lnSpc>
                <a:spcPct val="114100"/>
              </a:lnSpc>
              <a:spcBef>
                <a:spcPts val="100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spam 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5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malvertising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3308" y="3181882"/>
            <a:ext cx="316166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Fak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get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op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22991" y="5989980"/>
            <a:ext cx="17379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marR="5080" indent="-449580">
              <a:lnSpc>
                <a:spcPct val="114100"/>
              </a:lnSpc>
              <a:spcBef>
                <a:spcPts val="100"/>
              </a:spcBef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Phone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based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scams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3558" y="1933193"/>
            <a:ext cx="11624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warnings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chain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emails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often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coupled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1585" y="306451"/>
            <a:ext cx="20535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Prependin</a:t>
            </a:r>
            <a:r>
              <a:rPr spc="-135" dirty="0">
                <a:solidFill>
                  <a:srgbClr val="3E3E3E"/>
                </a:solidFill>
              </a:rPr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7395" y="760476"/>
            <a:ext cx="30601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61613" y="3238804"/>
            <a:ext cx="1704339" cy="1721485"/>
            <a:chOff x="3361613" y="3238804"/>
            <a:chExt cx="1704339" cy="1721485"/>
          </a:xfrm>
        </p:grpSpPr>
        <p:sp>
          <p:nvSpPr>
            <p:cNvPr id="5" name="object 5"/>
            <p:cNvSpPr/>
            <p:nvPr/>
          </p:nvSpPr>
          <p:spPr>
            <a:xfrm>
              <a:off x="3361613" y="3238804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1991" y="339930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4"/>
                  </a:lnTo>
                  <a:lnTo>
                    <a:pt x="559741" y="14135"/>
                  </a:lnTo>
                  <a:lnTo>
                    <a:pt x="515649" y="24677"/>
                  </a:lnTo>
                  <a:lnTo>
                    <a:pt x="472521" y="37997"/>
                  </a:lnTo>
                  <a:lnTo>
                    <a:pt x="430480" y="54015"/>
                  </a:lnTo>
                  <a:lnTo>
                    <a:pt x="389648" y="72647"/>
                  </a:lnTo>
                  <a:lnTo>
                    <a:pt x="350150" y="93814"/>
                  </a:lnTo>
                  <a:lnTo>
                    <a:pt x="312107" y="117432"/>
                  </a:lnTo>
                  <a:lnTo>
                    <a:pt x="275642" y="143420"/>
                  </a:lnTo>
                  <a:lnTo>
                    <a:pt x="240878" y="171696"/>
                  </a:lnTo>
                  <a:lnTo>
                    <a:pt x="207938" y="202179"/>
                  </a:lnTo>
                  <a:lnTo>
                    <a:pt x="176945" y="234786"/>
                  </a:lnTo>
                  <a:lnTo>
                    <a:pt x="148021" y="269437"/>
                  </a:lnTo>
                  <a:lnTo>
                    <a:pt x="121289" y="306048"/>
                  </a:lnTo>
                  <a:lnTo>
                    <a:pt x="96873" y="344540"/>
                  </a:lnTo>
                  <a:lnTo>
                    <a:pt x="74894" y="384829"/>
                  </a:lnTo>
                  <a:lnTo>
                    <a:pt x="55476" y="426834"/>
                  </a:lnTo>
                  <a:lnTo>
                    <a:pt x="38742" y="470474"/>
                  </a:lnTo>
                  <a:lnTo>
                    <a:pt x="24814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27" y="1394152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3"/>
                  </a:lnTo>
                  <a:lnTo>
                    <a:pt x="969520" y="1346105"/>
                  </a:lnTo>
                  <a:lnTo>
                    <a:pt x="1010354" y="1327473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2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37" y="790479"/>
                  </a:lnTo>
                  <a:lnTo>
                    <a:pt x="1398703" y="743395"/>
                  </a:lnTo>
                  <a:lnTo>
                    <a:pt x="1400084" y="696665"/>
                  </a:lnTo>
                  <a:lnTo>
                    <a:pt x="1398361" y="650409"/>
                  </a:lnTo>
                  <a:lnTo>
                    <a:pt x="1393615" y="604751"/>
                  </a:lnTo>
                  <a:lnTo>
                    <a:pt x="1385929" y="559812"/>
                  </a:lnTo>
                  <a:lnTo>
                    <a:pt x="1375384" y="515717"/>
                  </a:lnTo>
                  <a:lnTo>
                    <a:pt x="1362062" y="472586"/>
                  </a:lnTo>
                  <a:lnTo>
                    <a:pt x="1346043" y="430544"/>
                  </a:lnTo>
                  <a:lnTo>
                    <a:pt x="1327409" y="389712"/>
                  </a:lnTo>
                  <a:lnTo>
                    <a:pt x="1306243" y="350213"/>
                  </a:lnTo>
                  <a:lnTo>
                    <a:pt x="1282625" y="312170"/>
                  </a:lnTo>
                  <a:lnTo>
                    <a:pt x="1256637" y="275705"/>
                  </a:lnTo>
                  <a:lnTo>
                    <a:pt x="1228360" y="240941"/>
                  </a:lnTo>
                  <a:lnTo>
                    <a:pt x="1197877" y="208000"/>
                  </a:lnTo>
                  <a:lnTo>
                    <a:pt x="1165268" y="177006"/>
                  </a:lnTo>
                  <a:lnTo>
                    <a:pt x="1130615" y="148080"/>
                  </a:lnTo>
                  <a:lnTo>
                    <a:pt x="1094000" y="121345"/>
                  </a:lnTo>
                  <a:lnTo>
                    <a:pt x="1055504" y="96924"/>
                  </a:lnTo>
                  <a:lnTo>
                    <a:pt x="1015209" y="74939"/>
                  </a:lnTo>
                  <a:lnTo>
                    <a:pt x="973196" y="55513"/>
                  </a:lnTo>
                  <a:lnTo>
                    <a:pt x="929546" y="38769"/>
                  </a:lnTo>
                  <a:lnTo>
                    <a:pt x="884342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32326" y="394761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30426" y="3238804"/>
            <a:ext cx="1704339" cy="1721485"/>
            <a:chOff x="11030426" y="3238804"/>
            <a:chExt cx="1704339" cy="1721485"/>
          </a:xfrm>
        </p:grpSpPr>
        <p:sp>
          <p:nvSpPr>
            <p:cNvPr id="9" name="object 9"/>
            <p:cNvSpPr/>
            <p:nvPr/>
          </p:nvSpPr>
          <p:spPr>
            <a:xfrm>
              <a:off x="11030426" y="3238804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2"/>
                  </a:lnTo>
                  <a:lnTo>
                    <a:pt x="699262" y="14897"/>
                  </a:lnTo>
                  <a:lnTo>
                    <a:pt x="654134" y="24784"/>
                  </a:lnTo>
                  <a:lnTo>
                    <a:pt x="609778" y="37037"/>
                  </a:lnTo>
                  <a:lnTo>
                    <a:pt x="566281" y="51599"/>
                  </a:lnTo>
                  <a:lnTo>
                    <a:pt x="523728" y="68413"/>
                  </a:lnTo>
                  <a:lnTo>
                    <a:pt x="482204" y="87422"/>
                  </a:lnTo>
                  <a:lnTo>
                    <a:pt x="441795" y="108569"/>
                  </a:lnTo>
                  <a:lnTo>
                    <a:pt x="402587" y="131797"/>
                  </a:lnTo>
                  <a:lnTo>
                    <a:pt x="364664" y="157049"/>
                  </a:lnTo>
                  <a:lnTo>
                    <a:pt x="328114" y="184268"/>
                  </a:lnTo>
                  <a:lnTo>
                    <a:pt x="293020" y="213398"/>
                  </a:lnTo>
                  <a:lnTo>
                    <a:pt x="259468" y="244380"/>
                  </a:lnTo>
                  <a:lnTo>
                    <a:pt x="227545" y="277159"/>
                  </a:lnTo>
                  <a:lnTo>
                    <a:pt x="197335" y="311677"/>
                  </a:lnTo>
                  <a:lnTo>
                    <a:pt x="168925" y="347877"/>
                  </a:lnTo>
                  <a:lnTo>
                    <a:pt x="142399" y="385703"/>
                  </a:lnTo>
                  <a:lnTo>
                    <a:pt x="117843" y="425097"/>
                  </a:lnTo>
                  <a:lnTo>
                    <a:pt x="95342" y="466003"/>
                  </a:lnTo>
                  <a:lnTo>
                    <a:pt x="74983" y="508363"/>
                  </a:lnTo>
                  <a:lnTo>
                    <a:pt x="56850" y="552121"/>
                  </a:lnTo>
                  <a:lnTo>
                    <a:pt x="41030" y="597220"/>
                  </a:lnTo>
                  <a:lnTo>
                    <a:pt x="27607" y="643602"/>
                  </a:lnTo>
                  <a:lnTo>
                    <a:pt x="16668" y="691210"/>
                  </a:lnTo>
                  <a:lnTo>
                    <a:pt x="8412" y="739355"/>
                  </a:lnTo>
                  <a:lnTo>
                    <a:pt x="2920" y="787325"/>
                  </a:lnTo>
                  <a:lnTo>
                    <a:pt x="135" y="835035"/>
                  </a:lnTo>
                  <a:lnTo>
                    <a:pt x="0" y="882400"/>
                  </a:lnTo>
                  <a:lnTo>
                    <a:pt x="2457" y="929334"/>
                  </a:lnTo>
                  <a:lnTo>
                    <a:pt x="7450" y="975752"/>
                  </a:lnTo>
                  <a:lnTo>
                    <a:pt x="14923" y="1021568"/>
                  </a:lnTo>
                  <a:lnTo>
                    <a:pt x="24817" y="1066696"/>
                  </a:lnTo>
                  <a:lnTo>
                    <a:pt x="37077" y="1111052"/>
                  </a:lnTo>
                  <a:lnTo>
                    <a:pt x="51645" y="1154549"/>
                  </a:lnTo>
                  <a:lnTo>
                    <a:pt x="68464" y="1197102"/>
                  </a:lnTo>
                  <a:lnTo>
                    <a:pt x="87478" y="1238626"/>
                  </a:lnTo>
                  <a:lnTo>
                    <a:pt x="108629" y="1279035"/>
                  </a:lnTo>
                  <a:lnTo>
                    <a:pt x="131861" y="1318243"/>
                  </a:lnTo>
                  <a:lnTo>
                    <a:pt x="157116" y="1356165"/>
                  </a:lnTo>
                  <a:lnTo>
                    <a:pt x="184338" y="1392716"/>
                  </a:lnTo>
                  <a:lnTo>
                    <a:pt x="213470" y="1427810"/>
                  </a:lnTo>
                  <a:lnTo>
                    <a:pt x="244454" y="1461361"/>
                  </a:lnTo>
                  <a:lnTo>
                    <a:pt x="277235" y="1493285"/>
                  </a:lnTo>
                  <a:lnTo>
                    <a:pt x="311754" y="1523494"/>
                  </a:lnTo>
                  <a:lnTo>
                    <a:pt x="347956" y="1551905"/>
                  </a:lnTo>
                  <a:lnTo>
                    <a:pt x="385783" y="1578431"/>
                  </a:lnTo>
                  <a:lnTo>
                    <a:pt x="425178" y="1602987"/>
                  </a:lnTo>
                  <a:lnTo>
                    <a:pt x="466084" y="1625488"/>
                  </a:lnTo>
                  <a:lnTo>
                    <a:pt x="508444" y="1645847"/>
                  </a:lnTo>
                  <a:lnTo>
                    <a:pt x="552202" y="1663979"/>
                  </a:lnTo>
                  <a:lnTo>
                    <a:pt x="597301" y="1679800"/>
                  </a:lnTo>
                  <a:lnTo>
                    <a:pt x="643683" y="1693223"/>
                  </a:lnTo>
                  <a:lnTo>
                    <a:pt x="691292" y="1704162"/>
                  </a:lnTo>
                  <a:lnTo>
                    <a:pt x="739436" y="1712431"/>
                  </a:lnTo>
                  <a:lnTo>
                    <a:pt x="787406" y="1717934"/>
                  </a:lnTo>
                  <a:lnTo>
                    <a:pt x="835116" y="1720730"/>
                  </a:lnTo>
                  <a:lnTo>
                    <a:pt x="882481" y="1720876"/>
                  </a:lnTo>
                  <a:lnTo>
                    <a:pt x="929415" y="1718428"/>
                  </a:lnTo>
                  <a:lnTo>
                    <a:pt x="975833" y="1713443"/>
                  </a:lnTo>
                  <a:lnTo>
                    <a:pt x="1021649" y="1705979"/>
                  </a:lnTo>
                  <a:lnTo>
                    <a:pt x="1066778" y="1696091"/>
                  </a:lnTo>
                  <a:lnTo>
                    <a:pt x="1111133" y="1683838"/>
                  </a:lnTo>
                  <a:lnTo>
                    <a:pt x="1154630" y="1669276"/>
                  </a:lnTo>
                  <a:lnTo>
                    <a:pt x="1197184" y="1652462"/>
                  </a:lnTo>
                  <a:lnTo>
                    <a:pt x="1238707" y="1633453"/>
                  </a:lnTo>
                  <a:lnTo>
                    <a:pt x="1279116" y="1612306"/>
                  </a:lnTo>
                  <a:lnTo>
                    <a:pt x="1318324" y="1589078"/>
                  </a:lnTo>
                  <a:lnTo>
                    <a:pt x="1356247" y="1563826"/>
                  </a:lnTo>
                  <a:lnTo>
                    <a:pt x="1392798" y="1536607"/>
                  </a:lnTo>
                  <a:lnTo>
                    <a:pt x="1427892" y="1507478"/>
                  </a:lnTo>
                  <a:lnTo>
                    <a:pt x="1461443" y="1476495"/>
                  </a:lnTo>
                  <a:lnTo>
                    <a:pt x="1493366" y="1443717"/>
                  </a:lnTo>
                  <a:lnTo>
                    <a:pt x="1523576" y="1409199"/>
                  </a:lnTo>
                  <a:lnTo>
                    <a:pt x="1551986" y="1372998"/>
                  </a:lnTo>
                  <a:lnTo>
                    <a:pt x="1578513" y="1335172"/>
                  </a:lnTo>
                  <a:lnTo>
                    <a:pt x="1603069" y="1295778"/>
                  </a:lnTo>
                  <a:lnTo>
                    <a:pt x="1625569" y="1254872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501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0758" y="3399309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701" y="0"/>
                  </a:moveTo>
                  <a:lnTo>
                    <a:pt x="650453" y="1715"/>
                  </a:lnTo>
                  <a:lnTo>
                    <a:pt x="604800" y="6454"/>
                  </a:lnTo>
                  <a:lnTo>
                    <a:pt x="559866" y="14135"/>
                  </a:lnTo>
                  <a:lnTo>
                    <a:pt x="515772" y="24677"/>
                  </a:lnTo>
                  <a:lnTo>
                    <a:pt x="472643" y="37997"/>
                  </a:lnTo>
                  <a:lnTo>
                    <a:pt x="430600" y="54015"/>
                  </a:lnTo>
                  <a:lnTo>
                    <a:pt x="389766" y="72647"/>
                  </a:lnTo>
                  <a:lnTo>
                    <a:pt x="350265" y="93814"/>
                  </a:lnTo>
                  <a:lnTo>
                    <a:pt x="312218" y="117432"/>
                  </a:lnTo>
                  <a:lnTo>
                    <a:pt x="275749" y="143420"/>
                  </a:lnTo>
                  <a:lnTo>
                    <a:pt x="240980" y="171696"/>
                  </a:lnTo>
                  <a:lnTo>
                    <a:pt x="208034" y="202179"/>
                  </a:lnTo>
                  <a:lnTo>
                    <a:pt x="177034" y="234786"/>
                  </a:lnTo>
                  <a:lnTo>
                    <a:pt x="148103" y="269437"/>
                  </a:lnTo>
                  <a:lnTo>
                    <a:pt x="121363" y="306048"/>
                  </a:lnTo>
                  <a:lnTo>
                    <a:pt x="96937" y="344540"/>
                  </a:lnTo>
                  <a:lnTo>
                    <a:pt x="74948" y="384829"/>
                  </a:lnTo>
                  <a:lnTo>
                    <a:pt x="55518" y="426834"/>
                  </a:lnTo>
                  <a:lnTo>
                    <a:pt x="38771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41" y="1394152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3"/>
                  </a:lnTo>
                  <a:lnTo>
                    <a:pt x="969576" y="1346105"/>
                  </a:lnTo>
                  <a:lnTo>
                    <a:pt x="1010408" y="1327473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2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6" y="604751"/>
                  </a:lnTo>
                  <a:lnTo>
                    <a:pt x="1385985" y="559812"/>
                  </a:lnTo>
                  <a:lnTo>
                    <a:pt x="1375443" y="515717"/>
                  </a:lnTo>
                  <a:lnTo>
                    <a:pt x="1362123" y="472586"/>
                  </a:lnTo>
                  <a:lnTo>
                    <a:pt x="1346105" y="430544"/>
                  </a:lnTo>
                  <a:lnTo>
                    <a:pt x="1327473" y="389712"/>
                  </a:lnTo>
                  <a:lnTo>
                    <a:pt x="1306306" y="350213"/>
                  </a:lnTo>
                  <a:lnTo>
                    <a:pt x="1282688" y="312170"/>
                  </a:lnTo>
                  <a:lnTo>
                    <a:pt x="1256700" y="275705"/>
                  </a:lnTo>
                  <a:lnTo>
                    <a:pt x="1228424" y="240941"/>
                  </a:lnTo>
                  <a:lnTo>
                    <a:pt x="1197941" y="208000"/>
                  </a:lnTo>
                  <a:lnTo>
                    <a:pt x="1165334" y="177006"/>
                  </a:lnTo>
                  <a:lnTo>
                    <a:pt x="1130683" y="148080"/>
                  </a:lnTo>
                  <a:lnTo>
                    <a:pt x="1094072" y="121345"/>
                  </a:lnTo>
                  <a:lnTo>
                    <a:pt x="1055580" y="96924"/>
                  </a:lnTo>
                  <a:lnTo>
                    <a:pt x="1015291" y="74939"/>
                  </a:lnTo>
                  <a:lnTo>
                    <a:pt x="973286" y="55513"/>
                  </a:lnTo>
                  <a:lnTo>
                    <a:pt x="929646" y="38769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93" y="5968"/>
                  </a:lnTo>
                  <a:lnTo>
                    <a:pt x="743422" y="1390"/>
                  </a:lnTo>
                  <a:lnTo>
                    <a:pt x="696701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353985" y="5424855"/>
            <a:ext cx="1704339" cy="1721485"/>
            <a:chOff x="7353985" y="5424855"/>
            <a:chExt cx="1704339" cy="1721485"/>
          </a:xfrm>
        </p:grpSpPr>
        <p:sp>
          <p:nvSpPr>
            <p:cNvPr id="12" name="object 12"/>
            <p:cNvSpPr/>
            <p:nvPr/>
          </p:nvSpPr>
          <p:spPr>
            <a:xfrm>
              <a:off x="7353985" y="542485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14357" y="5585360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80" y="0"/>
                  </a:moveTo>
                  <a:lnTo>
                    <a:pt x="650332" y="1715"/>
                  </a:lnTo>
                  <a:lnTo>
                    <a:pt x="604680" y="6454"/>
                  </a:lnTo>
                  <a:lnTo>
                    <a:pt x="559746" y="14135"/>
                  </a:lnTo>
                  <a:lnTo>
                    <a:pt x="515654" y="24677"/>
                  </a:lnTo>
                  <a:lnTo>
                    <a:pt x="472526" y="37997"/>
                  </a:lnTo>
                  <a:lnTo>
                    <a:pt x="430485" y="54015"/>
                  </a:lnTo>
                  <a:lnTo>
                    <a:pt x="389654" y="72647"/>
                  </a:lnTo>
                  <a:lnTo>
                    <a:pt x="350155" y="93814"/>
                  </a:lnTo>
                  <a:lnTo>
                    <a:pt x="312112" y="117432"/>
                  </a:lnTo>
                  <a:lnTo>
                    <a:pt x="275647" y="143420"/>
                  </a:lnTo>
                  <a:lnTo>
                    <a:pt x="240883" y="171696"/>
                  </a:lnTo>
                  <a:lnTo>
                    <a:pt x="207943" y="202179"/>
                  </a:lnTo>
                  <a:lnTo>
                    <a:pt x="176950" y="234786"/>
                  </a:lnTo>
                  <a:lnTo>
                    <a:pt x="148026" y="269437"/>
                  </a:lnTo>
                  <a:lnTo>
                    <a:pt x="121294" y="306048"/>
                  </a:lnTo>
                  <a:lnTo>
                    <a:pt x="96878" y="344540"/>
                  </a:lnTo>
                  <a:lnTo>
                    <a:pt x="74899" y="384829"/>
                  </a:lnTo>
                  <a:lnTo>
                    <a:pt x="55482" y="426834"/>
                  </a:lnTo>
                  <a:lnTo>
                    <a:pt x="38747" y="470474"/>
                  </a:lnTo>
                  <a:lnTo>
                    <a:pt x="24819" y="515666"/>
                  </a:lnTo>
                  <a:lnTo>
                    <a:pt x="13821" y="562328"/>
                  </a:lnTo>
                  <a:lnTo>
                    <a:pt x="5973" y="609627"/>
                  </a:lnTo>
                  <a:lnTo>
                    <a:pt x="1393" y="656698"/>
                  </a:lnTo>
                  <a:lnTo>
                    <a:pt x="0" y="703419"/>
                  </a:lnTo>
                  <a:lnTo>
                    <a:pt x="1711" y="749667"/>
                  </a:lnTo>
                  <a:lnTo>
                    <a:pt x="6446" y="795320"/>
                  </a:lnTo>
                  <a:lnTo>
                    <a:pt x="14122" y="840254"/>
                  </a:lnTo>
                  <a:lnTo>
                    <a:pt x="24659" y="884347"/>
                  </a:lnTo>
                  <a:lnTo>
                    <a:pt x="37974" y="927477"/>
                  </a:lnTo>
                  <a:lnTo>
                    <a:pt x="53986" y="969520"/>
                  </a:lnTo>
                  <a:lnTo>
                    <a:pt x="72614" y="1010354"/>
                  </a:lnTo>
                  <a:lnTo>
                    <a:pt x="93775" y="1049855"/>
                  </a:lnTo>
                  <a:lnTo>
                    <a:pt x="117389" y="1087902"/>
                  </a:lnTo>
                  <a:lnTo>
                    <a:pt x="143374" y="1124371"/>
                  </a:lnTo>
                  <a:lnTo>
                    <a:pt x="171647" y="1159140"/>
                  </a:lnTo>
                  <a:lnTo>
                    <a:pt x="202128" y="1192086"/>
                  </a:lnTo>
                  <a:lnTo>
                    <a:pt x="234735" y="1223086"/>
                  </a:lnTo>
                  <a:lnTo>
                    <a:pt x="269386" y="1252017"/>
                  </a:lnTo>
                  <a:lnTo>
                    <a:pt x="306000" y="1278757"/>
                  </a:lnTo>
                  <a:lnTo>
                    <a:pt x="344495" y="1303183"/>
                  </a:lnTo>
                  <a:lnTo>
                    <a:pt x="384790" y="1325172"/>
                  </a:lnTo>
                  <a:lnTo>
                    <a:pt x="426803" y="1344602"/>
                  </a:lnTo>
                  <a:lnTo>
                    <a:pt x="470452" y="1361349"/>
                  </a:lnTo>
                  <a:lnTo>
                    <a:pt x="515656" y="1375290"/>
                  </a:lnTo>
                  <a:lnTo>
                    <a:pt x="562334" y="1386304"/>
                  </a:lnTo>
                  <a:lnTo>
                    <a:pt x="609632" y="1394152"/>
                  </a:lnTo>
                  <a:lnTo>
                    <a:pt x="656703" y="1398730"/>
                  </a:lnTo>
                  <a:lnTo>
                    <a:pt x="703424" y="1400120"/>
                  </a:lnTo>
                  <a:lnTo>
                    <a:pt x="749672" y="1398405"/>
                  </a:lnTo>
                  <a:lnTo>
                    <a:pt x="795325" y="1393666"/>
                  </a:lnTo>
                  <a:lnTo>
                    <a:pt x="840259" y="1385985"/>
                  </a:lnTo>
                  <a:lnTo>
                    <a:pt x="884353" y="1375443"/>
                  </a:lnTo>
                  <a:lnTo>
                    <a:pt x="927482" y="1362123"/>
                  </a:lnTo>
                  <a:lnTo>
                    <a:pt x="969525" y="1346105"/>
                  </a:lnTo>
                  <a:lnTo>
                    <a:pt x="1010359" y="1327473"/>
                  </a:lnTo>
                  <a:lnTo>
                    <a:pt x="1049860" y="1306306"/>
                  </a:lnTo>
                  <a:lnTo>
                    <a:pt x="1087907" y="1282688"/>
                  </a:lnTo>
                  <a:lnTo>
                    <a:pt x="1124377" y="1256700"/>
                  </a:lnTo>
                  <a:lnTo>
                    <a:pt x="1159145" y="1228424"/>
                  </a:lnTo>
                  <a:lnTo>
                    <a:pt x="1192091" y="1197941"/>
                  </a:lnTo>
                  <a:lnTo>
                    <a:pt x="1223091" y="1165334"/>
                  </a:lnTo>
                  <a:lnTo>
                    <a:pt x="1252023" y="1130683"/>
                  </a:lnTo>
                  <a:lnTo>
                    <a:pt x="1278763" y="1094072"/>
                  </a:lnTo>
                  <a:lnTo>
                    <a:pt x="1303188" y="1055580"/>
                  </a:lnTo>
                  <a:lnTo>
                    <a:pt x="1325177" y="1015291"/>
                  </a:lnTo>
                  <a:lnTo>
                    <a:pt x="1344607" y="973286"/>
                  </a:lnTo>
                  <a:lnTo>
                    <a:pt x="1361354" y="929646"/>
                  </a:lnTo>
                  <a:lnTo>
                    <a:pt x="1375296" y="884454"/>
                  </a:lnTo>
                  <a:lnTo>
                    <a:pt x="1386310" y="837791"/>
                  </a:lnTo>
                  <a:lnTo>
                    <a:pt x="1394142" y="790479"/>
                  </a:lnTo>
                  <a:lnTo>
                    <a:pt x="1398708" y="743395"/>
                  </a:lnTo>
                  <a:lnTo>
                    <a:pt x="1400089" y="696665"/>
                  </a:lnTo>
                  <a:lnTo>
                    <a:pt x="1398366" y="650409"/>
                  </a:lnTo>
                  <a:lnTo>
                    <a:pt x="1393621" y="604751"/>
                  </a:lnTo>
                  <a:lnTo>
                    <a:pt x="1385935" y="559812"/>
                  </a:lnTo>
                  <a:lnTo>
                    <a:pt x="1375390" y="515717"/>
                  </a:lnTo>
                  <a:lnTo>
                    <a:pt x="1362067" y="472586"/>
                  </a:lnTo>
                  <a:lnTo>
                    <a:pt x="1346048" y="430544"/>
                  </a:lnTo>
                  <a:lnTo>
                    <a:pt x="1327415" y="389712"/>
                  </a:lnTo>
                  <a:lnTo>
                    <a:pt x="1306248" y="350213"/>
                  </a:lnTo>
                  <a:lnTo>
                    <a:pt x="1282630" y="312170"/>
                  </a:lnTo>
                  <a:lnTo>
                    <a:pt x="1256642" y="275705"/>
                  </a:lnTo>
                  <a:lnTo>
                    <a:pt x="1228366" y="240941"/>
                  </a:lnTo>
                  <a:lnTo>
                    <a:pt x="1197882" y="208000"/>
                  </a:lnTo>
                  <a:lnTo>
                    <a:pt x="1165273" y="177006"/>
                  </a:lnTo>
                  <a:lnTo>
                    <a:pt x="1130620" y="148080"/>
                  </a:lnTo>
                  <a:lnTo>
                    <a:pt x="1094005" y="121345"/>
                  </a:lnTo>
                  <a:lnTo>
                    <a:pt x="1055509" y="96924"/>
                  </a:lnTo>
                  <a:lnTo>
                    <a:pt x="1015214" y="74939"/>
                  </a:lnTo>
                  <a:lnTo>
                    <a:pt x="973201" y="55513"/>
                  </a:lnTo>
                  <a:lnTo>
                    <a:pt x="929551" y="38769"/>
                  </a:lnTo>
                  <a:lnTo>
                    <a:pt x="884347" y="24829"/>
                  </a:lnTo>
                  <a:lnTo>
                    <a:pt x="837670" y="13815"/>
                  </a:lnTo>
                  <a:lnTo>
                    <a:pt x="790371" y="5968"/>
                  </a:lnTo>
                  <a:lnTo>
                    <a:pt x="743300" y="1390"/>
                  </a:lnTo>
                  <a:lnTo>
                    <a:pt x="696580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0635" y="5346954"/>
            <a:ext cx="3375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Tagg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emai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bject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ne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12094" y="5141874"/>
            <a:ext cx="295719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ct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consensus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urgency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3061" y="7328001"/>
            <a:ext cx="25152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5080" indent="-356870">
              <a:lnSpc>
                <a:spcPct val="114100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ms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warn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90426" y="392221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39176" y="613328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40051" y="1882292"/>
            <a:ext cx="1136713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Prepending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hoax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makes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compelling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mail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system.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inserting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text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appears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created,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scanned,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approved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software.</a:t>
            </a:r>
            <a:endParaRPr sz="2200">
              <a:latin typeface="Lucida Sans Unicode"/>
              <a:cs typeface="Lucida Sans Unicode"/>
            </a:endParaRPr>
          </a:p>
          <a:p>
            <a:pPr marL="8890" algn="ctr">
              <a:lnSpc>
                <a:spcPct val="100000"/>
              </a:lnSpc>
              <a:spcBef>
                <a:spcPts val="139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vo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lves: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5435" y="306451"/>
            <a:ext cx="6483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Pharming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Credential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Harvesting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644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87977" y="1933193"/>
            <a:ext cx="7477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Passive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less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detection.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3505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5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4" y="553720"/>
                </a:lnTo>
                <a:lnTo>
                  <a:pt x="4931664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4298" y="4986909"/>
            <a:ext cx="406463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directi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DNS 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spoofing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2655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4" h="678179">
                <a:moveTo>
                  <a:pt x="3317494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4" y="565150"/>
                </a:lnTo>
                <a:lnTo>
                  <a:pt x="3430524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4409" y="3457194"/>
            <a:ext cx="1286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Pharming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81338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4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3" y="553720"/>
                </a:lnTo>
                <a:lnTo>
                  <a:pt x="4931663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22638" y="4532274"/>
            <a:ext cx="415036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cousin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domains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instead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redirection</a:t>
            </a:r>
            <a:endParaRPr sz="2200">
              <a:latin typeface="Lucida Sans Unicode"/>
              <a:cs typeface="Lucida Sans Unicode"/>
            </a:endParaRPr>
          </a:p>
          <a:p>
            <a:pPr marL="355600" marR="403225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Makes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phishing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messages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convincing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85247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5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3" y="565150"/>
                </a:lnTo>
                <a:lnTo>
                  <a:pt x="3430523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60456" y="3457194"/>
            <a:ext cx="1880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Typosquatting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5435" y="306451"/>
            <a:ext cx="6483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Pharming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Credential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70" dirty="0">
                <a:solidFill>
                  <a:srgbClr val="3E3E3E"/>
                </a:solidFill>
              </a:rPr>
              <a:t>Harvesting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8644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43505" y="3688841"/>
            <a:ext cx="4932045" cy="3322320"/>
          </a:xfrm>
          <a:custGeom>
            <a:avLst/>
            <a:gdLst/>
            <a:ahLst/>
            <a:cxnLst/>
            <a:rect l="l" t="t" r="r" b="b"/>
            <a:pathLst>
              <a:path w="4932045" h="3322320">
                <a:moveTo>
                  <a:pt x="0" y="553720"/>
                </a:moveTo>
                <a:lnTo>
                  <a:pt x="2032" y="505942"/>
                </a:lnTo>
                <a:lnTo>
                  <a:pt x="8018" y="459293"/>
                </a:lnTo>
                <a:lnTo>
                  <a:pt x="17793" y="413939"/>
                </a:lnTo>
                <a:lnTo>
                  <a:pt x="31189" y="370046"/>
                </a:lnTo>
                <a:lnTo>
                  <a:pt x="48041" y="327780"/>
                </a:lnTo>
                <a:lnTo>
                  <a:pt x="68182" y="287308"/>
                </a:lnTo>
                <a:lnTo>
                  <a:pt x="91446" y="248795"/>
                </a:lnTo>
                <a:lnTo>
                  <a:pt x="117666" y="212409"/>
                </a:lnTo>
                <a:lnTo>
                  <a:pt x="146678" y="178314"/>
                </a:lnTo>
                <a:lnTo>
                  <a:pt x="178314" y="146678"/>
                </a:lnTo>
                <a:lnTo>
                  <a:pt x="212409" y="117666"/>
                </a:lnTo>
                <a:lnTo>
                  <a:pt x="248795" y="91446"/>
                </a:lnTo>
                <a:lnTo>
                  <a:pt x="287308" y="68182"/>
                </a:lnTo>
                <a:lnTo>
                  <a:pt x="327780" y="48041"/>
                </a:lnTo>
                <a:lnTo>
                  <a:pt x="370046" y="31189"/>
                </a:lnTo>
                <a:lnTo>
                  <a:pt x="413939" y="17793"/>
                </a:lnTo>
                <a:lnTo>
                  <a:pt x="459293" y="8018"/>
                </a:lnTo>
                <a:lnTo>
                  <a:pt x="505942" y="2032"/>
                </a:lnTo>
                <a:lnTo>
                  <a:pt x="553719" y="0"/>
                </a:lnTo>
                <a:lnTo>
                  <a:pt x="4377944" y="0"/>
                </a:lnTo>
                <a:lnTo>
                  <a:pt x="4425721" y="2032"/>
                </a:lnTo>
                <a:lnTo>
                  <a:pt x="4472370" y="8018"/>
                </a:lnTo>
                <a:lnTo>
                  <a:pt x="4517724" y="17793"/>
                </a:lnTo>
                <a:lnTo>
                  <a:pt x="4561617" y="31189"/>
                </a:lnTo>
                <a:lnTo>
                  <a:pt x="4603883" y="48041"/>
                </a:lnTo>
                <a:lnTo>
                  <a:pt x="4644355" y="68182"/>
                </a:lnTo>
                <a:lnTo>
                  <a:pt x="4682868" y="91446"/>
                </a:lnTo>
                <a:lnTo>
                  <a:pt x="4719254" y="117666"/>
                </a:lnTo>
                <a:lnTo>
                  <a:pt x="4753349" y="146678"/>
                </a:lnTo>
                <a:lnTo>
                  <a:pt x="4784985" y="178314"/>
                </a:lnTo>
                <a:lnTo>
                  <a:pt x="4813997" y="212409"/>
                </a:lnTo>
                <a:lnTo>
                  <a:pt x="4840217" y="248795"/>
                </a:lnTo>
                <a:lnTo>
                  <a:pt x="4863481" y="287308"/>
                </a:lnTo>
                <a:lnTo>
                  <a:pt x="4883622" y="327780"/>
                </a:lnTo>
                <a:lnTo>
                  <a:pt x="4900474" y="370046"/>
                </a:lnTo>
                <a:lnTo>
                  <a:pt x="4913870" y="413939"/>
                </a:lnTo>
                <a:lnTo>
                  <a:pt x="4923645" y="459293"/>
                </a:lnTo>
                <a:lnTo>
                  <a:pt x="4929631" y="505942"/>
                </a:lnTo>
                <a:lnTo>
                  <a:pt x="4931664" y="553720"/>
                </a:lnTo>
                <a:lnTo>
                  <a:pt x="4931664" y="2768600"/>
                </a:lnTo>
                <a:lnTo>
                  <a:pt x="4929631" y="2816377"/>
                </a:lnTo>
                <a:lnTo>
                  <a:pt x="4923645" y="2863026"/>
                </a:lnTo>
                <a:lnTo>
                  <a:pt x="4913870" y="2908380"/>
                </a:lnTo>
                <a:lnTo>
                  <a:pt x="4900474" y="2952273"/>
                </a:lnTo>
                <a:lnTo>
                  <a:pt x="4883622" y="2994539"/>
                </a:lnTo>
                <a:lnTo>
                  <a:pt x="4863481" y="3035011"/>
                </a:lnTo>
                <a:lnTo>
                  <a:pt x="4840217" y="3073524"/>
                </a:lnTo>
                <a:lnTo>
                  <a:pt x="4813997" y="3109910"/>
                </a:lnTo>
                <a:lnTo>
                  <a:pt x="4784985" y="3144005"/>
                </a:lnTo>
                <a:lnTo>
                  <a:pt x="4753349" y="3175641"/>
                </a:lnTo>
                <a:lnTo>
                  <a:pt x="4719254" y="3204653"/>
                </a:lnTo>
                <a:lnTo>
                  <a:pt x="4682868" y="3230873"/>
                </a:lnTo>
                <a:lnTo>
                  <a:pt x="4644355" y="3254137"/>
                </a:lnTo>
                <a:lnTo>
                  <a:pt x="4603883" y="3274278"/>
                </a:lnTo>
                <a:lnTo>
                  <a:pt x="4561617" y="3291130"/>
                </a:lnTo>
                <a:lnTo>
                  <a:pt x="4517724" y="3304526"/>
                </a:lnTo>
                <a:lnTo>
                  <a:pt x="4472370" y="3314301"/>
                </a:lnTo>
                <a:lnTo>
                  <a:pt x="4425721" y="3320287"/>
                </a:lnTo>
                <a:lnTo>
                  <a:pt x="4377944" y="3322320"/>
                </a:lnTo>
                <a:lnTo>
                  <a:pt x="553719" y="3322320"/>
                </a:lnTo>
                <a:lnTo>
                  <a:pt x="505942" y="3320287"/>
                </a:lnTo>
                <a:lnTo>
                  <a:pt x="459293" y="3314301"/>
                </a:lnTo>
                <a:lnTo>
                  <a:pt x="413939" y="3304526"/>
                </a:lnTo>
                <a:lnTo>
                  <a:pt x="370046" y="3291130"/>
                </a:lnTo>
                <a:lnTo>
                  <a:pt x="327780" y="3274278"/>
                </a:lnTo>
                <a:lnTo>
                  <a:pt x="287308" y="3254137"/>
                </a:lnTo>
                <a:lnTo>
                  <a:pt x="248795" y="3230873"/>
                </a:lnTo>
                <a:lnTo>
                  <a:pt x="212409" y="3204653"/>
                </a:lnTo>
                <a:lnTo>
                  <a:pt x="178314" y="3175641"/>
                </a:lnTo>
                <a:lnTo>
                  <a:pt x="146678" y="3144005"/>
                </a:lnTo>
                <a:lnTo>
                  <a:pt x="117666" y="3109910"/>
                </a:lnTo>
                <a:lnTo>
                  <a:pt x="91446" y="3073524"/>
                </a:lnTo>
                <a:lnTo>
                  <a:pt x="68182" y="3035011"/>
                </a:lnTo>
                <a:lnTo>
                  <a:pt x="48041" y="2994539"/>
                </a:lnTo>
                <a:lnTo>
                  <a:pt x="31189" y="2952273"/>
                </a:lnTo>
                <a:lnTo>
                  <a:pt x="17793" y="2908380"/>
                </a:lnTo>
                <a:lnTo>
                  <a:pt x="8018" y="2863026"/>
                </a:lnTo>
                <a:lnTo>
                  <a:pt x="2032" y="2816377"/>
                </a:lnTo>
                <a:lnTo>
                  <a:pt x="0" y="2768600"/>
                </a:lnTo>
                <a:lnTo>
                  <a:pt x="0" y="55372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4298" y="4722859"/>
            <a:ext cx="4030979" cy="1174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Target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thir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party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customer,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supplier,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hobbies,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media,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etc.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7416" y="3311652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4" h="678179">
                <a:moveTo>
                  <a:pt x="3317494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4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4" y="565150"/>
                </a:lnTo>
                <a:lnTo>
                  <a:pt x="3430524" y="113030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40277" y="3457194"/>
            <a:ext cx="1845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Water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hole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67050" y="3311652"/>
            <a:ext cx="4960620" cy="3714115"/>
            <a:chOff x="9167050" y="3311652"/>
            <a:chExt cx="4960620" cy="3714115"/>
          </a:xfrm>
        </p:grpSpPr>
        <p:sp>
          <p:nvSpPr>
            <p:cNvPr id="9" name="object 9"/>
            <p:cNvSpPr/>
            <p:nvPr/>
          </p:nvSpPr>
          <p:spPr>
            <a:xfrm>
              <a:off x="9181338" y="3688842"/>
              <a:ext cx="4932045" cy="3322320"/>
            </a:xfrm>
            <a:custGeom>
              <a:avLst/>
              <a:gdLst/>
              <a:ahLst/>
              <a:cxnLst/>
              <a:rect l="l" t="t" r="r" b="b"/>
              <a:pathLst>
                <a:path w="4932044" h="3322320">
                  <a:moveTo>
                    <a:pt x="0" y="553720"/>
                  </a:moveTo>
                  <a:lnTo>
                    <a:pt x="2032" y="505942"/>
                  </a:lnTo>
                  <a:lnTo>
                    <a:pt x="8018" y="459293"/>
                  </a:lnTo>
                  <a:lnTo>
                    <a:pt x="17793" y="413939"/>
                  </a:lnTo>
                  <a:lnTo>
                    <a:pt x="31189" y="370046"/>
                  </a:lnTo>
                  <a:lnTo>
                    <a:pt x="48041" y="327780"/>
                  </a:lnTo>
                  <a:lnTo>
                    <a:pt x="68182" y="287308"/>
                  </a:lnTo>
                  <a:lnTo>
                    <a:pt x="91446" y="248795"/>
                  </a:lnTo>
                  <a:lnTo>
                    <a:pt x="117666" y="212409"/>
                  </a:lnTo>
                  <a:lnTo>
                    <a:pt x="146678" y="178314"/>
                  </a:lnTo>
                  <a:lnTo>
                    <a:pt x="178314" y="146678"/>
                  </a:lnTo>
                  <a:lnTo>
                    <a:pt x="212409" y="117666"/>
                  </a:lnTo>
                  <a:lnTo>
                    <a:pt x="248795" y="91446"/>
                  </a:lnTo>
                  <a:lnTo>
                    <a:pt x="287308" y="68182"/>
                  </a:lnTo>
                  <a:lnTo>
                    <a:pt x="327780" y="48041"/>
                  </a:lnTo>
                  <a:lnTo>
                    <a:pt x="370046" y="31189"/>
                  </a:lnTo>
                  <a:lnTo>
                    <a:pt x="413939" y="17793"/>
                  </a:lnTo>
                  <a:lnTo>
                    <a:pt x="459293" y="8018"/>
                  </a:lnTo>
                  <a:lnTo>
                    <a:pt x="505942" y="2032"/>
                  </a:lnTo>
                  <a:lnTo>
                    <a:pt x="553719" y="0"/>
                  </a:lnTo>
                  <a:lnTo>
                    <a:pt x="4377944" y="0"/>
                  </a:lnTo>
                  <a:lnTo>
                    <a:pt x="4425721" y="2032"/>
                  </a:lnTo>
                  <a:lnTo>
                    <a:pt x="4472370" y="8018"/>
                  </a:lnTo>
                  <a:lnTo>
                    <a:pt x="4517724" y="17793"/>
                  </a:lnTo>
                  <a:lnTo>
                    <a:pt x="4561617" y="31189"/>
                  </a:lnTo>
                  <a:lnTo>
                    <a:pt x="4603883" y="48041"/>
                  </a:lnTo>
                  <a:lnTo>
                    <a:pt x="4644355" y="68182"/>
                  </a:lnTo>
                  <a:lnTo>
                    <a:pt x="4682868" y="91446"/>
                  </a:lnTo>
                  <a:lnTo>
                    <a:pt x="4719254" y="117666"/>
                  </a:lnTo>
                  <a:lnTo>
                    <a:pt x="4753349" y="146678"/>
                  </a:lnTo>
                  <a:lnTo>
                    <a:pt x="4784985" y="178314"/>
                  </a:lnTo>
                  <a:lnTo>
                    <a:pt x="4813997" y="212409"/>
                  </a:lnTo>
                  <a:lnTo>
                    <a:pt x="4840217" y="248795"/>
                  </a:lnTo>
                  <a:lnTo>
                    <a:pt x="4863481" y="287308"/>
                  </a:lnTo>
                  <a:lnTo>
                    <a:pt x="4883622" y="327780"/>
                  </a:lnTo>
                  <a:lnTo>
                    <a:pt x="4900474" y="370046"/>
                  </a:lnTo>
                  <a:lnTo>
                    <a:pt x="4913870" y="413939"/>
                  </a:lnTo>
                  <a:lnTo>
                    <a:pt x="4923645" y="459293"/>
                  </a:lnTo>
                  <a:lnTo>
                    <a:pt x="4929631" y="505942"/>
                  </a:lnTo>
                  <a:lnTo>
                    <a:pt x="4931663" y="553720"/>
                  </a:lnTo>
                  <a:lnTo>
                    <a:pt x="4931663" y="2768600"/>
                  </a:lnTo>
                  <a:lnTo>
                    <a:pt x="4929631" y="2816377"/>
                  </a:lnTo>
                  <a:lnTo>
                    <a:pt x="4923645" y="2863026"/>
                  </a:lnTo>
                  <a:lnTo>
                    <a:pt x="4913870" y="2908380"/>
                  </a:lnTo>
                  <a:lnTo>
                    <a:pt x="4900474" y="2952273"/>
                  </a:lnTo>
                  <a:lnTo>
                    <a:pt x="4883622" y="2994539"/>
                  </a:lnTo>
                  <a:lnTo>
                    <a:pt x="4863481" y="3035011"/>
                  </a:lnTo>
                  <a:lnTo>
                    <a:pt x="4840217" y="3073524"/>
                  </a:lnTo>
                  <a:lnTo>
                    <a:pt x="4813997" y="3109910"/>
                  </a:lnTo>
                  <a:lnTo>
                    <a:pt x="4784985" y="3144005"/>
                  </a:lnTo>
                  <a:lnTo>
                    <a:pt x="4753349" y="3175641"/>
                  </a:lnTo>
                  <a:lnTo>
                    <a:pt x="4719254" y="3204653"/>
                  </a:lnTo>
                  <a:lnTo>
                    <a:pt x="4682868" y="3230873"/>
                  </a:lnTo>
                  <a:lnTo>
                    <a:pt x="4644355" y="3254137"/>
                  </a:lnTo>
                  <a:lnTo>
                    <a:pt x="4603883" y="3274278"/>
                  </a:lnTo>
                  <a:lnTo>
                    <a:pt x="4561617" y="3291130"/>
                  </a:lnTo>
                  <a:lnTo>
                    <a:pt x="4517724" y="3304526"/>
                  </a:lnTo>
                  <a:lnTo>
                    <a:pt x="4472370" y="3314301"/>
                  </a:lnTo>
                  <a:lnTo>
                    <a:pt x="4425721" y="3320287"/>
                  </a:lnTo>
                  <a:lnTo>
                    <a:pt x="4377944" y="3322320"/>
                  </a:lnTo>
                  <a:lnTo>
                    <a:pt x="553719" y="3322320"/>
                  </a:lnTo>
                  <a:lnTo>
                    <a:pt x="505942" y="3320287"/>
                  </a:lnTo>
                  <a:lnTo>
                    <a:pt x="459293" y="3314301"/>
                  </a:lnTo>
                  <a:lnTo>
                    <a:pt x="413939" y="3304526"/>
                  </a:lnTo>
                  <a:lnTo>
                    <a:pt x="370046" y="3291130"/>
                  </a:lnTo>
                  <a:lnTo>
                    <a:pt x="327780" y="3274278"/>
                  </a:lnTo>
                  <a:lnTo>
                    <a:pt x="287308" y="3254137"/>
                  </a:lnTo>
                  <a:lnTo>
                    <a:pt x="248795" y="3230873"/>
                  </a:lnTo>
                  <a:lnTo>
                    <a:pt x="212409" y="3204653"/>
                  </a:lnTo>
                  <a:lnTo>
                    <a:pt x="178314" y="3175641"/>
                  </a:lnTo>
                  <a:lnTo>
                    <a:pt x="146678" y="3144005"/>
                  </a:lnTo>
                  <a:lnTo>
                    <a:pt x="117666" y="3109910"/>
                  </a:lnTo>
                  <a:lnTo>
                    <a:pt x="91446" y="3073524"/>
                  </a:lnTo>
                  <a:lnTo>
                    <a:pt x="68182" y="3035011"/>
                  </a:lnTo>
                  <a:lnTo>
                    <a:pt x="48041" y="2994539"/>
                  </a:lnTo>
                  <a:lnTo>
                    <a:pt x="31189" y="2952273"/>
                  </a:lnTo>
                  <a:lnTo>
                    <a:pt x="17793" y="2908380"/>
                  </a:lnTo>
                  <a:lnTo>
                    <a:pt x="8018" y="2863026"/>
                  </a:lnTo>
                  <a:lnTo>
                    <a:pt x="2032" y="2816377"/>
                  </a:lnTo>
                  <a:lnTo>
                    <a:pt x="0" y="2768600"/>
                  </a:lnTo>
                  <a:lnTo>
                    <a:pt x="0" y="553720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85248" y="3311652"/>
              <a:ext cx="3430904" cy="678180"/>
            </a:xfrm>
            <a:custGeom>
              <a:avLst/>
              <a:gdLst/>
              <a:ahLst/>
              <a:cxnLst/>
              <a:rect l="l" t="t" r="r" b="b"/>
              <a:pathLst>
                <a:path w="3430905" h="678179">
                  <a:moveTo>
                    <a:pt x="3317494" y="0"/>
                  </a:moveTo>
                  <a:lnTo>
                    <a:pt x="113029" y="0"/>
                  </a:lnTo>
                  <a:lnTo>
                    <a:pt x="69008" y="8874"/>
                  </a:lnTo>
                  <a:lnTo>
                    <a:pt x="33083" y="33083"/>
                  </a:lnTo>
                  <a:lnTo>
                    <a:pt x="8874" y="69008"/>
                  </a:lnTo>
                  <a:lnTo>
                    <a:pt x="0" y="113030"/>
                  </a:lnTo>
                  <a:lnTo>
                    <a:pt x="0" y="565150"/>
                  </a:lnTo>
                  <a:lnTo>
                    <a:pt x="8874" y="609171"/>
                  </a:lnTo>
                  <a:lnTo>
                    <a:pt x="33083" y="645096"/>
                  </a:lnTo>
                  <a:lnTo>
                    <a:pt x="69008" y="669305"/>
                  </a:lnTo>
                  <a:lnTo>
                    <a:pt x="113029" y="678180"/>
                  </a:lnTo>
                  <a:lnTo>
                    <a:pt x="3317494" y="678180"/>
                  </a:lnTo>
                  <a:lnTo>
                    <a:pt x="3361515" y="669305"/>
                  </a:lnTo>
                  <a:lnTo>
                    <a:pt x="3397440" y="645096"/>
                  </a:lnTo>
                  <a:lnTo>
                    <a:pt x="3421649" y="609171"/>
                  </a:lnTo>
                  <a:lnTo>
                    <a:pt x="3430523" y="565150"/>
                  </a:lnTo>
                  <a:lnTo>
                    <a:pt x="3430523" y="113030"/>
                  </a:lnTo>
                  <a:lnTo>
                    <a:pt x="3421649" y="69008"/>
                  </a:lnTo>
                  <a:lnTo>
                    <a:pt x="3397440" y="33083"/>
                  </a:lnTo>
                  <a:lnTo>
                    <a:pt x="3361515" y="8874"/>
                  </a:lnTo>
                  <a:lnTo>
                    <a:pt x="331749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22638" y="3457194"/>
            <a:ext cx="439864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385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Credential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harvesting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Focus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btaini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g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sale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rather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than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direct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intrusion</a:t>
            </a:r>
            <a:endParaRPr sz="2200">
              <a:latin typeface="Lucida Sans Unicode"/>
              <a:cs typeface="Lucida Sans Unicode"/>
            </a:endParaRPr>
          </a:p>
          <a:p>
            <a:pPr marL="355600" marR="154940" indent="-342900">
              <a:lnSpc>
                <a:spcPct val="1139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Concentra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ck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ob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ain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mu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tipl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cre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dentials 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single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company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63846" y="4301109"/>
            <a:ext cx="6529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Indicators</a:t>
            </a:r>
            <a:r>
              <a:rPr spc="-35" dirty="0"/>
              <a:t> </a:t>
            </a:r>
            <a:r>
              <a:rPr spc="80" dirty="0"/>
              <a:t>of</a:t>
            </a:r>
            <a:r>
              <a:rPr spc="-55" dirty="0"/>
              <a:t> </a:t>
            </a:r>
            <a:r>
              <a:rPr spc="80" dirty="0"/>
              <a:t>Malware-Based</a:t>
            </a:r>
            <a:r>
              <a:rPr spc="-60" dirty="0"/>
              <a:t> </a:t>
            </a:r>
            <a:r>
              <a:rPr spc="70" dirty="0"/>
              <a:t>Attacks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0600" y="306451"/>
            <a:ext cx="1573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>
                <a:solidFill>
                  <a:srgbClr val="3E3E3E"/>
                </a:solidFill>
              </a:rPr>
              <a:t>Malware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9695" y="1882292"/>
            <a:ext cx="109721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1790" marR="5080" indent="-1609725">
              <a:lnSpc>
                <a:spcPct val="114100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many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intrusion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attempts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against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networks.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classified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vector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infection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292" y="760476"/>
            <a:ext cx="2449068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5783" y="3340608"/>
            <a:ext cx="1424940" cy="14295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0711" y="3340608"/>
            <a:ext cx="1429512" cy="14295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14759" y="3340608"/>
            <a:ext cx="1429511" cy="14295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75585" y="5038725"/>
            <a:ext cx="2701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3E3E3E"/>
                </a:solidFill>
                <a:latin typeface="Arial"/>
                <a:cs typeface="Arial"/>
              </a:rPr>
              <a:t>Viruses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Worms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8156" y="5044821"/>
            <a:ext cx="1061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Trojans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96118" y="4853075"/>
            <a:ext cx="30683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" marR="5080" indent="-370840">
              <a:lnSpc>
                <a:spcPct val="114100"/>
              </a:lnSpc>
              <a:spcBef>
                <a:spcPts val="100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Potentially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Unwanted </a:t>
            </a:r>
            <a:r>
              <a:rPr sz="2200" b="1" spc="-6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Programs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(PUPs)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73807" y="5905500"/>
            <a:ext cx="3705225" cy="2030095"/>
          </a:xfrm>
          <a:custGeom>
            <a:avLst/>
            <a:gdLst/>
            <a:ahLst/>
            <a:cxnLst/>
            <a:rect l="l" t="t" r="r" b="b"/>
            <a:pathLst>
              <a:path w="3705225" h="2030095">
                <a:moveTo>
                  <a:pt x="3366516" y="0"/>
                </a:moveTo>
                <a:lnTo>
                  <a:pt x="338328" y="0"/>
                </a:lnTo>
                <a:lnTo>
                  <a:pt x="292426" y="3089"/>
                </a:lnTo>
                <a:lnTo>
                  <a:pt x="248399" y="12087"/>
                </a:lnTo>
                <a:lnTo>
                  <a:pt x="206650" y="26592"/>
                </a:lnTo>
                <a:lnTo>
                  <a:pt x="167583" y="46199"/>
                </a:lnTo>
                <a:lnTo>
                  <a:pt x="131601" y="70505"/>
                </a:lnTo>
                <a:lnTo>
                  <a:pt x="99107" y="99107"/>
                </a:lnTo>
                <a:lnTo>
                  <a:pt x="70505" y="131601"/>
                </a:lnTo>
                <a:lnTo>
                  <a:pt x="46199" y="167583"/>
                </a:lnTo>
                <a:lnTo>
                  <a:pt x="26592" y="206650"/>
                </a:lnTo>
                <a:lnTo>
                  <a:pt x="12087" y="248399"/>
                </a:lnTo>
                <a:lnTo>
                  <a:pt x="3089" y="292426"/>
                </a:lnTo>
                <a:lnTo>
                  <a:pt x="0" y="338327"/>
                </a:lnTo>
                <a:lnTo>
                  <a:pt x="0" y="1691639"/>
                </a:lnTo>
                <a:lnTo>
                  <a:pt x="3089" y="1737541"/>
                </a:lnTo>
                <a:lnTo>
                  <a:pt x="12087" y="1781568"/>
                </a:lnTo>
                <a:lnTo>
                  <a:pt x="26592" y="1823317"/>
                </a:lnTo>
                <a:lnTo>
                  <a:pt x="46199" y="1862384"/>
                </a:lnTo>
                <a:lnTo>
                  <a:pt x="70505" y="1898366"/>
                </a:lnTo>
                <a:lnTo>
                  <a:pt x="99107" y="1930860"/>
                </a:lnTo>
                <a:lnTo>
                  <a:pt x="131601" y="1959462"/>
                </a:lnTo>
                <a:lnTo>
                  <a:pt x="167583" y="1983768"/>
                </a:lnTo>
                <a:lnTo>
                  <a:pt x="206650" y="2003375"/>
                </a:lnTo>
                <a:lnTo>
                  <a:pt x="248399" y="2017880"/>
                </a:lnTo>
                <a:lnTo>
                  <a:pt x="292426" y="2026878"/>
                </a:lnTo>
                <a:lnTo>
                  <a:pt x="338328" y="2029968"/>
                </a:lnTo>
                <a:lnTo>
                  <a:pt x="3366516" y="2029968"/>
                </a:lnTo>
                <a:lnTo>
                  <a:pt x="3412417" y="2026878"/>
                </a:lnTo>
                <a:lnTo>
                  <a:pt x="3456444" y="2017880"/>
                </a:lnTo>
                <a:lnTo>
                  <a:pt x="3498193" y="2003375"/>
                </a:lnTo>
                <a:lnTo>
                  <a:pt x="3537260" y="1983768"/>
                </a:lnTo>
                <a:lnTo>
                  <a:pt x="3573242" y="1959462"/>
                </a:lnTo>
                <a:lnTo>
                  <a:pt x="3605736" y="1930860"/>
                </a:lnTo>
                <a:lnTo>
                  <a:pt x="3634338" y="1898366"/>
                </a:lnTo>
                <a:lnTo>
                  <a:pt x="3658644" y="1862384"/>
                </a:lnTo>
                <a:lnTo>
                  <a:pt x="3678251" y="1823317"/>
                </a:lnTo>
                <a:lnTo>
                  <a:pt x="3692756" y="1781568"/>
                </a:lnTo>
                <a:lnTo>
                  <a:pt x="3701754" y="1737541"/>
                </a:lnTo>
                <a:lnTo>
                  <a:pt x="3704844" y="1691639"/>
                </a:lnTo>
                <a:lnTo>
                  <a:pt x="3704844" y="338327"/>
                </a:lnTo>
                <a:lnTo>
                  <a:pt x="3701754" y="292426"/>
                </a:lnTo>
                <a:lnTo>
                  <a:pt x="3692756" y="248399"/>
                </a:lnTo>
                <a:lnTo>
                  <a:pt x="3678251" y="206650"/>
                </a:lnTo>
                <a:lnTo>
                  <a:pt x="3658644" y="167583"/>
                </a:lnTo>
                <a:lnTo>
                  <a:pt x="3634338" y="131601"/>
                </a:lnTo>
                <a:lnTo>
                  <a:pt x="3605736" y="99107"/>
                </a:lnTo>
                <a:lnTo>
                  <a:pt x="3573242" y="70505"/>
                </a:lnTo>
                <a:lnTo>
                  <a:pt x="3537260" y="46199"/>
                </a:lnTo>
                <a:lnTo>
                  <a:pt x="3498193" y="26592"/>
                </a:lnTo>
                <a:lnTo>
                  <a:pt x="3456444" y="12087"/>
                </a:lnTo>
                <a:lnTo>
                  <a:pt x="3412417" y="3089"/>
                </a:lnTo>
                <a:lnTo>
                  <a:pt x="336651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2145" y="6487185"/>
            <a:ext cx="286575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735">
              <a:lnSpc>
                <a:spcPct val="114100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Harmful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 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cute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matically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5832" y="5902452"/>
            <a:ext cx="3705225" cy="2030095"/>
          </a:xfrm>
          <a:custGeom>
            <a:avLst/>
            <a:gdLst/>
            <a:ahLst/>
            <a:cxnLst/>
            <a:rect l="l" t="t" r="r" b="b"/>
            <a:pathLst>
              <a:path w="3705225" h="2030095">
                <a:moveTo>
                  <a:pt x="3366516" y="0"/>
                </a:moveTo>
                <a:lnTo>
                  <a:pt x="338327" y="0"/>
                </a:lnTo>
                <a:lnTo>
                  <a:pt x="292426" y="3089"/>
                </a:lnTo>
                <a:lnTo>
                  <a:pt x="248399" y="12087"/>
                </a:lnTo>
                <a:lnTo>
                  <a:pt x="206650" y="26592"/>
                </a:lnTo>
                <a:lnTo>
                  <a:pt x="167583" y="46199"/>
                </a:lnTo>
                <a:lnTo>
                  <a:pt x="131601" y="70505"/>
                </a:lnTo>
                <a:lnTo>
                  <a:pt x="99107" y="99107"/>
                </a:lnTo>
                <a:lnTo>
                  <a:pt x="70505" y="131601"/>
                </a:lnTo>
                <a:lnTo>
                  <a:pt x="46199" y="167583"/>
                </a:lnTo>
                <a:lnTo>
                  <a:pt x="26592" y="206650"/>
                </a:lnTo>
                <a:lnTo>
                  <a:pt x="12087" y="248399"/>
                </a:lnTo>
                <a:lnTo>
                  <a:pt x="3089" y="292426"/>
                </a:lnTo>
                <a:lnTo>
                  <a:pt x="0" y="338328"/>
                </a:lnTo>
                <a:lnTo>
                  <a:pt x="0" y="1691639"/>
                </a:lnTo>
                <a:lnTo>
                  <a:pt x="3089" y="1737541"/>
                </a:lnTo>
                <a:lnTo>
                  <a:pt x="12087" y="1781568"/>
                </a:lnTo>
                <a:lnTo>
                  <a:pt x="26592" y="1823317"/>
                </a:lnTo>
                <a:lnTo>
                  <a:pt x="46199" y="1862384"/>
                </a:lnTo>
                <a:lnTo>
                  <a:pt x="70505" y="1898366"/>
                </a:lnTo>
                <a:lnTo>
                  <a:pt x="99107" y="1930860"/>
                </a:lnTo>
                <a:lnTo>
                  <a:pt x="131601" y="1959462"/>
                </a:lnTo>
                <a:lnTo>
                  <a:pt x="167583" y="1983768"/>
                </a:lnTo>
                <a:lnTo>
                  <a:pt x="206650" y="2003375"/>
                </a:lnTo>
                <a:lnTo>
                  <a:pt x="248399" y="2017880"/>
                </a:lnTo>
                <a:lnTo>
                  <a:pt x="292426" y="2026878"/>
                </a:lnTo>
                <a:lnTo>
                  <a:pt x="338327" y="2029968"/>
                </a:lnTo>
                <a:lnTo>
                  <a:pt x="3366516" y="2029968"/>
                </a:lnTo>
                <a:lnTo>
                  <a:pt x="3412417" y="2026878"/>
                </a:lnTo>
                <a:lnTo>
                  <a:pt x="3456444" y="2017880"/>
                </a:lnTo>
                <a:lnTo>
                  <a:pt x="3498193" y="2003375"/>
                </a:lnTo>
                <a:lnTo>
                  <a:pt x="3537260" y="1983768"/>
                </a:lnTo>
                <a:lnTo>
                  <a:pt x="3573242" y="1959462"/>
                </a:lnTo>
                <a:lnTo>
                  <a:pt x="3605736" y="1930860"/>
                </a:lnTo>
                <a:lnTo>
                  <a:pt x="3634338" y="1898366"/>
                </a:lnTo>
                <a:lnTo>
                  <a:pt x="3658644" y="1862384"/>
                </a:lnTo>
                <a:lnTo>
                  <a:pt x="3678251" y="1823317"/>
                </a:lnTo>
                <a:lnTo>
                  <a:pt x="3692756" y="1781568"/>
                </a:lnTo>
                <a:lnTo>
                  <a:pt x="3701754" y="1737541"/>
                </a:lnTo>
                <a:lnTo>
                  <a:pt x="3704843" y="1691639"/>
                </a:lnTo>
                <a:lnTo>
                  <a:pt x="3704843" y="338328"/>
                </a:lnTo>
                <a:lnTo>
                  <a:pt x="3701754" y="292426"/>
                </a:lnTo>
                <a:lnTo>
                  <a:pt x="3692756" y="248399"/>
                </a:lnTo>
                <a:lnTo>
                  <a:pt x="3678251" y="206650"/>
                </a:lnTo>
                <a:lnTo>
                  <a:pt x="3658644" y="167583"/>
                </a:lnTo>
                <a:lnTo>
                  <a:pt x="3634338" y="131601"/>
                </a:lnTo>
                <a:lnTo>
                  <a:pt x="3605736" y="99107"/>
                </a:lnTo>
                <a:lnTo>
                  <a:pt x="3573242" y="70505"/>
                </a:lnTo>
                <a:lnTo>
                  <a:pt x="3537260" y="46199"/>
                </a:lnTo>
                <a:lnTo>
                  <a:pt x="3498193" y="26592"/>
                </a:lnTo>
                <a:lnTo>
                  <a:pt x="3456444" y="12087"/>
                </a:lnTo>
                <a:lnTo>
                  <a:pt x="3412417" y="3089"/>
                </a:lnTo>
                <a:lnTo>
                  <a:pt x="336651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84365" y="6293002"/>
            <a:ext cx="3284854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14100"/>
              </a:lnSpc>
              <a:spcBef>
                <a:spcPts val="100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Malicious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code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 for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spy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cesse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77856" y="5899403"/>
            <a:ext cx="4391025" cy="2030095"/>
          </a:xfrm>
          <a:custGeom>
            <a:avLst/>
            <a:gdLst/>
            <a:ahLst/>
            <a:cxnLst/>
            <a:rect l="l" t="t" r="r" b="b"/>
            <a:pathLst>
              <a:path w="4391025" h="2030095">
                <a:moveTo>
                  <a:pt x="4052315" y="0"/>
                </a:moveTo>
                <a:lnTo>
                  <a:pt x="338327" y="0"/>
                </a:lnTo>
                <a:lnTo>
                  <a:pt x="292426" y="3089"/>
                </a:lnTo>
                <a:lnTo>
                  <a:pt x="248399" y="12087"/>
                </a:lnTo>
                <a:lnTo>
                  <a:pt x="206650" y="26592"/>
                </a:lnTo>
                <a:lnTo>
                  <a:pt x="167583" y="46199"/>
                </a:lnTo>
                <a:lnTo>
                  <a:pt x="131601" y="70505"/>
                </a:lnTo>
                <a:lnTo>
                  <a:pt x="99107" y="99107"/>
                </a:lnTo>
                <a:lnTo>
                  <a:pt x="70505" y="131601"/>
                </a:lnTo>
                <a:lnTo>
                  <a:pt x="46199" y="167583"/>
                </a:lnTo>
                <a:lnTo>
                  <a:pt x="26592" y="206650"/>
                </a:lnTo>
                <a:lnTo>
                  <a:pt x="12087" y="248399"/>
                </a:lnTo>
                <a:lnTo>
                  <a:pt x="3089" y="292426"/>
                </a:lnTo>
                <a:lnTo>
                  <a:pt x="0" y="338328"/>
                </a:lnTo>
                <a:lnTo>
                  <a:pt x="0" y="1691640"/>
                </a:lnTo>
                <a:lnTo>
                  <a:pt x="3089" y="1737541"/>
                </a:lnTo>
                <a:lnTo>
                  <a:pt x="12087" y="1781568"/>
                </a:lnTo>
                <a:lnTo>
                  <a:pt x="26592" y="1823317"/>
                </a:lnTo>
                <a:lnTo>
                  <a:pt x="46199" y="1862384"/>
                </a:lnTo>
                <a:lnTo>
                  <a:pt x="70505" y="1898366"/>
                </a:lnTo>
                <a:lnTo>
                  <a:pt x="99107" y="1930860"/>
                </a:lnTo>
                <a:lnTo>
                  <a:pt x="131601" y="1959462"/>
                </a:lnTo>
                <a:lnTo>
                  <a:pt x="167583" y="1983768"/>
                </a:lnTo>
                <a:lnTo>
                  <a:pt x="206650" y="2003375"/>
                </a:lnTo>
                <a:lnTo>
                  <a:pt x="248399" y="2017880"/>
                </a:lnTo>
                <a:lnTo>
                  <a:pt x="292426" y="2026878"/>
                </a:lnTo>
                <a:lnTo>
                  <a:pt x="338327" y="2029968"/>
                </a:lnTo>
                <a:lnTo>
                  <a:pt x="4052315" y="2029968"/>
                </a:lnTo>
                <a:lnTo>
                  <a:pt x="4098217" y="2026878"/>
                </a:lnTo>
                <a:lnTo>
                  <a:pt x="4142244" y="2017880"/>
                </a:lnTo>
                <a:lnTo>
                  <a:pt x="4183993" y="2003375"/>
                </a:lnTo>
                <a:lnTo>
                  <a:pt x="4223060" y="1983768"/>
                </a:lnTo>
                <a:lnTo>
                  <a:pt x="4259042" y="1959462"/>
                </a:lnTo>
                <a:lnTo>
                  <a:pt x="4291536" y="1930860"/>
                </a:lnTo>
                <a:lnTo>
                  <a:pt x="4320138" y="1898366"/>
                </a:lnTo>
                <a:lnTo>
                  <a:pt x="4344444" y="1862384"/>
                </a:lnTo>
                <a:lnTo>
                  <a:pt x="4364051" y="1823317"/>
                </a:lnTo>
                <a:lnTo>
                  <a:pt x="4378556" y="1781568"/>
                </a:lnTo>
                <a:lnTo>
                  <a:pt x="4387554" y="1737541"/>
                </a:lnTo>
                <a:lnTo>
                  <a:pt x="4390644" y="1691640"/>
                </a:lnTo>
                <a:lnTo>
                  <a:pt x="4390644" y="338328"/>
                </a:lnTo>
                <a:lnTo>
                  <a:pt x="4387554" y="292426"/>
                </a:lnTo>
                <a:lnTo>
                  <a:pt x="4378556" y="248399"/>
                </a:lnTo>
                <a:lnTo>
                  <a:pt x="4364051" y="206650"/>
                </a:lnTo>
                <a:lnTo>
                  <a:pt x="4344444" y="167583"/>
                </a:lnTo>
                <a:lnTo>
                  <a:pt x="4320138" y="131601"/>
                </a:lnTo>
                <a:lnTo>
                  <a:pt x="4291536" y="99107"/>
                </a:lnTo>
                <a:lnTo>
                  <a:pt x="4259042" y="70505"/>
                </a:lnTo>
                <a:lnTo>
                  <a:pt x="4223060" y="46199"/>
                </a:lnTo>
                <a:lnTo>
                  <a:pt x="4183993" y="26592"/>
                </a:lnTo>
                <a:lnTo>
                  <a:pt x="4142244" y="12087"/>
                </a:lnTo>
                <a:lnTo>
                  <a:pt x="4098217" y="3089"/>
                </a:lnTo>
                <a:lnTo>
                  <a:pt x="405231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456291" y="6290311"/>
            <a:ext cx="3738879" cy="11734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Pre-installed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bloatware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completely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concealed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grayware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9831" y="306451"/>
            <a:ext cx="3194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Computer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Viruses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891" y="760476"/>
            <a:ext cx="50292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8798" y="1882292"/>
            <a:ext cx="1159129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14999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designed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replicate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propagate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computer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infecting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executable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3757" y="4036567"/>
            <a:ext cx="149987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635" algn="ctr">
              <a:lnSpc>
                <a:spcPct val="100200"/>
              </a:lnSpc>
              <a:spcBef>
                <a:spcPts val="90"/>
              </a:spcBef>
            </a:pP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Non- 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residentor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fil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fecto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0690" y="3242601"/>
            <a:ext cx="2631440" cy="2611755"/>
          </a:xfrm>
          <a:custGeom>
            <a:avLst/>
            <a:gdLst/>
            <a:ahLst/>
            <a:cxnLst/>
            <a:rect l="l" t="t" r="r" b="b"/>
            <a:pathLst>
              <a:path w="2631440" h="2611754">
                <a:moveTo>
                  <a:pt x="249377" y="624166"/>
                </a:moveTo>
                <a:lnTo>
                  <a:pt x="216611" y="591781"/>
                </a:lnTo>
                <a:lnTo>
                  <a:pt x="190373" y="632548"/>
                </a:lnTo>
                <a:lnTo>
                  <a:pt x="165836" y="674065"/>
                </a:lnTo>
                <a:lnTo>
                  <a:pt x="142989" y="716267"/>
                </a:lnTo>
                <a:lnTo>
                  <a:pt x="121843" y="759129"/>
                </a:lnTo>
                <a:lnTo>
                  <a:pt x="102387" y="802589"/>
                </a:lnTo>
                <a:lnTo>
                  <a:pt x="84620" y="846582"/>
                </a:lnTo>
                <a:lnTo>
                  <a:pt x="68541" y="891082"/>
                </a:lnTo>
                <a:lnTo>
                  <a:pt x="54152" y="936028"/>
                </a:lnTo>
                <a:lnTo>
                  <a:pt x="41465" y="981379"/>
                </a:lnTo>
                <a:lnTo>
                  <a:pt x="30467" y="1027074"/>
                </a:lnTo>
                <a:lnTo>
                  <a:pt x="21158" y="1073073"/>
                </a:lnTo>
                <a:lnTo>
                  <a:pt x="13538" y="1119314"/>
                </a:lnTo>
                <a:lnTo>
                  <a:pt x="7620" y="1165758"/>
                </a:lnTo>
                <a:lnTo>
                  <a:pt x="3390" y="1212354"/>
                </a:lnTo>
                <a:lnTo>
                  <a:pt x="850" y="1259039"/>
                </a:lnTo>
                <a:lnTo>
                  <a:pt x="0" y="1305775"/>
                </a:lnTo>
                <a:lnTo>
                  <a:pt x="850" y="1352524"/>
                </a:lnTo>
                <a:lnTo>
                  <a:pt x="3390" y="1399209"/>
                </a:lnTo>
                <a:lnTo>
                  <a:pt x="7620" y="1445806"/>
                </a:lnTo>
                <a:lnTo>
                  <a:pt x="13538" y="1492250"/>
                </a:lnTo>
                <a:lnTo>
                  <a:pt x="21158" y="1538490"/>
                </a:lnTo>
                <a:lnTo>
                  <a:pt x="30467" y="1584490"/>
                </a:lnTo>
                <a:lnTo>
                  <a:pt x="41465" y="1630184"/>
                </a:lnTo>
                <a:lnTo>
                  <a:pt x="54152" y="1675536"/>
                </a:lnTo>
                <a:lnTo>
                  <a:pt x="68541" y="1720481"/>
                </a:lnTo>
                <a:lnTo>
                  <a:pt x="84620" y="1764982"/>
                </a:lnTo>
                <a:lnTo>
                  <a:pt x="102387" y="1808975"/>
                </a:lnTo>
                <a:lnTo>
                  <a:pt x="121843" y="1852434"/>
                </a:lnTo>
                <a:lnTo>
                  <a:pt x="142989" y="1895297"/>
                </a:lnTo>
                <a:lnTo>
                  <a:pt x="165836" y="1937499"/>
                </a:lnTo>
                <a:lnTo>
                  <a:pt x="190373" y="1979015"/>
                </a:lnTo>
                <a:lnTo>
                  <a:pt x="216611" y="2019769"/>
                </a:lnTo>
                <a:lnTo>
                  <a:pt x="249377" y="1987384"/>
                </a:lnTo>
                <a:lnTo>
                  <a:pt x="223354" y="1945551"/>
                </a:lnTo>
                <a:lnTo>
                  <a:pt x="199136" y="1902955"/>
                </a:lnTo>
                <a:lnTo>
                  <a:pt x="176707" y="1859686"/>
                </a:lnTo>
                <a:lnTo>
                  <a:pt x="156083" y="1815769"/>
                </a:lnTo>
                <a:lnTo>
                  <a:pt x="137236" y="1771269"/>
                </a:lnTo>
                <a:lnTo>
                  <a:pt x="120192" y="1726234"/>
                </a:lnTo>
                <a:lnTo>
                  <a:pt x="104952" y="1680718"/>
                </a:lnTo>
                <a:lnTo>
                  <a:pt x="91490" y="1634782"/>
                </a:lnTo>
                <a:lnTo>
                  <a:pt x="79832" y="1588477"/>
                </a:lnTo>
                <a:lnTo>
                  <a:pt x="69964" y="1541843"/>
                </a:lnTo>
                <a:lnTo>
                  <a:pt x="61887" y="1494955"/>
                </a:lnTo>
                <a:lnTo>
                  <a:pt x="55613" y="1447850"/>
                </a:lnTo>
                <a:lnTo>
                  <a:pt x="51130" y="1400581"/>
                </a:lnTo>
                <a:lnTo>
                  <a:pt x="48437" y="1353210"/>
                </a:lnTo>
                <a:lnTo>
                  <a:pt x="47536" y="1305788"/>
                </a:lnTo>
                <a:lnTo>
                  <a:pt x="48437" y="1258354"/>
                </a:lnTo>
                <a:lnTo>
                  <a:pt x="51130" y="1210983"/>
                </a:lnTo>
                <a:lnTo>
                  <a:pt x="55613" y="1163713"/>
                </a:lnTo>
                <a:lnTo>
                  <a:pt x="61887" y="1116609"/>
                </a:lnTo>
                <a:lnTo>
                  <a:pt x="69964" y="1069721"/>
                </a:lnTo>
                <a:lnTo>
                  <a:pt x="79832" y="1023086"/>
                </a:lnTo>
                <a:lnTo>
                  <a:pt x="91490" y="976782"/>
                </a:lnTo>
                <a:lnTo>
                  <a:pt x="104952" y="930846"/>
                </a:lnTo>
                <a:lnTo>
                  <a:pt x="120192" y="885329"/>
                </a:lnTo>
                <a:lnTo>
                  <a:pt x="137236" y="840295"/>
                </a:lnTo>
                <a:lnTo>
                  <a:pt x="156083" y="795794"/>
                </a:lnTo>
                <a:lnTo>
                  <a:pt x="176707" y="751878"/>
                </a:lnTo>
                <a:lnTo>
                  <a:pt x="199136" y="708609"/>
                </a:lnTo>
                <a:lnTo>
                  <a:pt x="223354" y="666013"/>
                </a:lnTo>
                <a:lnTo>
                  <a:pt x="249377" y="624166"/>
                </a:lnTo>
                <a:close/>
              </a:path>
              <a:path w="2631440" h="2611754">
                <a:moveTo>
                  <a:pt x="1084529" y="2372576"/>
                </a:moveTo>
                <a:lnTo>
                  <a:pt x="1036281" y="2361082"/>
                </a:lnTo>
                <a:lnTo>
                  <a:pt x="988910" y="2347518"/>
                </a:lnTo>
                <a:lnTo>
                  <a:pt x="942454" y="2331974"/>
                </a:lnTo>
                <a:lnTo>
                  <a:pt x="896962" y="2314460"/>
                </a:lnTo>
                <a:lnTo>
                  <a:pt x="852474" y="2295055"/>
                </a:lnTo>
                <a:lnTo>
                  <a:pt x="809053" y="2273795"/>
                </a:lnTo>
                <a:lnTo>
                  <a:pt x="766749" y="2250744"/>
                </a:lnTo>
                <a:lnTo>
                  <a:pt x="725601" y="2225929"/>
                </a:lnTo>
                <a:lnTo>
                  <a:pt x="685685" y="2199424"/>
                </a:lnTo>
                <a:lnTo>
                  <a:pt x="647014" y="2171255"/>
                </a:lnTo>
                <a:lnTo>
                  <a:pt x="609676" y="2141486"/>
                </a:lnTo>
                <a:lnTo>
                  <a:pt x="573684" y="2110168"/>
                </a:lnTo>
                <a:lnTo>
                  <a:pt x="539115" y="2077351"/>
                </a:lnTo>
                <a:lnTo>
                  <a:pt x="506018" y="2043087"/>
                </a:lnTo>
                <a:lnTo>
                  <a:pt x="474433" y="2007412"/>
                </a:lnTo>
                <a:lnTo>
                  <a:pt x="444411" y="1970379"/>
                </a:lnTo>
                <a:lnTo>
                  <a:pt x="416013" y="1932051"/>
                </a:lnTo>
                <a:lnTo>
                  <a:pt x="389267" y="1892465"/>
                </a:lnTo>
                <a:lnTo>
                  <a:pt x="364248" y="1851685"/>
                </a:lnTo>
                <a:lnTo>
                  <a:pt x="340995" y="1809737"/>
                </a:lnTo>
                <a:lnTo>
                  <a:pt x="319557" y="1766697"/>
                </a:lnTo>
                <a:lnTo>
                  <a:pt x="299986" y="1722602"/>
                </a:lnTo>
                <a:lnTo>
                  <a:pt x="282333" y="1677504"/>
                </a:lnTo>
                <a:lnTo>
                  <a:pt x="266636" y="1631442"/>
                </a:lnTo>
                <a:lnTo>
                  <a:pt x="252971" y="1584477"/>
                </a:lnTo>
                <a:lnTo>
                  <a:pt x="241376" y="1536661"/>
                </a:lnTo>
                <a:lnTo>
                  <a:pt x="202133" y="1536661"/>
                </a:lnTo>
                <a:lnTo>
                  <a:pt x="213347" y="1585226"/>
                </a:lnTo>
                <a:lnTo>
                  <a:pt x="226606" y="1632940"/>
                </a:lnTo>
                <a:lnTo>
                  <a:pt x="241871" y="1679752"/>
                </a:lnTo>
                <a:lnTo>
                  <a:pt x="259092" y="1725625"/>
                </a:lnTo>
                <a:lnTo>
                  <a:pt x="278218" y="1770494"/>
                </a:lnTo>
                <a:lnTo>
                  <a:pt x="299199" y="1814347"/>
                </a:lnTo>
                <a:lnTo>
                  <a:pt x="321983" y="1857095"/>
                </a:lnTo>
                <a:lnTo>
                  <a:pt x="346544" y="1898726"/>
                </a:lnTo>
                <a:lnTo>
                  <a:pt x="372821" y="1939175"/>
                </a:lnTo>
                <a:lnTo>
                  <a:pt x="400748" y="1978393"/>
                </a:lnTo>
                <a:lnTo>
                  <a:pt x="430314" y="2016340"/>
                </a:lnTo>
                <a:lnTo>
                  <a:pt x="461441" y="2052955"/>
                </a:lnTo>
                <a:lnTo>
                  <a:pt x="494093" y="2088210"/>
                </a:lnTo>
                <a:lnTo>
                  <a:pt x="528218" y="2122043"/>
                </a:lnTo>
                <a:lnTo>
                  <a:pt x="563778" y="2154415"/>
                </a:lnTo>
                <a:lnTo>
                  <a:pt x="600722" y="2185276"/>
                </a:lnTo>
                <a:lnTo>
                  <a:pt x="638987" y="2214588"/>
                </a:lnTo>
                <a:lnTo>
                  <a:pt x="678548" y="2242274"/>
                </a:lnTo>
                <a:lnTo>
                  <a:pt x="719340" y="2268321"/>
                </a:lnTo>
                <a:lnTo>
                  <a:pt x="761326" y="2292667"/>
                </a:lnTo>
                <a:lnTo>
                  <a:pt x="804456" y="2315260"/>
                </a:lnTo>
                <a:lnTo>
                  <a:pt x="848677" y="2336050"/>
                </a:lnTo>
                <a:lnTo>
                  <a:pt x="893940" y="2355011"/>
                </a:lnTo>
                <a:lnTo>
                  <a:pt x="940206" y="2372068"/>
                </a:lnTo>
                <a:lnTo>
                  <a:pt x="987425" y="2387193"/>
                </a:lnTo>
                <a:lnTo>
                  <a:pt x="1035545" y="2400338"/>
                </a:lnTo>
                <a:lnTo>
                  <a:pt x="1084529" y="2411438"/>
                </a:lnTo>
                <a:lnTo>
                  <a:pt x="1084529" y="2372576"/>
                </a:lnTo>
                <a:close/>
              </a:path>
              <a:path w="2631440" h="2611754">
                <a:moveTo>
                  <a:pt x="1084529" y="200113"/>
                </a:moveTo>
                <a:lnTo>
                  <a:pt x="1035545" y="211277"/>
                </a:lnTo>
                <a:lnTo>
                  <a:pt x="987425" y="224459"/>
                </a:lnTo>
                <a:lnTo>
                  <a:pt x="940206" y="239649"/>
                </a:lnTo>
                <a:lnTo>
                  <a:pt x="893940" y="256781"/>
                </a:lnTo>
                <a:lnTo>
                  <a:pt x="848677" y="275793"/>
                </a:lnTo>
                <a:lnTo>
                  <a:pt x="804456" y="296672"/>
                </a:lnTo>
                <a:lnTo>
                  <a:pt x="761326" y="319341"/>
                </a:lnTo>
                <a:lnTo>
                  <a:pt x="719340" y="343776"/>
                </a:lnTo>
                <a:lnTo>
                  <a:pt x="678548" y="369900"/>
                </a:lnTo>
                <a:lnTo>
                  <a:pt x="638987" y="397700"/>
                </a:lnTo>
                <a:lnTo>
                  <a:pt x="600722" y="427101"/>
                </a:lnTo>
                <a:lnTo>
                  <a:pt x="563778" y="458063"/>
                </a:lnTo>
                <a:lnTo>
                  <a:pt x="528218" y="490550"/>
                </a:lnTo>
                <a:lnTo>
                  <a:pt x="494093" y="524510"/>
                </a:lnTo>
                <a:lnTo>
                  <a:pt x="461441" y="559879"/>
                </a:lnTo>
                <a:lnTo>
                  <a:pt x="430314" y="596633"/>
                </a:lnTo>
                <a:lnTo>
                  <a:pt x="400748" y="634707"/>
                </a:lnTo>
                <a:lnTo>
                  <a:pt x="372821" y="674052"/>
                </a:lnTo>
                <a:lnTo>
                  <a:pt x="346544" y="714641"/>
                </a:lnTo>
                <a:lnTo>
                  <a:pt x="321983" y="756412"/>
                </a:lnTo>
                <a:lnTo>
                  <a:pt x="299199" y="799312"/>
                </a:lnTo>
                <a:lnTo>
                  <a:pt x="278218" y="843305"/>
                </a:lnTo>
                <a:lnTo>
                  <a:pt x="259092" y="888339"/>
                </a:lnTo>
                <a:lnTo>
                  <a:pt x="241871" y="934364"/>
                </a:lnTo>
                <a:lnTo>
                  <a:pt x="226606" y="981341"/>
                </a:lnTo>
                <a:lnTo>
                  <a:pt x="213347" y="1029220"/>
                </a:lnTo>
                <a:lnTo>
                  <a:pt x="202133" y="1077937"/>
                </a:lnTo>
                <a:lnTo>
                  <a:pt x="241376" y="1077937"/>
                </a:lnTo>
                <a:lnTo>
                  <a:pt x="252971" y="1029970"/>
                </a:lnTo>
                <a:lnTo>
                  <a:pt x="266636" y="982853"/>
                </a:lnTo>
                <a:lnTo>
                  <a:pt x="282333" y="936637"/>
                </a:lnTo>
                <a:lnTo>
                  <a:pt x="299986" y="891387"/>
                </a:lnTo>
                <a:lnTo>
                  <a:pt x="319557" y="847140"/>
                </a:lnTo>
                <a:lnTo>
                  <a:pt x="340995" y="803948"/>
                </a:lnTo>
                <a:lnTo>
                  <a:pt x="364248" y="761860"/>
                </a:lnTo>
                <a:lnTo>
                  <a:pt x="389267" y="720940"/>
                </a:lnTo>
                <a:lnTo>
                  <a:pt x="416013" y="681228"/>
                </a:lnTo>
                <a:lnTo>
                  <a:pt x="444411" y="642759"/>
                </a:lnTo>
                <a:lnTo>
                  <a:pt x="474433" y="605599"/>
                </a:lnTo>
                <a:lnTo>
                  <a:pt x="506018" y="569810"/>
                </a:lnTo>
                <a:lnTo>
                  <a:pt x="539127" y="535419"/>
                </a:lnTo>
                <a:lnTo>
                  <a:pt x="573684" y="502488"/>
                </a:lnTo>
                <a:lnTo>
                  <a:pt x="609676" y="471055"/>
                </a:lnTo>
                <a:lnTo>
                  <a:pt x="647014" y="441185"/>
                </a:lnTo>
                <a:lnTo>
                  <a:pt x="685685" y="412915"/>
                </a:lnTo>
                <a:lnTo>
                  <a:pt x="725601" y="386308"/>
                </a:lnTo>
                <a:lnTo>
                  <a:pt x="766749" y="361416"/>
                </a:lnTo>
                <a:lnTo>
                  <a:pt x="809053" y="338277"/>
                </a:lnTo>
                <a:lnTo>
                  <a:pt x="852474" y="316941"/>
                </a:lnTo>
                <a:lnTo>
                  <a:pt x="896962" y="297459"/>
                </a:lnTo>
                <a:lnTo>
                  <a:pt x="942454" y="279882"/>
                </a:lnTo>
                <a:lnTo>
                  <a:pt x="988910" y="264274"/>
                </a:lnTo>
                <a:lnTo>
                  <a:pt x="1036281" y="250659"/>
                </a:lnTo>
                <a:lnTo>
                  <a:pt x="1084529" y="239102"/>
                </a:lnTo>
                <a:lnTo>
                  <a:pt x="1084529" y="200113"/>
                </a:lnTo>
                <a:close/>
              </a:path>
              <a:path w="2631440" h="2611754">
                <a:moveTo>
                  <a:pt x="2037029" y="2398103"/>
                </a:moveTo>
                <a:lnTo>
                  <a:pt x="2004390" y="2365718"/>
                </a:lnTo>
                <a:lnTo>
                  <a:pt x="1962188" y="2391359"/>
                </a:lnTo>
                <a:lnTo>
                  <a:pt x="1919224" y="2415222"/>
                </a:lnTo>
                <a:lnTo>
                  <a:pt x="1875586" y="2437320"/>
                </a:lnTo>
                <a:lnTo>
                  <a:pt x="1831289" y="2457653"/>
                </a:lnTo>
                <a:lnTo>
                  <a:pt x="1786407" y="2476208"/>
                </a:lnTo>
                <a:lnTo>
                  <a:pt x="1740992" y="2493010"/>
                </a:lnTo>
                <a:lnTo>
                  <a:pt x="1695081" y="2508034"/>
                </a:lnTo>
                <a:lnTo>
                  <a:pt x="1648752" y="2521293"/>
                </a:lnTo>
                <a:lnTo>
                  <a:pt x="1602054" y="2532786"/>
                </a:lnTo>
                <a:lnTo>
                  <a:pt x="1555026" y="2542514"/>
                </a:lnTo>
                <a:lnTo>
                  <a:pt x="1507718" y="2550464"/>
                </a:lnTo>
                <a:lnTo>
                  <a:pt x="1460220" y="2556649"/>
                </a:lnTo>
                <a:lnTo>
                  <a:pt x="1412544" y="2561069"/>
                </a:lnTo>
                <a:lnTo>
                  <a:pt x="1364767" y="2563723"/>
                </a:lnTo>
                <a:lnTo>
                  <a:pt x="1316939" y="2564600"/>
                </a:lnTo>
                <a:lnTo>
                  <a:pt x="1269098" y="2563723"/>
                </a:lnTo>
                <a:lnTo>
                  <a:pt x="1221320" y="2561069"/>
                </a:lnTo>
                <a:lnTo>
                  <a:pt x="1173657" y="2556649"/>
                </a:lnTo>
                <a:lnTo>
                  <a:pt x="1126147" y="2550464"/>
                </a:lnTo>
                <a:lnTo>
                  <a:pt x="1078839" y="2542514"/>
                </a:lnTo>
                <a:lnTo>
                  <a:pt x="1031824" y="2532786"/>
                </a:lnTo>
                <a:lnTo>
                  <a:pt x="985113" y="2521293"/>
                </a:lnTo>
                <a:lnTo>
                  <a:pt x="938784" y="2508034"/>
                </a:lnTo>
                <a:lnTo>
                  <a:pt x="892886" y="2493010"/>
                </a:lnTo>
                <a:lnTo>
                  <a:pt x="847458" y="2476208"/>
                </a:lnTo>
                <a:lnTo>
                  <a:pt x="802576" y="2457653"/>
                </a:lnTo>
                <a:lnTo>
                  <a:pt x="758291" y="2437320"/>
                </a:lnTo>
                <a:lnTo>
                  <a:pt x="714641" y="2415222"/>
                </a:lnTo>
                <a:lnTo>
                  <a:pt x="671677" y="2391359"/>
                </a:lnTo>
                <a:lnTo>
                  <a:pt x="629488" y="2365718"/>
                </a:lnTo>
                <a:lnTo>
                  <a:pt x="596849" y="2398103"/>
                </a:lnTo>
                <a:lnTo>
                  <a:pt x="637959" y="2423960"/>
                </a:lnTo>
                <a:lnTo>
                  <a:pt x="679818" y="2448141"/>
                </a:lnTo>
                <a:lnTo>
                  <a:pt x="722388" y="2470645"/>
                </a:lnTo>
                <a:lnTo>
                  <a:pt x="765619" y="2491498"/>
                </a:lnTo>
                <a:lnTo>
                  <a:pt x="809434" y="2510675"/>
                </a:lnTo>
                <a:lnTo>
                  <a:pt x="853821" y="2528189"/>
                </a:lnTo>
                <a:lnTo>
                  <a:pt x="898702" y="2544026"/>
                </a:lnTo>
                <a:lnTo>
                  <a:pt x="944029" y="2558199"/>
                </a:lnTo>
                <a:lnTo>
                  <a:pt x="989761" y="2570708"/>
                </a:lnTo>
                <a:lnTo>
                  <a:pt x="1035850" y="2581541"/>
                </a:lnTo>
                <a:lnTo>
                  <a:pt x="1082230" y="2590723"/>
                </a:lnTo>
                <a:lnTo>
                  <a:pt x="1128877" y="2598229"/>
                </a:lnTo>
                <a:lnTo>
                  <a:pt x="1175715" y="2604058"/>
                </a:lnTo>
                <a:lnTo>
                  <a:pt x="1222705" y="2608224"/>
                </a:lnTo>
                <a:lnTo>
                  <a:pt x="1269796" y="2610726"/>
                </a:lnTo>
                <a:lnTo>
                  <a:pt x="1316939" y="2611564"/>
                </a:lnTo>
                <a:lnTo>
                  <a:pt x="1364068" y="2610726"/>
                </a:lnTo>
                <a:lnTo>
                  <a:pt x="1411160" y="2608224"/>
                </a:lnTo>
                <a:lnTo>
                  <a:pt x="1458150" y="2604058"/>
                </a:lnTo>
                <a:lnTo>
                  <a:pt x="1504988" y="2598229"/>
                </a:lnTo>
                <a:lnTo>
                  <a:pt x="1551635" y="2590723"/>
                </a:lnTo>
                <a:lnTo>
                  <a:pt x="1598015" y="2581541"/>
                </a:lnTo>
                <a:lnTo>
                  <a:pt x="1644103" y="2570708"/>
                </a:lnTo>
                <a:lnTo>
                  <a:pt x="1689836" y="2558199"/>
                </a:lnTo>
                <a:lnTo>
                  <a:pt x="1735162" y="2544026"/>
                </a:lnTo>
                <a:lnTo>
                  <a:pt x="1780044" y="2528189"/>
                </a:lnTo>
                <a:lnTo>
                  <a:pt x="1824431" y="2510675"/>
                </a:lnTo>
                <a:lnTo>
                  <a:pt x="1868246" y="2491498"/>
                </a:lnTo>
                <a:lnTo>
                  <a:pt x="1911477" y="2470645"/>
                </a:lnTo>
                <a:lnTo>
                  <a:pt x="1954047" y="2448141"/>
                </a:lnTo>
                <a:lnTo>
                  <a:pt x="1995906" y="2423960"/>
                </a:lnTo>
                <a:lnTo>
                  <a:pt x="2037029" y="2398103"/>
                </a:lnTo>
                <a:close/>
              </a:path>
              <a:path w="2631440" h="2611754">
                <a:moveTo>
                  <a:pt x="2037029" y="213448"/>
                </a:moveTo>
                <a:lnTo>
                  <a:pt x="1995906" y="187604"/>
                </a:lnTo>
                <a:lnTo>
                  <a:pt x="1954047" y="163423"/>
                </a:lnTo>
                <a:lnTo>
                  <a:pt x="1911477" y="140919"/>
                </a:lnTo>
                <a:lnTo>
                  <a:pt x="1868246" y="120065"/>
                </a:lnTo>
                <a:lnTo>
                  <a:pt x="1824431" y="100888"/>
                </a:lnTo>
                <a:lnTo>
                  <a:pt x="1780044" y="83375"/>
                </a:lnTo>
                <a:lnTo>
                  <a:pt x="1735162" y="67538"/>
                </a:lnTo>
                <a:lnTo>
                  <a:pt x="1689836" y="53365"/>
                </a:lnTo>
                <a:lnTo>
                  <a:pt x="1644103" y="40855"/>
                </a:lnTo>
                <a:lnTo>
                  <a:pt x="1598015" y="30022"/>
                </a:lnTo>
                <a:lnTo>
                  <a:pt x="1551635" y="20840"/>
                </a:lnTo>
                <a:lnTo>
                  <a:pt x="1504988" y="13335"/>
                </a:lnTo>
                <a:lnTo>
                  <a:pt x="1458150" y="7505"/>
                </a:lnTo>
                <a:lnTo>
                  <a:pt x="1411160" y="3340"/>
                </a:lnTo>
                <a:lnTo>
                  <a:pt x="1364068" y="838"/>
                </a:lnTo>
                <a:lnTo>
                  <a:pt x="1316939" y="0"/>
                </a:lnTo>
                <a:lnTo>
                  <a:pt x="1269796" y="838"/>
                </a:lnTo>
                <a:lnTo>
                  <a:pt x="1222705" y="3340"/>
                </a:lnTo>
                <a:lnTo>
                  <a:pt x="1175715" y="7505"/>
                </a:lnTo>
                <a:lnTo>
                  <a:pt x="1128877" y="13335"/>
                </a:lnTo>
                <a:lnTo>
                  <a:pt x="1082230" y="20840"/>
                </a:lnTo>
                <a:lnTo>
                  <a:pt x="1035850" y="30022"/>
                </a:lnTo>
                <a:lnTo>
                  <a:pt x="989761" y="40855"/>
                </a:lnTo>
                <a:lnTo>
                  <a:pt x="944029" y="53365"/>
                </a:lnTo>
                <a:lnTo>
                  <a:pt x="898702" y="67538"/>
                </a:lnTo>
                <a:lnTo>
                  <a:pt x="853821" y="83375"/>
                </a:lnTo>
                <a:lnTo>
                  <a:pt x="809434" y="100888"/>
                </a:lnTo>
                <a:lnTo>
                  <a:pt x="765619" y="120065"/>
                </a:lnTo>
                <a:lnTo>
                  <a:pt x="722388" y="140919"/>
                </a:lnTo>
                <a:lnTo>
                  <a:pt x="679818" y="163423"/>
                </a:lnTo>
                <a:lnTo>
                  <a:pt x="637959" y="187604"/>
                </a:lnTo>
                <a:lnTo>
                  <a:pt x="596849" y="213448"/>
                </a:lnTo>
                <a:lnTo>
                  <a:pt x="629488" y="245833"/>
                </a:lnTo>
                <a:lnTo>
                  <a:pt x="671677" y="220205"/>
                </a:lnTo>
                <a:lnTo>
                  <a:pt x="714641" y="196342"/>
                </a:lnTo>
                <a:lnTo>
                  <a:pt x="758291" y="174244"/>
                </a:lnTo>
                <a:lnTo>
                  <a:pt x="802576" y="153911"/>
                </a:lnTo>
                <a:lnTo>
                  <a:pt x="847458" y="135343"/>
                </a:lnTo>
                <a:lnTo>
                  <a:pt x="892886" y="118554"/>
                </a:lnTo>
                <a:lnTo>
                  <a:pt x="938784" y="103530"/>
                </a:lnTo>
                <a:lnTo>
                  <a:pt x="985113" y="90271"/>
                </a:lnTo>
                <a:lnTo>
                  <a:pt x="1031824" y="78778"/>
                </a:lnTo>
                <a:lnTo>
                  <a:pt x="1078839" y="69049"/>
                </a:lnTo>
                <a:lnTo>
                  <a:pt x="1126147" y="61099"/>
                </a:lnTo>
                <a:lnTo>
                  <a:pt x="1173645" y="54914"/>
                </a:lnTo>
                <a:lnTo>
                  <a:pt x="1221320" y="50495"/>
                </a:lnTo>
                <a:lnTo>
                  <a:pt x="1269098" y="47840"/>
                </a:lnTo>
                <a:lnTo>
                  <a:pt x="1316926" y="46964"/>
                </a:lnTo>
                <a:lnTo>
                  <a:pt x="1364767" y="47840"/>
                </a:lnTo>
                <a:lnTo>
                  <a:pt x="1412544" y="50495"/>
                </a:lnTo>
                <a:lnTo>
                  <a:pt x="1460207" y="54914"/>
                </a:lnTo>
                <a:lnTo>
                  <a:pt x="1507718" y="61099"/>
                </a:lnTo>
                <a:lnTo>
                  <a:pt x="1555026" y="69049"/>
                </a:lnTo>
                <a:lnTo>
                  <a:pt x="1602041" y="78778"/>
                </a:lnTo>
                <a:lnTo>
                  <a:pt x="1648752" y="90271"/>
                </a:lnTo>
                <a:lnTo>
                  <a:pt x="1695081" y="103530"/>
                </a:lnTo>
                <a:lnTo>
                  <a:pt x="1740979" y="118554"/>
                </a:lnTo>
                <a:lnTo>
                  <a:pt x="1786407" y="135343"/>
                </a:lnTo>
                <a:lnTo>
                  <a:pt x="1831289" y="153911"/>
                </a:lnTo>
                <a:lnTo>
                  <a:pt x="1875574" y="174244"/>
                </a:lnTo>
                <a:lnTo>
                  <a:pt x="1919224" y="196342"/>
                </a:lnTo>
                <a:lnTo>
                  <a:pt x="1962188" y="220205"/>
                </a:lnTo>
                <a:lnTo>
                  <a:pt x="2004390" y="245833"/>
                </a:lnTo>
                <a:lnTo>
                  <a:pt x="2037029" y="213448"/>
                </a:lnTo>
                <a:close/>
              </a:path>
              <a:path w="2631440" h="2611754">
                <a:moveTo>
                  <a:pt x="2428697" y="1536661"/>
                </a:moveTo>
                <a:lnTo>
                  <a:pt x="2389454" y="1536661"/>
                </a:lnTo>
                <a:lnTo>
                  <a:pt x="2377846" y="1584477"/>
                </a:lnTo>
                <a:lnTo>
                  <a:pt x="2364181" y="1631442"/>
                </a:lnTo>
                <a:lnTo>
                  <a:pt x="2348484" y="1677504"/>
                </a:lnTo>
                <a:lnTo>
                  <a:pt x="2330831" y="1722602"/>
                </a:lnTo>
                <a:lnTo>
                  <a:pt x="2311260" y="1766697"/>
                </a:lnTo>
                <a:lnTo>
                  <a:pt x="2289822" y="1809737"/>
                </a:lnTo>
                <a:lnTo>
                  <a:pt x="2266569" y="1851685"/>
                </a:lnTo>
                <a:lnTo>
                  <a:pt x="2241550" y="1892465"/>
                </a:lnTo>
                <a:lnTo>
                  <a:pt x="2214803" y="1932051"/>
                </a:lnTo>
                <a:lnTo>
                  <a:pt x="2186406" y="1970379"/>
                </a:lnTo>
                <a:lnTo>
                  <a:pt x="2156383" y="2007412"/>
                </a:lnTo>
                <a:lnTo>
                  <a:pt x="2124799" y="2043087"/>
                </a:lnTo>
                <a:lnTo>
                  <a:pt x="2091702" y="2077351"/>
                </a:lnTo>
                <a:lnTo>
                  <a:pt x="2057133" y="2110168"/>
                </a:lnTo>
                <a:lnTo>
                  <a:pt x="2021141" y="2141486"/>
                </a:lnTo>
                <a:lnTo>
                  <a:pt x="1983803" y="2171255"/>
                </a:lnTo>
                <a:lnTo>
                  <a:pt x="1945132" y="2199424"/>
                </a:lnTo>
                <a:lnTo>
                  <a:pt x="1905215" y="2225929"/>
                </a:lnTo>
                <a:lnTo>
                  <a:pt x="1864067" y="2250744"/>
                </a:lnTo>
                <a:lnTo>
                  <a:pt x="1821764" y="2273795"/>
                </a:lnTo>
                <a:lnTo>
                  <a:pt x="1778342" y="2295055"/>
                </a:lnTo>
                <a:lnTo>
                  <a:pt x="1733854" y="2314460"/>
                </a:lnTo>
                <a:lnTo>
                  <a:pt x="1688363" y="2331974"/>
                </a:lnTo>
                <a:lnTo>
                  <a:pt x="1641906" y="2347518"/>
                </a:lnTo>
                <a:lnTo>
                  <a:pt x="1594535" y="2361082"/>
                </a:lnTo>
                <a:lnTo>
                  <a:pt x="1546301" y="2372576"/>
                </a:lnTo>
                <a:lnTo>
                  <a:pt x="1546301" y="2411438"/>
                </a:lnTo>
                <a:lnTo>
                  <a:pt x="1595272" y="2400338"/>
                </a:lnTo>
                <a:lnTo>
                  <a:pt x="1643392" y="2387193"/>
                </a:lnTo>
                <a:lnTo>
                  <a:pt x="1690611" y="2372068"/>
                </a:lnTo>
                <a:lnTo>
                  <a:pt x="1736877" y="2355011"/>
                </a:lnTo>
                <a:lnTo>
                  <a:pt x="1782140" y="2336050"/>
                </a:lnTo>
                <a:lnTo>
                  <a:pt x="1826361" y="2315260"/>
                </a:lnTo>
                <a:lnTo>
                  <a:pt x="1869490" y="2292667"/>
                </a:lnTo>
                <a:lnTo>
                  <a:pt x="1911477" y="2268321"/>
                </a:lnTo>
                <a:lnTo>
                  <a:pt x="1952269" y="2242274"/>
                </a:lnTo>
                <a:lnTo>
                  <a:pt x="1991829" y="2214588"/>
                </a:lnTo>
                <a:lnTo>
                  <a:pt x="2030095" y="2185276"/>
                </a:lnTo>
                <a:lnTo>
                  <a:pt x="2067039" y="2154415"/>
                </a:lnTo>
                <a:lnTo>
                  <a:pt x="2102599" y="2122043"/>
                </a:lnTo>
                <a:lnTo>
                  <a:pt x="2136724" y="2088210"/>
                </a:lnTo>
                <a:lnTo>
                  <a:pt x="2169376" y="2052955"/>
                </a:lnTo>
                <a:lnTo>
                  <a:pt x="2200503" y="2016340"/>
                </a:lnTo>
                <a:lnTo>
                  <a:pt x="2230069" y="1978393"/>
                </a:lnTo>
                <a:lnTo>
                  <a:pt x="2258009" y="1939175"/>
                </a:lnTo>
                <a:lnTo>
                  <a:pt x="2284272" y="1898726"/>
                </a:lnTo>
                <a:lnTo>
                  <a:pt x="2308834" y="1857095"/>
                </a:lnTo>
                <a:lnTo>
                  <a:pt x="2331618" y="1814347"/>
                </a:lnTo>
                <a:lnTo>
                  <a:pt x="2352598" y="1770494"/>
                </a:lnTo>
                <a:lnTo>
                  <a:pt x="2371725" y="1725625"/>
                </a:lnTo>
                <a:lnTo>
                  <a:pt x="2388946" y="1679752"/>
                </a:lnTo>
                <a:lnTo>
                  <a:pt x="2404211" y="1632940"/>
                </a:lnTo>
                <a:lnTo>
                  <a:pt x="2417470" y="1585226"/>
                </a:lnTo>
                <a:lnTo>
                  <a:pt x="2428697" y="1536661"/>
                </a:lnTo>
                <a:close/>
              </a:path>
              <a:path w="2631440" h="2611754">
                <a:moveTo>
                  <a:pt x="2428697" y="1077937"/>
                </a:moveTo>
                <a:lnTo>
                  <a:pt x="2417470" y="1029220"/>
                </a:lnTo>
                <a:lnTo>
                  <a:pt x="2404211" y="981341"/>
                </a:lnTo>
                <a:lnTo>
                  <a:pt x="2388946" y="934364"/>
                </a:lnTo>
                <a:lnTo>
                  <a:pt x="2371725" y="888339"/>
                </a:lnTo>
                <a:lnTo>
                  <a:pt x="2352598" y="843305"/>
                </a:lnTo>
                <a:lnTo>
                  <a:pt x="2331618" y="799312"/>
                </a:lnTo>
                <a:lnTo>
                  <a:pt x="2308834" y="756412"/>
                </a:lnTo>
                <a:lnTo>
                  <a:pt x="2284272" y="714641"/>
                </a:lnTo>
                <a:lnTo>
                  <a:pt x="2258009" y="674052"/>
                </a:lnTo>
                <a:lnTo>
                  <a:pt x="2230069" y="634707"/>
                </a:lnTo>
                <a:lnTo>
                  <a:pt x="2200503" y="596633"/>
                </a:lnTo>
                <a:lnTo>
                  <a:pt x="2169376" y="559879"/>
                </a:lnTo>
                <a:lnTo>
                  <a:pt x="2136724" y="524510"/>
                </a:lnTo>
                <a:lnTo>
                  <a:pt x="2102599" y="490550"/>
                </a:lnTo>
                <a:lnTo>
                  <a:pt x="2067039" y="458063"/>
                </a:lnTo>
                <a:lnTo>
                  <a:pt x="2030095" y="427101"/>
                </a:lnTo>
                <a:lnTo>
                  <a:pt x="1991829" y="397700"/>
                </a:lnTo>
                <a:lnTo>
                  <a:pt x="1952269" y="369900"/>
                </a:lnTo>
                <a:lnTo>
                  <a:pt x="1911477" y="343776"/>
                </a:lnTo>
                <a:lnTo>
                  <a:pt x="1869490" y="319341"/>
                </a:lnTo>
                <a:lnTo>
                  <a:pt x="1826361" y="296672"/>
                </a:lnTo>
                <a:lnTo>
                  <a:pt x="1782140" y="275793"/>
                </a:lnTo>
                <a:lnTo>
                  <a:pt x="1736877" y="256781"/>
                </a:lnTo>
                <a:lnTo>
                  <a:pt x="1690611" y="239649"/>
                </a:lnTo>
                <a:lnTo>
                  <a:pt x="1643392" y="224459"/>
                </a:lnTo>
                <a:lnTo>
                  <a:pt x="1595272" y="211277"/>
                </a:lnTo>
                <a:lnTo>
                  <a:pt x="1546301" y="200113"/>
                </a:lnTo>
                <a:lnTo>
                  <a:pt x="1546301" y="239102"/>
                </a:lnTo>
                <a:lnTo>
                  <a:pt x="1594535" y="250659"/>
                </a:lnTo>
                <a:lnTo>
                  <a:pt x="1641906" y="264274"/>
                </a:lnTo>
                <a:lnTo>
                  <a:pt x="1688363" y="279882"/>
                </a:lnTo>
                <a:lnTo>
                  <a:pt x="1733854" y="297459"/>
                </a:lnTo>
                <a:lnTo>
                  <a:pt x="1778342" y="316941"/>
                </a:lnTo>
                <a:lnTo>
                  <a:pt x="1821764" y="338277"/>
                </a:lnTo>
                <a:lnTo>
                  <a:pt x="1864067" y="361416"/>
                </a:lnTo>
                <a:lnTo>
                  <a:pt x="1905215" y="386308"/>
                </a:lnTo>
                <a:lnTo>
                  <a:pt x="1945132" y="412915"/>
                </a:lnTo>
                <a:lnTo>
                  <a:pt x="1983803" y="441185"/>
                </a:lnTo>
                <a:lnTo>
                  <a:pt x="2021141" y="471055"/>
                </a:lnTo>
                <a:lnTo>
                  <a:pt x="2057133" y="502488"/>
                </a:lnTo>
                <a:lnTo>
                  <a:pt x="2091702" y="535419"/>
                </a:lnTo>
                <a:lnTo>
                  <a:pt x="2124799" y="569810"/>
                </a:lnTo>
                <a:lnTo>
                  <a:pt x="2156383" y="605599"/>
                </a:lnTo>
                <a:lnTo>
                  <a:pt x="2186406" y="642759"/>
                </a:lnTo>
                <a:lnTo>
                  <a:pt x="2214803" y="681228"/>
                </a:lnTo>
                <a:lnTo>
                  <a:pt x="2241550" y="720940"/>
                </a:lnTo>
                <a:lnTo>
                  <a:pt x="2266569" y="761860"/>
                </a:lnTo>
                <a:lnTo>
                  <a:pt x="2289822" y="803948"/>
                </a:lnTo>
                <a:lnTo>
                  <a:pt x="2311260" y="847140"/>
                </a:lnTo>
                <a:lnTo>
                  <a:pt x="2330831" y="891387"/>
                </a:lnTo>
                <a:lnTo>
                  <a:pt x="2348484" y="936637"/>
                </a:lnTo>
                <a:lnTo>
                  <a:pt x="2364181" y="982853"/>
                </a:lnTo>
                <a:lnTo>
                  <a:pt x="2377846" y="1029970"/>
                </a:lnTo>
                <a:lnTo>
                  <a:pt x="2389454" y="1077937"/>
                </a:lnTo>
                <a:lnTo>
                  <a:pt x="2428697" y="1077937"/>
                </a:lnTo>
                <a:close/>
              </a:path>
              <a:path w="2631440" h="2611754">
                <a:moveTo>
                  <a:pt x="2631160" y="1305775"/>
                </a:moveTo>
                <a:lnTo>
                  <a:pt x="2630322" y="1259039"/>
                </a:lnTo>
                <a:lnTo>
                  <a:pt x="2627795" y="1212354"/>
                </a:lnTo>
                <a:lnTo>
                  <a:pt x="2623578" y="1165758"/>
                </a:lnTo>
                <a:lnTo>
                  <a:pt x="2617686" y="1119314"/>
                </a:lnTo>
                <a:lnTo>
                  <a:pt x="2610116" y="1073073"/>
                </a:lnTo>
                <a:lnTo>
                  <a:pt x="2600845" y="1027074"/>
                </a:lnTo>
                <a:lnTo>
                  <a:pt x="2589898" y="981379"/>
                </a:lnTo>
                <a:lnTo>
                  <a:pt x="2577274" y="936028"/>
                </a:lnTo>
                <a:lnTo>
                  <a:pt x="2562961" y="891082"/>
                </a:lnTo>
                <a:lnTo>
                  <a:pt x="2546959" y="846582"/>
                </a:lnTo>
                <a:lnTo>
                  <a:pt x="2529281" y="802589"/>
                </a:lnTo>
                <a:lnTo>
                  <a:pt x="2509913" y="759129"/>
                </a:lnTo>
                <a:lnTo>
                  <a:pt x="2488857" y="716267"/>
                </a:lnTo>
                <a:lnTo>
                  <a:pt x="2466124" y="674065"/>
                </a:lnTo>
                <a:lnTo>
                  <a:pt x="2441714" y="632548"/>
                </a:lnTo>
                <a:lnTo>
                  <a:pt x="2415616" y="591781"/>
                </a:lnTo>
                <a:lnTo>
                  <a:pt x="2382977" y="624166"/>
                </a:lnTo>
                <a:lnTo>
                  <a:pt x="2408859" y="666013"/>
                </a:lnTo>
                <a:lnTo>
                  <a:pt x="2432964" y="708609"/>
                </a:lnTo>
                <a:lnTo>
                  <a:pt x="2455291" y="751878"/>
                </a:lnTo>
                <a:lnTo>
                  <a:pt x="2475827" y="795794"/>
                </a:lnTo>
                <a:lnTo>
                  <a:pt x="2494572" y="840295"/>
                </a:lnTo>
                <a:lnTo>
                  <a:pt x="2511539" y="885329"/>
                </a:lnTo>
                <a:lnTo>
                  <a:pt x="2526715" y="930846"/>
                </a:lnTo>
                <a:lnTo>
                  <a:pt x="2540101" y="976782"/>
                </a:lnTo>
                <a:lnTo>
                  <a:pt x="2551709" y="1023086"/>
                </a:lnTo>
                <a:lnTo>
                  <a:pt x="2561539" y="1069721"/>
                </a:lnTo>
                <a:lnTo>
                  <a:pt x="2569565" y="1116609"/>
                </a:lnTo>
                <a:lnTo>
                  <a:pt x="2575814" y="1163713"/>
                </a:lnTo>
                <a:lnTo>
                  <a:pt x="2580284" y="1210983"/>
                </a:lnTo>
                <a:lnTo>
                  <a:pt x="2582964" y="1258354"/>
                </a:lnTo>
                <a:lnTo>
                  <a:pt x="2583853" y="1305775"/>
                </a:lnTo>
                <a:lnTo>
                  <a:pt x="2582964" y="1353210"/>
                </a:lnTo>
                <a:lnTo>
                  <a:pt x="2580284" y="1400581"/>
                </a:lnTo>
                <a:lnTo>
                  <a:pt x="2575814" y="1447850"/>
                </a:lnTo>
                <a:lnTo>
                  <a:pt x="2569565" y="1494955"/>
                </a:lnTo>
                <a:lnTo>
                  <a:pt x="2561539" y="1541843"/>
                </a:lnTo>
                <a:lnTo>
                  <a:pt x="2551709" y="1588477"/>
                </a:lnTo>
                <a:lnTo>
                  <a:pt x="2540101" y="1634782"/>
                </a:lnTo>
                <a:lnTo>
                  <a:pt x="2526715" y="1680718"/>
                </a:lnTo>
                <a:lnTo>
                  <a:pt x="2511539" y="1726234"/>
                </a:lnTo>
                <a:lnTo>
                  <a:pt x="2494572" y="1771269"/>
                </a:lnTo>
                <a:lnTo>
                  <a:pt x="2475827" y="1815769"/>
                </a:lnTo>
                <a:lnTo>
                  <a:pt x="2455291" y="1859686"/>
                </a:lnTo>
                <a:lnTo>
                  <a:pt x="2432964" y="1902955"/>
                </a:lnTo>
                <a:lnTo>
                  <a:pt x="2408859" y="1945551"/>
                </a:lnTo>
                <a:lnTo>
                  <a:pt x="2382977" y="1987384"/>
                </a:lnTo>
                <a:lnTo>
                  <a:pt x="2415616" y="2019769"/>
                </a:lnTo>
                <a:lnTo>
                  <a:pt x="2441714" y="1979015"/>
                </a:lnTo>
                <a:lnTo>
                  <a:pt x="2466124" y="1937499"/>
                </a:lnTo>
                <a:lnTo>
                  <a:pt x="2488857" y="1895297"/>
                </a:lnTo>
                <a:lnTo>
                  <a:pt x="2509913" y="1852434"/>
                </a:lnTo>
                <a:lnTo>
                  <a:pt x="2529281" y="1808975"/>
                </a:lnTo>
                <a:lnTo>
                  <a:pt x="2546959" y="1764982"/>
                </a:lnTo>
                <a:lnTo>
                  <a:pt x="2562961" y="1720481"/>
                </a:lnTo>
                <a:lnTo>
                  <a:pt x="2577274" y="1675536"/>
                </a:lnTo>
                <a:lnTo>
                  <a:pt x="2589898" y="1630184"/>
                </a:lnTo>
                <a:lnTo>
                  <a:pt x="2600845" y="1584490"/>
                </a:lnTo>
                <a:lnTo>
                  <a:pt x="2610116" y="1538490"/>
                </a:lnTo>
                <a:lnTo>
                  <a:pt x="2617686" y="1492250"/>
                </a:lnTo>
                <a:lnTo>
                  <a:pt x="2623578" y="1445806"/>
                </a:lnTo>
                <a:lnTo>
                  <a:pt x="2627795" y="1399209"/>
                </a:lnTo>
                <a:lnTo>
                  <a:pt x="2630322" y="1352524"/>
                </a:lnTo>
                <a:lnTo>
                  <a:pt x="2631160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2502" y="4124350"/>
            <a:ext cx="11176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Memor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y 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dent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8267" y="3242601"/>
            <a:ext cx="2632710" cy="2611755"/>
          </a:xfrm>
          <a:custGeom>
            <a:avLst/>
            <a:gdLst/>
            <a:ahLst/>
            <a:cxnLst/>
            <a:rect l="l" t="t" r="r" b="b"/>
            <a:pathLst>
              <a:path w="2632709" h="2611754">
                <a:moveTo>
                  <a:pt x="249377" y="624166"/>
                </a:moveTo>
                <a:lnTo>
                  <a:pt x="216611" y="591781"/>
                </a:lnTo>
                <a:lnTo>
                  <a:pt x="190373" y="632548"/>
                </a:lnTo>
                <a:lnTo>
                  <a:pt x="165836" y="674065"/>
                </a:lnTo>
                <a:lnTo>
                  <a:pt x="142989" y="716267"/>
                </a:lnTo>
                <a:lnTo>
                  <a:pt x="121843" y="759129"/>
                </a:lnTo>
                <a:lnTo>
                  <a:pt x="102387" y="802589"/>
                </a:lnTo>
                <a:lnTo>
                  <a:pt x="84620" y="846582"/>
                </a:lnTo>
                <a:lnTo>
                  <a:pt x="68541" y="891082"/>
                </a:lnTo>
                <a:lnTo>
                  <a:pt x="54152" y="936028"/>
                </a:lnTo>
                <a:lnTo>
                  <a:pt x="41465" y="981379"/>
                </a:lnTo>
                <a:lnTo>
                  <a:pt x="30467" y="1027074"/>
                </a:lnTo>
                <a:lnTo>
                  <a:pt x="21158" y="1073073"/>
                </a:lnTo>
                <a:lnTo>
                  <a:pt x="13538" y="1119314"/>
                </a:lnTo>
                <a:lnTo>
                  <a:pt x="7620" y="1165758"/>
                </a:lnTo>
                <a:lnTo>
                  <a:pt x="3390" y="1212354"/>
                </a:lnTo>
                <a:lnTo>
                  <a:pt x="850" y="1259039"/>
                </a:lnTo>
                <a:lnTo>
                  <a:pt x="0" y="1305775"/>
                </a:lnTo>
                <a:lnTo>
                  <a:pt x="850" y="1352524"/>
                </a:lnTo>
                <a:lnTo>
                  <a:pt x="3390" y="1399209"/>
                </a:lnTo>
                <a:lnTo>
                  <a:pt x="7620" y="1445806"/>
                </a:lnTo>
                <a:lnTo>
                  <a:pt x="13538" y="1492250"/>
                </a:lnTo>
                <a:lnTo>
                  <a:pt x="21158" y="1538490"/>
                </a:lnTo>
                <a:lnTo>
                  <a:pt x="30467" y="1584490"/>
                </a:lnTo>
                <a:lnTo>
                  <a:pt x="41465" y="1630184"/>
                </a:lnTo>
                <a:lnTo>
                  <a:pt x="54152" y="1675536"/>
                </a:lnTo>
                <a:lnTo>
                  <a:pt x="68541" y="1720481"/>
                </a:lnTo>
                <a:lnTo>
                  <a:pt x="84620" y="1764982"/>
                </a:lnTo>
                <a:lnTo>
                  <a:pt x="102387" y="1808975"/>
                </a:lnTo>
                <a:lnTo>
                  <a:pt x="121843" y="1852434"/>
                </a:lnTo>
                <a:lnTo>
                  <a:pt x="142989" y="1895297"/>
                </a:lnTo>
                <a:lnTo>
                  <a:pt x="165836" y="1937499"/>
                </a:lnTo>
                <a:lnTo>
                  <a:pt x="190373" y="1979015"/>
                </a:lnTo>
                <a:lnTo>
                  <a:pt x="216611" y="2019769"/>
                </a:lnTo>
                <a:lnTo>
                  <a:pt x="249377" y="1987384"/>
                </a:lnTo>
                <a:lnTo>
                  <a:pt x="223354" y="1945551"/>
                </a:lnTo>
                <a:lnTo>
                  <a:pt x="199136" y="1902955"/>
                </a:lnTo>
                <a:lnTo>
                  <a:pt x="176707" y="1859686"/>
                </a:lnTo>
                <a:lnTo>
                  <a:pt x="156083" y="1815769"/>
                </a:lnTo>
                <a:lnTo>
                  <a:pt x="137236" y="1771269"/>
                </a:lnTo>
                <a:lnTo>
                  <a:pt x="120192" y="1726234"/>
                </a:lnTo>
                <a:lnTo>
                  <a:pt x="104952" y="1680718"/>
                </a:lnTo>
                <a:lnTo>
                  <a:pt x="91490" y="1634782"/>
                </a:lnTo>
                <a:lnTo>
                  <a:pt x="79832" y="1588477"/>
                </a:lnTo>
                <a:lnTo>
                  <a:pt x="69964" y="1541843"/>
                </a:lnTo>
                <a:lnTo>
                  <a:pt x="61887" y="1494955"/>
                </a:lnTo>
                <a:lnTo>
                  <a:pt x="55613" y="1447850"/>
                </a:lnTo>
                <a:lnTo>
                  <a:pt x="51130" y="1400581"/>
                </a:lnTo>
                <a:lnTo>
                  <a:pt x="48437" y="1353210"/>
                </a:lnTo>
                <a:lnTo>
                  <a:pt x="47536" y="1305788"/>
                </a:lnTo>
                <a:lnTo>
                  <a:pt x="48437" y="1258354"/>
                </a:lnTo>
                <a:lnTo>
                  <a:pt x="51130" y="1210983"/>
                </a:lnTo>
                <a:lnTo>
                  <a:pt x="55613" y="1163713"/>
                </a:lnTo>
                <a:lnTo>
                  <a:pt x="61887" y="1116609"/>
                </a:lnTo>
                <a:lnTo>
                  <a:pt x="69964" y="1069721"/>
                </a:lnTo>
                <a:lnTo>
                  <a:pt x="79832" y="1023086"/>
                </a:lnTo>
                <a:lnTo>
                  <a:pt x="91490" y="976782"/>
                </a:lnTo>
                <a:lnTo>
                  <a:pt x="104952" y="930846"/>
                </a:lnTo>
                <a:lnTo>
                  <a:pt x="120192" y="885329"/>
                </a:lnTo>
                <a:lnTo>
                  <a:pt x="137236" y="840295"/>
                </a:lnTo>
                <a:lnTo>
                  <a:pt x="156083" y="795794"/>
                </a:lnTo>
                <a:lnTo>
                  <a:pt x="176707" y="751878"/>
                </a:lnTo>
                <a:lnTo>
                  <a:pt x="199136" y="708609"/>
                </a:lnTo>
                <a:lnTo>
                  <a:pt x="223354" y="666013"/>
                </a:lnTo>
                <a:lnTo>
                  <a:pt x="249377" y="624166"/>
                </a:lnTo>
                <a:close/>
              </a:path>
              <a:path w="2632709" h="2611754">
                <a:moveTo>
                  <a:pt x="1086053" y="2372576"/>
                </a:moveTo>
                <a:lnTo>
                  <a:pt x="1037805" y="2361082"/>
                </a:lnTo>
                <a:lnTo>
                  <a:pt x="990434" y="2347518"/>
                </a:lnTo>
                <a:lnTo>
                  <a:pt x="943978" y="2331974"/>
                </a:lnTo>
                <a:lnTo>
                  <a:pt x="898486" y="2314460"/>
                </a:lnTo>
                <a:lnTo>
                  <a:pt x="853998" y="2295055"/>
                </a:lnTo>
                <a:lnTo>
                  <a:pt x="810577" y="2273795"/>
                </a:lnTo>
                <a:lnTo>
                  <a:pt x="768273" y="2250744"/>
                </a:lnTo>
                <a:lnTo>
                  <a:pt x="727125" y="2225929"/>
                </a:lnTo>
                <a:lnTo>
                  <a:pt x="687209" y="2199424"/>
                </a:lnTo>
                <a:lnTo>
                  <a:pt x="648538" y="2171255"/>
                </a:lnTo>
                <a:lnTo>
                  <a:pt x="611200" y="2141486"/>
                </a:lnTo>
                <a:lnTo>
                  <a:pt x="575208" y="2110168"/>
                </a:lnTo>
                <a:lnTo>
                  <a:pt x="540651" y="2077351"/>
                </a:lnTo>
                <a:lnTo>
                  <a:pt x="507542" y="2043087"/>
                </a:lnTo>
                <a:lnTo>
                  <a:pt x="475957" y="2007412"/>
                </a:lnTo>
                <a:lnTo>
                  <a:pt x="445935" y="1970379"/>
                </a:lnTo>
                <a:lnTo>
                  <a:pt x="417537" y="1932051"/>
                </a:lnTo>
                <a:lnTo>
                  <a:pt x="390791" y="1892465"/>
                </a:lnTo>
                <a:lnTo>
                  <a:pt x="365772" y="1851685"/>
                </a:lnTo>
                <a:lnTo>
                  <a:pt x="342519" y="1809737"/>
                </a:lnTo>
                <a:lnTo>
                  <a:pt x="321081" y="1766697"/>
                </a:lnTo>
                <a:lnTo>
                  <a:pt x="301510" y="1722602"/>
                </a:lnTo>
                <a:lnTo>
                  <a:pt x="283857" y="1677504"/>
                </a:lnTo>
                <a:lnTo>
                  <a:pt x="268160" y="1631442"/>
                </a:lnTo>
                <a:lnTo>
                  <a:pt x="254495" y="1584477"/>
                </a:lnTo>
                <a:lnTo>
                  <a:pt x="242900" y="1536661"/>
                </a:lnTo>
                <a:lnTo>
                  <a:pt x="203657" y="1536661"/>
                </a:lnTo>
                <a:lnTo>
                  <a:pt x="214871" y="1585226"/>
                </a:lnTo>
                <a:lnTo>
                  <a:pt x="228130" y="1632940"/>
                </a:lnTo>
                <a:lnTo>
                  <a:pt x="243395" y="1679752"/>
                </a:lnTo>
                <a:lnTo>
                  <a:pt x="260616" y="1725625"/>
                </a:lnTo>
                <a:lnTo>
                  <a:pt x="279742" y="1770494"/>
                </a:lnTo>
                <a:lnTo>
                  <a:pt x="300723" y="1814347"/>
                </a:lnTo>
                <a:lnTo>
                  <a:pt x="323507" y="1857095"/>
                </a:lnTo>
                <a:lnTo>
                  <a:pt x="348068" y="1898726"/>
                </a:lnTo>
                <a:lnTo>
                  <a:pt x="374345" y="1939175"/>
                </a:lnTo>
                <a:lnTo>
                  <a:pt x="402272" y="1978393"/>
                </a:lnTo>
                <a:lnTo>
                  <a:pt x="431838" y="2016340"/>
                </a:lnTo>
                <a:lnTo>
                  <a:pt x="462965" y="2052955"/>
                </a:lnTo>
                <a:lnTo>
                  <a:pt x="495617" y="2088210"/>
                </a:lnTo>
                <a:lnTo>
                  <a:pt x="529742" y="2122043"/>
                </a:lnTo>
                <a:lnTo>
                  <a:pt x="565302" y="2154415"/>
                </a:lnTo>
                <a:lnTo>
                  <a:pt x="602246" y="2185276"/>
                </a:lnTo>
                <a:lnTo>
                  <a:pt x="640511" y="2214588"/>
                </a:lnTo>
                <a:lnTo>
                  <a:pt x="680072" y="2242274"/>
                </a:lnTo>
                <a:lnTo>
                  <a:pt x="720864" y="2268321"/>
                </a:lnTo>
                <a:lnTo>
                  <a:pt x="762850" y="2292667"/>
                </a:lnTo>
                <a:lnTo>
                  <a:pt x="805980" y="2315260"/>
                </a:lnTo>
                <a:lnTo>
                  <a:pt x="850201" y="2336050"/>
                </a:lnTo>
                <a:lnTo>
                  <a:pt x="895464" y="2355011"/>
                </a:lnTo>
                <a:lnTo>
                  <a:pt x="941730" y="2372068"/>
                </a:lnTo>
                <a:lnTo>
                  <a:pt x="988949" y="2387193"/>
                </a:lnTo>
                <a:lnTo>
                  <a:pt x="1037069" y="2400338"/>
                </a:lnTo>
                <a:lnTo>
                  <a:pt x="1086053" y="2411438"/>
                </a:lnTo>
                <a:lnTo>
                  <a:pt x="1086053" y="2372576"/>
                </a:lnTo>
                <a:close/>
              </a:path>
              <a:path w="2632709" h="2611754">
                <a:moveTo>
                  <a:pt x="1086053" y="200113"/>
                </a:moveTo>
                <a:lnTo>
                  <a:pt x="1037069" y="211277"/>
                </a:lnTo>
                <a:lnTo>
                  <a:pt x="988949" y="224459"/>
                </a:lnTo>
                <a:lnTo>
                  <a:pt x="941730" y="239649"/>
                </a:lnTo>
                <a:lnTo>
                  <a:pt x="895464" y="256781"/>
                </a:lnTo>
                <a:lnTo>
                  <a:pt x="850201" y="275793"/>
                </a:lnTo>
                <a:lnTo>
                  <a:pt x="805980" y="296672"/>
                </a:lnTo>
                <a:lnTo>
                  <a:pt x="762850" y="319341"/>
                </a:lnTo>
                <a:lnTo>
                  <a:pt x="720864" y="343776"/>
                </a:lnTo>
                <a:lnTo>
                  <a:pt x="680072" y="369900"/>
                </a:lnTo>
                <a:lnTo>
                  <a:pt x="640511" y="397700"/>
                </a:lnTo>
                <a:lnTo>
                  <a:pt x="602246" y="427101"/>
                </a:lnTo>
                <a:lnTo>
                  <a:pt x="565302" y="458063"/>
                </a:lnTo>
                <a:lnTo>
                  <a:pt x="529742" y="490550"/>
                </a:lnTo>
                <a:lnTo>
                  <a:pt x="495617" y="524510"/>
                </a:lnTo>
                <a:lnTo>
                  <a:pt x="462965" y="559879"/>
                </a:lnTo>
                <a:lnTo>
                  <a:pt x="431838" y="596633"/>
                </a:lnTo>
                <a:lnTo>
                  <a:pt x="402272" y="634707"/>
                </a:lnTo>
                <a:lnTo>
                  <a:pt x="374345" y="674052"/>
                </a:lnTo>
                <a:lnTo>
                  <a:pt x="348068" y="714641"/>
                </a:lnTo>
                <a:lnTo>
                  <a:pt x="323507" y="756412"/>
                </a:lnTo>
                <a:lnTo>
                  <a:pt x="300723" y="799312"/>
                </a:lnTo>
                <a:lnTo>
                  <a:pt x="279742" y="843305"/>
                </a:lnTo>
                <a:lnTo>
                  <a:pt x="260616" y="888339"/>
                </a:lnTo>
                <a:lnTo>
                  <a:pt x="243395" y="934364"/>
                </a:lnTo>
                <a:lnTo>
                  <a:pt x="228130" y="981341"/>
                </a:lnTo>
                <a:lnTo>
                  <a:pt x="214871" y="1029220"/>
                </a:lnTo>
                <a:lnTo>
                  <a:pt x="203657" y="1077937"/>
                </a:lnTo>
                <a:lnTo>
                  <a:pt x="242900" y="1077937"/>
                </a:lnTo>
                <a:lnTo>
                  <a:pt x="254495" y="1029970"/>
                </a:lnTo>
                <a:lnTo>
                  <a:pt x="268160" y="982853"/>
                </a:lnTo>
                <a:lnTo>
                  <a:pt x="283857" y="936637"/>
                </a:lnTo>
                <a:lnTo>
                  <a:pt x="301510" y="891387"/>
                </a:lnTo>
                <a:lnTo>
                  <a:pt x="321081" y="847140"/>
                </a:lnTo>
                <a:lnTo>
                  <a:pt x="342519" y="803948"/>
                </a:lnTo>
                <a:lnTo>
                  <a:pt x="365772" y="761860"/>
                </a:lnTo>
                <a:lnTo>
                  <a:pt x="390791" y="720940"/>
                </a:lnTo>
                <a:lnTo>
                  <a:pt x="417537" y="681228"/>
                </a:lnTo>
                <a:lnTo>
                  <a:pt x="445935" y="642759"/>
                </a:lnTo>
                <a:lnTo>
                  <a:pt x="475957" y="605599"/>
                </a:lnTo>
                <a:lnTo>
                  <a:pt x="507542" y="569810"/>
                </a:lnTo>
                <a:lnTo>
                  <a:pt x="540651" y="535419"/>
                </a:lnTo>
                <a:lnTo>
                  <a:pt x="575208" y="502488"/>
                </a:lnTo>
                <a:lnTo>
                  <a:pt x="611200" y="471055"/>
                </a:lnTo>
                <a:lnTo>
                  <a:pt x="648538" y="441185"/>
                </a:lnTo>
                <a:lnTo>
                  <a:pt x="687209" y="412915"/>
                </a:lnTo>
                <a:lnTo>
                  <a:pt x="727125" y="386308"/>
                </a:lnTo>
                <a:lnTo>
                  <a:pt x="768273" y="361416"/>
                </a:lnTo>
                <a:lnTo>
                  <a:pt x="810577" y="338277"/>
                </a:lnTo>
                <a:lnTo>
                  <a:pt x="853998" y="316941"/>
                </a:lnTo>
                <a:lnTo>
                  <a:pt x="898486" y="297459"/>
                </a:lnTo>
                <a:lnTo>
                  <a:pt x="943978" y="279882"/>
                </a:lnTo>
                <a:lnTo>
                  <a:pt x="990434" y="264274"/>
                </a:lnTo>
                <a:lnTo>
                  <a:pt x="1037805" y="250659"/>
                </a:lnTo>
                <a:lnTo>
                  <a:pt x="1086053" y="239102"/>
                </a:lnTo>
                <a:lnTo>
                  <a:pt x="1086053" y="200113"/>
                </a:lnTo>
                <a:close/>
              </a:path>
              <a:path w="2632709" h="2611754">
                <a:moveTo>
                  <a:pt x="2038553" y="2398103"/>
                </a:moveTo>
                <a:lnTo>
                  <a:pt x="2005914" y="2365718"/>
                </a:lnTo>
                <a:lnTo>
                  <a:pt x="1963661" y="2391359"/>
                </a:lnTo>
                <a:lnTo>
                  <a:pt x="1920671" y="2415222"/>
                </a:lnTo>
                <a:lnTo>
                  <a:pt x="1876983" y="2437320"/>
                </a:lnTo>
                <a:lnTo>
                  <a:pt x="1832635" y="2457653"/>
                </a:lnTo>
                <a:lnTo>
                  <a:pt x="1787715" y="2476208"/>
                </a:lnTo>
                <a:lnTo>
                  <a:pt x="1742236" y="2493010"/>
                </a:lnTo>
                <a:lnTo>
                  <a:pt x="1696288" y="2508034"/>
                </a:lnTo>
                <a:lnTo>
                  <a:pt x="1649907" y="2521293"/>
                </a:lnTo>
                <a:lnTo>
                  <a:pt x="1603146" y="2532786"/>
                </a:lnTo>
                <a:lnTo>
                  <a:pt x="1556067" y="2542514"/>
                </a:lnTo>
                <a:lnTo>
                  <a:pt x="1508709" y="2550464"/>
                </a:lnTo>
                <a:lnTo>
                  <a:pt x="1461147" y="2556649"/>
                </a:lnTo>
                <a:lnTo>
                  <a:pt x="1413421" y="2561069"/>
                </a:lnTo>
                <a:lnTo>
                  <a:pt x="1365580" y="2563723"/>
                </a:lnTo>
                <a:lnTo>
                  <a:pt x="1317701" y="2564600"/>
                </a:lnTo>
                <a:lnTo>
                  <a:pt x="1269809" y="2563723"/>
                </a:lnTo>
                <a:lnTo>
                  <a:pt x="1221968" y="2561069"/>
                </a:lnTo>
                <a:lnTo>
                  <a:pt x="1174242" y="2556649"/>
                </a:lnTo>
                <a:lnTo>
                  <a:pt x="1126680" y="2550464"/>
                </a:lnTo>
                <a:lnTo>
                  <a:pt x="1079322" y="2542514"/>
                </a:lnTo>
                <a:lnTo>
                  <a:pt x="1032243" y="2532786"/>
                </a:lnTo>
                <a:lnTo>
                  <a:pt x="985481" y="2521293"/>
                </a:lnTo>
                <a:lnTo>
                  <a:pt x="939101" y="2508034"/>
                </a:lnTo>
                <a:lnTo>
                  <a:pt x="893152" y="2493010"/>
                </a:lnTo>
                <a:lnTo>
                  <a:pt x="847674" y="2476208"/>
                </a:lnTo>
                <a:lnTo>
                  <a:pt x="802754" y="2457653"/>
                </a:lnTo>
                <a:lnTo>
                  <a:pt x="758405" y="2437320"/>
                </a:lnTo>
                <a:lnTo>
                  <a:pt x="714717" y="2415222"/>
                </a:lnTo>
                <a:lnTo>
                  <a:pt x="671728" y="2391359"/>
                </a:lnTo>
                <a:lnTo>
                  <a:pt x="629488" y="2365718"/>
                </a:lnTo>
                <a:lnTo>
                  <a:pt x="596849" y="2398103"/>
                </a:lnTo>
                <a:lnTo>
                  <a:pt x="637997" y="2423960"/>
                </a:lnTo>
                <a:lnTo>
                  <a:pt x="679919" y="2448141"/>
                </a:lnTo>
                <a:lnTo>
                  <a:pt x="722528" y="2470645"/>
                </a:lnTo>
                <a:lnTo>
                  <a:pt x="765810" y="2491498"/>
                </a:lnTo>
                <a:lnTo>
                  <a:pt x="809675" y="2510675"/>
                </a:lnTo>
                <a:lnTo>
                  <a:pt x="854100" y="2528189"/>
                </a:lnTo>
                <a:lnTo>
                  <a:pt x="899033" y="2544026"/>
                </a:lnTo>
                <a:lnTo>
                  <a:pt x="944410" y="2558199"/>
                </a:lnTo>
                <a:lnTo>
                  <a:pt x="990193" y="2570708"/>
                </a:lnTo>
                <a:lnTo>
                  <a:pt x="1036320" y="2581541"/>
                </a:lnTo>
                <a:lnTo>
                  <a:pt x="1082763" y="2590723"/>
                </a:lnTo>
                <a:lnTo>
                  <a:pt x="1129449" y="2598229"/>
                </a:lnTo>
                <a:lnTo>
                  <a:pt x="1176337" y="2604058"/>
                </a:lnTo>
                <a:lnTo>
                  <a:pt x="1223365" y="2608224"/>
                </a:lnTo>
                <a:lnTo>
                  <a:pt x="1270508" y="2610726"/>
                </a:lnTo>
                <a:lnTo>
                  <a:pt x="1317688" y="2611564"/>
                </a:lnTo>
                <a:lnTo>
                  <a:pt x="1364881" y="2610726"/>
                </a:lnTo>
                <a:lnTo>
                  <a:pt x="1412024" y="2608224"/>
                </a:lnTo>
                <a:lnTo>
                  <a:pt x="1459052" y="2604058"/>
                </a:lnTo>
                <a:lnTo>
                  <a:pt x="1505940" y="2598229"/>
                </a:lnTo>
                <a:lnTo>
                  <a:pt x="1552625" y="2590723"/>
                </a:lnTo>
                <a:lnTo>
                  <a:pt x="1599069" y="2581541"/>
                </a:lnTo>
                <a:lnTo>
                  <a:pt x="1645196" y="2570708"/>
                </a:lnTo>
                <a:lnTo>
                  <a:pt x="1690979" y="2558199"/>
                </a:lnTo>
                <a:lnTo>
                  <a:pt x="1736356" y="2544026"/>
                </a:lnTo>
                <a:lnTo>
                  <a:pt x="1781289" y="2528189"/>
                </a:lnTo>
                <a:lnTo>
                  <a:pt x="1825713" y="2510675"/>
                </a:lnTo>
                <a:lnTo>
                  <a:pt x="1869579" y="2491498"/>
                </a:lnTo>
                <a:lnTo>
                  <a:pt x="1912861" y="2470645"/>
                </a:lnTo>
                <a:lnTo>
                  <a:pt x="1955469" y="2448141"/>
                </a:lnTo>
                <a:lnTo>
                  <a:pt x="1997392" y="2423960"/>
                </a:lnTo>
                <a:lnTo>
                  <a:pt x="2038553" y="2398103"/>
                </a:lnTo>
                <a:close/>
              </a:path>
              <a:path w="2632709" h="2611754">
                <a:moveTo>
                  <a:pt x="2038553" y="213448"/>
                </a:moveTo>
                <a:lnTo>
                  <a:pt x="1997392" y="187604"/>
                </a:lnTo>
                <a:lnTo>
                  <a:pt x="1955469" y="163423"/>
                </a:lnTo>
                <a:lnTo>
                  <a:pt x="1912861" y="140919"/>
                </a:lnTo>
                <a:lnTo>
                  <a:pt x="1869579" y="120065"/>
                </a:lnTo>
                <a:lnTo>
                  <a:pt x="1825713" y="100888"/>
                </a:lnTo>
                <a:lnTo>
                  <a:pt x="1781289" y="83375"/>
                </a:lnTo>
                <a:lnTo>
                  <a:pt x="1736356" y="67538"/>
                </a:lnTo>
                <a:lnTo>
                  <a:pt x="1690979" y="53365"/>
                </a:lnTo>
                <a:lnTo>
                  <a:pt x="1645196" y="40855"/>
                </a:lnTo>
                <a:lnTo>
                  <a:pt x="1599069" y="30022"/>
                </a:lnTo>
                <a:lnTo>
                  <a:pt x="1552625" y="20840"/>
                </a:lnTo>
                <a:lnTo>
                  <a:pt x="1505940" y="13335"/>
                </a:lnTo>
                <a:lnTo>
                  <a:pt x="1459052" y="7505"/>
                </a:lnTo>
                <a:lnTo>
                  <a:pt x="1412024" y="3340"/>
                </a:lnTo>
                <a:lnTo>
                  <a:pt x="1364881" y="838"/>
                </a:lnTo>
                <a:lnTo>
                  <a:pt x="1317701" y="0"/>
                </a:lnTo>
                <a:lnTo>
                  <a:pt x="1270508" y="838"/>
                </a:lnTo>
                <a:lnTo>
                  <a:pt x="1223365" y="3340"/>
                </a:lnTo>
                <a:lnTo>
                  <a:pt x="1176337" y="7505"/>
                </a:lnTo>
                <a:lnTo>
                  <a:pt x="1129449" y="13335"/>
                </a:lnTo>
                <a:lnTo>
                  <a:pt x="1082763" y="20840"/>
                </a:lnTo>
                <a:lnTo>
                  <a:pt x="1036320" y="30022"/>
                </a:lnTo>
                <a:lnTo>
                  <a:pt x="990193" y="40855"/>
                </a:lnTo>
                <a:lnTo>
                  <a:pt x="944410" y="53365"/>
                </a:lnTo>
                <a:lnTo>
                  <a:pt x="899033" y="67538"/>
                </a:lnTo>
                <a:lnTo>
                  <a:pt x="854100" y="83375"/>
                </a:lnTo>
                <a:lnTo>
                  <a:pt x="809675" y="100888"/>
                </a:lnTo>
                <a:lnTo>
                  <a:pt x="765810" y="120065"/>
                </a:lnTo>
                <a:lnTo>
                  <a:pt x="722528" y="140919"/>
                </a:lnTo>
                <a:lnTo>
                  <a:pt x="679919" y="163423"/>
                </a:lnTo>
                <a:lnTo>
                  <a:pt x="637997" y="187604"/>
                </a:lnTo>
                <a:lnTo>
                  <a:pt x="596849" y="213448"/>
                </a:lnTo>
                <a:lnTo>
                  <a:pt x="629488" y="245833"/>
                </a:lnTo>
                <a:lnTo>
                  <a:pt x="671728" y="220205"/>
                </a:lnTo>
                <a:lnTo>
                  <a:pt x="714717" y="196342"/>
                </a:lnTo>
                <a:lnTo>
                  <a:pt x="758405" y="174244"/>
                </a:lnTo>
                <a:lnTo>
                  <a:pt x="802754" y="153911"/>
                </a:lnTo>
                <a:lnTo>
                  <a:pt x="847674" y="135343"/>
                </a:lnTo>
                <a:lnTo>
                  <a:pt x="893152" y="118554"/>
                </a:lnTo>
                <a:lnTo>
                  <a:pt x="939101" y="103530"/>
                </a:lnTo>
                <a:lnTo>
                  <a:pt x="985481" y="90271"/>
                </a:lnTo>
                <a:lnTo>
                  <a:pt x="1032243" y="78778"/>
                </a:lnTo>
                <a:lnTo>
                  <a:pt x="1079322" y="69049"/>
                </a:lnTo>
                <a:lnTo>
                  <a:pt x="1126680" y="61099"/>
                </a:lnTo>
                <a:lnTo>
                  <a:pt x="1174242" y="54914"/>
                </a:lnTo>
                <a:lnTo>
                  <a:pt x="1221968" y="50495"/>
                </a:lnTo>
                <a:lnTo>
                  <a:pt x="1269809" y="47840"/>
                </a:lnTo>
                <a:lnTo>
                  <a:pt x="1317688" y="46964"/>
                </a:lnTo>
                <a:lnTo>
                  <a:pt x="1365580" y="47840"/>
                </a:lnTo>
                <a:lnTo>
                  <a:pt x="1413421" y="50495"/>
                </a:lnTo>
                <a:lnTo>
                  <a:pt x="1461147" y="54914"/>
                </a:lnTo>
                <a:lnTo>
                  <a:pt x="1508709" y="61099"/>
                </a:lnTo>
                <a:lnTo>
                  <a:pt x="1556067" y="69049"/>
                </a:lnTo>
                <a:lnTo>
                  <a:pt x="1603146" y="78778"/>
                </a:lnTo>
                <a:lnTo>
                  <a:pt x="1649907" y="90271"/>
                </a:lnTo>
                <a:lnTo>
                  <a:pt x="1696288" y="103530"/>
                </a:lnTo>
                <a:lnTo>
                  <a:pt x="1742236" y="118554"/>
                </a:lnTo>
                <a:lnTo>
                  <a:pt x="1787715" y="135343"/>
                </a:lnTo>
                <a:lnTo>
                  <a:pt x="1832635" y="153911"/>
                </a:lnTo>
                <a:lnTo>
                  <a:pt x="1876983" y="174244"/>
                </a:lnTo>
                <a:lnTo>
                  <a:pt x="1920671" y="196342"/>
                </a:lnTo>
                <a:lnTo>
                  <a:pt x="1963661" y="220205"/>
                </a:lnTo>
                <a:lnTo>
                  <a:pt x="2005914" y="245833"/>
                </a:lnTo>
                <a:lnTo>
                  <a:pt x="2038553" y="213448"/>
                </a:lnTo>
                <a:close/>
              </a:path>
              <a:path w="2632709" h="2611754">
                <a:moveTo>
                  <a:pt x="2428697" y="1536661"/>
                </a:moveTo>
                <a:lnTo>
                  <a:pt x="2389581" y="1536661"/>
                </a:lnTo>
                <a:lnTo>
                  <a:pt x="2377973" y="1584477"/>
                </a:lnTo>
                <a:lnTo>
                  <a:pt x="2364321" y="1631442"/>
                </a:lnTo>
                <a:lnTo>
                  <a:pt x="2348636" y="1677504"/>
                </a:lnTo>
                <a:lnTo>
                  <a:pt x="2331008" y="1722602"/>
                </a:lnTo>
                <a:lnTo>
                  <a:pt x="2311463" y="1766697"/>
                </a:lnTo>
                <a:lnTo>
                  <a:pt x="2290051" y="1809737"/>
                </a:lnTo>
                <a:lnTo>
                  <a:pt x="2266823" y="1851685"/>
                </a:lnTo>
                <a:lnTo>
                  <a:pt x="2241842" y="1892465"/>
                </a:lnTo>
                <a:lnTo>
                  <a:pt x="2215146" y="1932051"/>
                </a:lnTo>
                <a:lnTo>
                  <a:pt x="2186787" y="1970379"/>
                </a:lnTo>
                <a:lnTo>
                  <a:pt x="2156815" y="2007412"/>
                </a:lnTo>
                <a:lnTo>
                  <a:pt x="2125281" y="2043087"/>
                </a:lnTo>
                <a:lnTo>
                  <a:pt x="2092236" y="2077351"/>
                </a:lnTo>
                <a:lnTo>
                  <a:pt x="2057730" y="2110168"/>
                </a:lnTo>
                <a:lnTo>
                  <a:pt x="2021814" y="2141486"/>
                </a:lnTo>
                <a:lnTo>
                  <a:pt x="1984527" y="2171255"/>
                </a:lnTo>
                <a:lnTo>
                  <a:pt x="1945932" y="2199424"/>
                </a:lnTo>
                <a:lnTo>
                  <a:pt x="1906079" y="2225929"/>
                </a:lnTo>
                <a:lnTo>
                  <a:pt x="1865020" y="2250744"/>
                </a:lnTo>
                <a:lnTo>
                  <a:pt x="1822780" y="2273795"/>
                </a:lnTo>
                <a:lnTo>
                  <a:pt x="1779447" y="2295055"/>
                </a:lnTo>
                <a:lnTo>
                  <a:pt x="1735048" y="2314460"/>
                </a:lnTo>
                <a:lnTo>
                  <a:pt x="1689633" y="2331974"/>
                </a:lnTo>
                <a:lnTo>
                  <a:pt x="1643253" y="2347518"/>
                </a:lnTo>
                <a:lnTo>
                  <a:pt x="1595970" y="2361082"/>
                </a:lnTo>
                <a:lnTo>
                  <a:pt x="1547825" y="2372576"/>
                </a:lnTo>
                <a:lnTo>
                  <a:pt x="1547825" y="2411438"/>
                </a:lnTo>
                <a:lnTo>
                  <a:pt x="1596707" y="2400338"/>
                </a:lnTo>
                <a:lnTo>
                  <a:pt x="1644751" y="2387193"/>
                </a:lnTo>
                <a:lnTo>
                  <a:pt x="1691894" y="2372068"/>
                </a:lnTo>
                <a:lnTo>
                  <a:pt x="1738083" y="2355011"/>
                </a:lnTo>
                <a:lnTo>
                  <a:pt x="1783270" y="2336050"/>
                </a:lnTo>
                <a:lnTo>
                  <a:pt x="1827415" y="2315260"/>
                </a:lnTo>
                <a:lnTo>
                  <a:pt x="1870468" y="2292667"/>
                </a:lnTo>
                <a:lnTo>
                  <a:pt x="1912391" y="2268321"/>
                </a:lnTo>
                <a:lnTo>
                  <a:pt x="1953120" y="2242274"/>
                </a:lnTo>
                <a:lnTo>
                  <a:pt x="1992604" y="2214588"/>
                </a:lnTo>
                <a:lnTo>
                  <a:pt x="2030818" y="2185276"/>
                </a:lnTo>
                <a:lnTo>
                  <a:pt x="2067699" y="2154415"/>
                </a:lnTo>
                <a:lnTo>
                  <a:pt x="2103196" y="2122043"/>
                </a:lnTo>
                <a:lnTo>
                  <a:pt x="2137270" y="2088210"/>
                </a:lnTo>
                <a:lnTo>
                  <a:pt x="2169871" y="2052955"/>
                </a:lnTo>
                <a:lnTo>
                  <a:pt x="2200948" y="2016340"/>
                </a:lnTo>
                <a:lnTo>
                  <a:pt x="2230450" y="1978393"/>
                </a:lnTo>
                <a:lnTo>
                  <a:pt x="2258339" y="1939175"/>
                </a:lnTo>
                <a:lnTo>
                  <a:pt x="2284565" y="1898726"/>
                </a:lnTo>
                <a:lnTo>
                  <a:pt x="2309076" y="1857095"/>
                </a:lnTo>
                <a:lnTo>
                  <a:pt x="2331834" y="1814347"/>
                </a:lnTo>
                <a:lnTo>
                  <a:pt x="2352776" y="1770494"/>
                </a:lnTo>
                <a:lnTo>
                  <a:pt x="2371864" y="1725625"/>
                </a:lnTo>
                <a:lnTo>
                  <a:pt x="2389047" y="1679752"/>
                </a:lnTo>
                <a:lnTo>
                  <a:pt x="2404275" y="1632940"/>
                </a:lnTo>
                <a:lnTo>
                  <a:pt x="2417508" y="1585226"/>
                </a:lnTo>
                <a:lnTo>
                  <a:pt x="2428697" y="1536661"/>
                </a:lnTo>
                <a:close/>
              </a:path>
              <a:path w="2632709" h="2611754">
                <a:moveTo>
                  <a:pt x="2428697" y="1077937"/>
                </a:moveTo>
                <a:lnTo>
                  <a:pt x="2417508" y="1029220"/>
                </a:lnTo>
                <a:lnTo>
                  <a:pt x="2404275" y="981341"/>
                </a:lnTo>
                <a:lnTo>
                  <a:pt x="2389047" y="934364"/>
                </a:lnTo>
                <a:lnTo>
                  <a:pt x="2371864" y="888339"/>
                </a:lnTo>
                <a:lnTo>
                  <a:pt x="2352776" y="843305"/>
                </a:lnTo>
                <a:lnTo>
                  <a:pt x="2331834" y="799312"/>
                </a:lnTo>
                <a:lnTo>
                  <a:pt x="2309076" y="756412"/>
                </a:lnTo>
                <a:lnTo>
                  <a:pt x="2284565" y="714641"/>
                </a:lnTo>
                <a:lnTo>
                  <a:pt x="2258339" y="674052"/>
                </a:lnTo>
                <a:lnTo>
                  <a:pt x="2230450" y="634707"/>
                </a:lnTo>
                <a:lnTo>
                  <a:pt x="2200948" y="596633"/>
                </a:lnTo>
                <a:lnTo>
                  <a:pt x="2169871" y="559879"/>
                </a:lnTo>
                <a:lnTo>
                  <a:pt x="2137270" y="524510"/>
                </a:lnTo>
                <a:lnTo>
                  <a:pt x="2103196" y="490550"/>
                </a:lnTo>
                <a:lnTo>
                  <a:pt x="2067699" y="458063"/>
                </a:lnTo>
                <a:lnTo>
                  <a:pt x="2030818" y="427101"/>
                </a:lnTo>
                <a:lnTo>
                  <a:pt x="1992604" y="397700"/>
                </a:lnTo>
                <a:lnTo>
                  <a:pt x="1953120" y="369900"/>
                </a:lnTo>
                <a:lnTo>
                  <a:pt x="1912391" y="343776"/>
                </a:lnTo>
                <a:lnTo>
                  <a:pt x="1870468" y="319341"/>
                </a:lnTo>
                <a:lnTo>
                  <a:pt x="1827415" y="296672"/>
                </a:lnTo>
                <a:lnTo>
                  <a:pt x="1783270" y="275793"/>
                </a:lnTo>
                <a:lnTo>
                  <a:pt x="1738083" y="256781"/>
                </a:lnTo>
                <a:lnTo>
                  <a:pt x="1691894" y="239649"/>
                </a:lnTo>
                <a:lnTo>
                  <a:pt x="1644751" y="224459"/>
                </a:lnTo>
                <a:lnTo>
                  <a:pt x="1596707" y="211277"/>
                </a:lnTo>
                <a:lnTo>
                  <a:pt x="1547825" y="200113"/>
                </a:lnTo>
                <a:lnTo>
                  <a:pt x="1547825" y="239102"/>
                </a:lnTo>
                <a:lnTo>
                  <a:pt x="1595970" y="250659"/>
                </a:lnTo>
                <a:lnTo>
                  <a:pt x="1643253" y="264274"/>
                </a:lnTo>
                <a:lnTo>
                  <a:pt x="1689633" y="279882"/>
                </a:lnTo>
                <a:lnTo>
                  <a:pt x="1735048" y="297459"/>
                </a:lnTo>
                <a:lnTo>
                  <a:pt x="1779447" y="316941"/>
                </a:lnTo>
                <a:lnTo>
                  <a:pt x="1822780" y="338277"/>
                </a:lnTo>
                <a:lnTo>
                  <a:pt x="1865020" y="361416"/>
                </a:lnTo>
                <a:lnTo>
                  <a:pt x="1906079" y="386308"/>
                </a:lnTo>
                <a:lnTo>
                  <a:pt x="1945932" y="412915"/>
                </a:lnTo>
                <a:lnTo>
                  <a:pt x="1984527" y="441185"/>
                </a:lnTo>
                <a:lnTo>
                  <a:pt x="2021814" y="471055"/>
                </a:lnTo>
                <a:lnTo>
                  <a:pt x="2057730" y="502488"/>
                </a:lnTo>
                <a:lnTo>
                  <a:pt x="2092236" y="535419"/>
                </a:lnTo>
                <a:lnTo>
                  <a:pt x="2125281" y="569810"/>
                </a:lnTo>
                <a:lnTo>
                  <a:pt x="2156815" y="605599"/>
                </a:lnTo>
                <a:lnTo>
                  <a:pt x="2186787" y="642759"/>
                </a:lnTo>
                <a:lnTo>
                  <a:pt x="2215146" y="681228"/>
                </a:lnTo>
                <a:lnTo>
                  <a:pt x="2241842" y="720940"/>
                </a:lnTo>
                <a:lnTo>
                  <a:pt x="2266823" y="761860"/>
                </a:lnTo>
                <a:lnTo>
                  <a:pt x="2290051" y="803948"/>
                </a:lnTo>
                <a:lnTo>
                  <a:pt x="2311463" y="847140"/>
                </a:lnTo>
                <a:lnTo>
                  <a:pt x="2331008" y="891387"/>
                </a:lnTo>
                <a:lnTo>
                  <a:pt x="2348636" y="936637"/>
                </a:lnTo>
                <a:lnTo>
                  <a:pt x="2364321" y="982853"/>
                </a:lnTo>
                <a:lnTo>
                  <a:pt x="2377973" y="1029970"/>
                </a:lnTo>
                <a:lnTo>
                  <a:pt x="2389581" y="1077937"/>
                </a:lnTo>
                <a:lnTo>
                  <a:pt x="2428697" y="1077937"/>
                </a:lnTo>
                <a:close/>
              </a:path>
              <a:path w="2632709" h="2611754">
                <a:moveTo>
                  <a:pt x="2632341" y="1305775"/>
                </a:moveTo>
                <a:lnTo>
                  <a:pt x="2631490" y="1259039"/>
                </a:lnTo>
                <a:lnTo>
                  <a:pt x="2628950" y="1212354"/>
                </a:lnTo>
                <a:lnTo>
                  <a:pt x="2624721" y="1165758"/>
                </a:lnTo>
                <a:lnTo>
                  <a:pt x="2618803" y="1119314"/>
                </a:lnTo>
                <a:lnTo>
                  <a:pt x="2611183" y="1073073"/>
                </a:lnTo>
                <a:lnTo>
                  <a:pt x="2601874" y="1027074"/>
                </a:lnTo>
                <a:lnTo>
                  <a:pt x="2590876" y="981379"/>
                </a:lnTo>
                <a:lnTo>
                  <a:pt x="2578189" y="936028"/>
                </a:lnTo>
                <a:lnTo>
                  <a:pt x="2563799" y="891082"/>
                </a:lnTo>
                <a:lnTo>
                  <a:pt x="2547721" y="846582"/>
                </a:lnTo>
                <a:lnTo>
                  <a:pt x="2529954" y="802589"/>
                </a:lnTo>
                <a:lnTo>
                  <a:pt x="2510498" y="759129"/>
                </a:lnTo>
                <a:lnTo>
                  <a:pt x="2489352" y="716267"/>
                </a:lnTo>
                <a:lnTo>
                  <a:pt x="2466505" y="674065"/>
                </a:lnTo>
                <a:lnTo>
                  <a:pt x="2441968" y="632548"/>
                </a:lnTo>
                <a:lnTo>
                  <a:pt x="2415743" y="591781"/>
                </a:lnTo>
                <a:lnTo>
                  <a:pt x="2382977" y="624166"/>
                </a:lnTo>
                <a:lnTo>
                  <a:pt x="2408986" y="666013"/>
                </a:lnTo>
                <a:lnTo>
                  <a:pt x="2433205" y="708609"/>
                </a:lnTo>
                <a:lnTo>
                  <a:pt x="2455634" y="751878"/>
                </a:lnTo>
                <a:lnTo>
                  <a:pt x="2476258" y="795794"/>
                </a:lnTo>
                <a:lnTo>
                  <a:pt x="2495105" y="840295"/>
                </a:lnTo>
                <a:lnTo>
                  <a:pt x="2512149" y="885329"/>
                </a:lnTo>
                <a:lnTo>
                  <a:pt x="2527389" y="930846"/>
                </a:lnTo>
                <a:lnTo>
                  <a:pt x="2540851" y="976782"/>
                </a:lnTo>
                <a:lnTo>
                  <a:pt x="2552509" y="1023086"/>
                </a:lnTo>
                <a:lnTo>
                  <a:pt x="2562377" y="1069721"/>
                </a:lnTo>
                <a:lnTo>
                  <a:pt x="2570454" y="1116609"/>
                </a:lnTo>
                <a:lnTo>
                  <a:pt x="2576728" y="1163713"/>
                </a:lnTo>
                <a:lnTo>
                  <a:pt x="2581211" y="1210983"/>
                </a:lnTo>
                <a:lnTo>
                  <a:pt x="2583904" y="1258354"/>
                </a:lnTo>
                <a:lnTo>
                  <a:pt x="2584805" y="1305775"/>
                </a:lnTo>
                <a:lnTo>
                  <a:pt x="2583904" y="1353210"/>
                </a:lnTo>
                <a:lnTo>
                  <a:pt x="2581211" y="1400581"/>
                </a:lnTo>
                <a:lnTo>
                  <a:pt x="2576728" y="1447850"/>
                </a:lnTo>
                <a:lnTo>
                  <a:pt x="2570454" y="1494955"/>
                </a:lnTo>
                <a:lnTo>
                  <a:pt x="2562377" y="1541843"/>
                </a:lnTo>
                <a:lnTo>
                  <a:pt x="2552509" y="1588477"/>
                </a:lnTo>
                <a:lnTo>
                  <a:pt x="2540851" y="1634782"/>
                </a:lnTo>
                <a:lnTo>
                  <a:pt x="2527389" y="1680718"/>
                </a:lnTo>
                <a:lnTo>
                  <a:pt x="2512149" y="1726234"/>
                </a:lnTo>
                <a:lnTo>
                  <a:pt x="2495105" y="1771269"/>
                </a:lnTo>
                <a:lnTo>
                  <a:pt x="2476258" y="1815769"/>
                </a:lnTo>
                <a:lnTo>
                  <a:pt x="2455634" y="1859686"/>
                </a:lnTo>
                <a:lnTo>
                  <a:pt x="2433205" y="1902955"/>
                </a:lnTo>
                <a:lnTo>
                  <a:pt x="2408986" y="1945551"/>
                </a:lnTo>
                <a:lnTo>
                  <a:pt x="2382977" y="1987384"/>
                </a:lnTo>
                <a:lnTo>
                  <a:pt x="2415743" y="2019769"/>
                </a:lnTo>
                <a:lnTo>
                  <a:pt x="2441968" y="1979015"/>
                </a:lnTo>
                <a:lnTo>
                  <a:pt x="2466505" y="1937499"/>
                </a:lnTo>
                <a:lnTo>
                  <a:pt x="2489352" y="1895297"/>
                </a:lnTo>
                <a:lnTo>
                  <a:pt x="2510498" y="1852434"/>
                </a:lnTo>
                <a:lnTo>
                  <a:pt x="2529954" y="1808975"/>
                </a:lnTo>
                <a:lnTo>
                  <a:pt x="2547721" y="1764982"/>
                </a:lnTo>
                <a:lnTo>
                  <a:pt x="2563799" y="1720481"/>
                </a:lnTo>
                <a:lnTo>
                  <a:pt x="2578189" y="1675536"/>
                </a:lnTo>
                <a:lnTo>
                  <a:pt x="2590876" y="1630184"/>
                </a:lnTo>
                <a:lnTo>
                  <a:pt x="2601874" y="1584490"/>
                </a:lnTo>
                <a:lnTo>
                  <a:pt x="2611183" y="1538490"/>
                </a:lnTo>
                <a:lnTo>
                  <a:pt x="2618803" y="1492250"/>
                </a:lnTo>
                <a:lnTo>
                  <a:pt x="2624721" y="1445806"/>
                </a:lnTo>
                <a:lnTo>
                  <a:pt x="2628950" y="1399209"/>
                </a:lnTo>
                <a:lnTo>
                  <a:pt x="2631490" y="1352524"/>
                </a:lnTo>
                <a:lnTo>
                  <a:pt x="2632341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31600" y="4302379"/>
            <a:ext cx="1551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ltipartite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90122" y="3204844"/>
            <a:ext cx="2631440" cy="2612390"/>
          </a:xfrm>
          <a:custGeom>
            <a:avLst/>
            <a:gdLst/>
            <a:ahLst/>
            <a:cxnLst/>
            <a:rect l="l" t="t" r="r" b="b"/>
            <a:pathLst>
              <a:path w="2631440" h="2612390">
                <a:moveTo>
                  <a:pt x="249377" y="623824"/>
                </a:moveTo>
                <a:lnTo>
                  <a:pt x="216611" y="591439"/>
                </a:lnTo>
                <a:lnTo>
                  <a:pt x="190373" y="632256"/>
                </a:lnTo>
                <a:lnTo>
                  <a:pt x="165836" y="673811"/>
                </a:lnTo>
                <a:lnTo>
                  <a:pt x="142989" y="716076"/>
                </a:lnTo>
                <a:lnTo>
                  <a:pt x="121843" y="758977"/>
                </a:lnTo>
                <a:lnTo>
                  <a:pt x="102387" y="802474"/>
                </a:lnTo>
                <a:lnTo>
                  <a:pt x="84620" y="846531"/>
                </a:lnTo>
                <a:lnTo>
                  <a:pt x="68541" y="891070"/>
                </a:lnTo>
                <a:lnTo>
                  <a:pt x="54152" y="936066"/>
                </a:lnTo>
                <a:lnTo>
                  <a:pt x="41465" y="981468"/>
                </a:lnTo>
                <a:lnTo>
                  <a:pt x="30467" y="1027214"/>
                </a:lnTo>
                <a:lnTo>
                  <a:pt x="21158" y="1073251"/>
                </a:lnTo>
                <a:lnTo>
                  <a:pt x="13538" y="1119543"/>
                </a:lnTo>
                <a:lnTo>
                  <a:pt x="7620" y="1166037"/>
                </a:lnTo>
                <a:lnTo>
                  <a:pt x="3390" y="1212672"/>
                </a:lnTo>
                <a:lnTo>
                  <a:pt x="850" y="1259408"/>
                </a:lnTo>
                <a:lnTo>
                  <a:pt x="0" y="1306207"/>
                </a:lnTo>
                <a:lnTo>
                  <a:pt x="850" y="1352994"/>
                </a:lnTo>
                <a:lnTo>
                  <a:pt x="3390" y="1399730"/>
                </a:lnTo>
                <a:lnTo>
                  <a:pt x="7620" y="1446364"/>
                </a:lnTo>
                <a:lnTo>
                  <a:pt x="13538" y="1492859"/>
                </a:lnTo>
                <a:lnTo>
                  <a:pt x="21158" y="1539151"/>
                </a:lnTo>
                <a:lnTo>
                  <a:pt x="30467" y="1585188"/>
                </a:lnTo>
                <a:lnTo>
                  <a:pt x="41465" y="1630934"/>
                </a:lnTo>
                <a:lnTo>
                  <a:pt x="54152" y="1676336"/>
                </a:lnTo>
                <a:lnTo>
                  <a:pt x="68541" y="1721332"/>
                </a:lnTo>
                <a:lnTo>
                  <a:pt x="84620" y="1765871"/>
                </a:lnTo>
                <a:lnTo>
                  <a:pt x="102387" y="1809927"/>
                </a:lnTo>
                <a:lnTo>
                  <a:pt x="121843" y="1853425"/>
                </a:lnTo>
                <a:lnTo>
                  <a:pt x="142989" y="1896325"/>
                </a:lnTo>
                <a:lnTo>
                  <a:pt x="165836" y="1938591"/>
                </a:lnTo>
                <a:lnTo>
                  <a:pt x="190373" y="1980145"/>
                </a:lnTo>
                <a:lnTo>
                  <a:pt x="216611" y="2020951"/>
                </a:lnTo>
                <a:lnTo>
                  <a:pt x="249377" y="1988566"/>
                </a:lnTo>
                <a:lnTo>
                  <a:pt x="223354" y="1946694"/>
                </a:lnTo>
                <a:lnTo>
                  <a:pt x="199136" y="1904060"/>
                </a:lnTo>
                <a:lnTo>
                  <a:pt x="176707" y="1860740"/>
                </a:lnTo>
                <a:lnTo>
                  <a:pt x="156083" y="1816773"/>
                </a:lnTo>
                <a:lnTo>
                  <a:pt x="137236" y="1772234"/>
                </a:lnTo>
                <a:lnTo>
                  <a:pt x="120192" y="1727149"/>
                </a:lnTo>
                <a:lnTo>
                  <a:pt x="104952" y="1681581"/>
                </a:lnTo>
                <a:lnTo>
                  <a:pt x="91490" y="1635594"/>
                </a:lnTo>
                <a:lnTo>
                  <a:pt x="79832" y="1589227"/>
                </a:lnTo>
                <a:lnTo>
                  <a:pt x="69964" y="1542554"/>
                </a:lnTo>
                <a:lnTo>
                  <a:pt x="61887" y="1495602"/>
                </a:lnTo>
                <a:lnTo>
                  <a:pt x="55613" y="1448435"/>
                </a:lnTo>
                <a:lnTo>
                  <a:pt x="51130" y="1401114"/>
                </a:lnTo>
                <a:lnTo>
                  <a:pt x="48437" y="1353680"/>
                </a:lnTo>
                <a:lnTo>
                  <a:pt x="47536" y="1306207"/>
                </a:lnTo>
                <a:lnTo>
                  <a:pt x="48437" y="1258722"/>
                </a:lnTo>
                <a:lnTo>
                  <a:pt x="51130" y="1211287"/>
                </a:lnTo>
                <a:lnTo>
                  <a:pt x="55613" y="1163967"/>
                </a:lnTo>
                <a:lnTo>
                  <a:pt x="61887" y="1116799"/>
                </a:lnTo>
                <a:lnTo>
                  <a:pt x="69964" y="1069860"/>
                </a:lnTo>
                <a:lnTo>
                  <a:pt x="79832" y="1023175"/>
                </a:lnTo>
                <a:lnTo>
                  <a:pt x="91490" y="976807"/>
                </a:lnTo>
                <a:lnTo>
                  <a:pt x="104952" y="930821"/>
                </a:lnTo>
                <a:lnTo>
                  <a:pt x="120192" y="885253"/>
                </a:lnTo>
                <a:lnTo>
                  <a:pt x="137236" y="840181"/>
                </a:lnTo>
                <a:lnTo>
                  <a:pt x="156083" y="795629"/>
                </a:lnTo>
                <a:lnTo>
                  <a:pt x="176707" y="751662"/>
                </a:lnTo>
                <a:lnTo>
                  <a:pt x="199136" y="708342"/>
                </a:lnTo>
                <a:lnTo>
                  <a:pt x="223354" y="665708"/>
                </a:lnTo>
                <a:lnTo>
                  <a:pt x="249377" y="623824"/>
                </a:lnTo>
                <a:close/>
              </a:path>
              <a:path w="2631440" h="2612390">
                <a:moveTo>
                  <a:pt x="1084529" y="2373630"/>
                </a:moveTo>
                <a:lnTo>
                  <a:pt x="1036281" y="2362111"/>
                </a:lnTo>
                <a:lnTo>
                  <a:pt x="988910" y="2348534"/>
                </a:lnTo>
                <a:lnTo>
                  <a:pt x="942454" y="2332964"/>
                </a:lnTo>
                <a:lnTo>
                  <a:pt x="896962" y="2315426"/>
                </a:lnTo>
                <a:lnTo>
                  <a:pt x="852474" y="2295995"/>
                </a:lnTo>
                <a:lnTo>
                  <a:pt x="809053" y="2274709"/>
                </a:lnTo>
                <a:lnTo>
                  <a:pt x="766749" y="2251608"/>
                </a:lnTo>
                <a:lnTo>
                  <a:pt x="725601" y="2226767"/>
                </a:lnTo>
                <a:lnTo>
                  <a:pt x="685685" y="2200211"/>
                </a:lnTo>
                <a:lnTo>
                  <a:pt x="647014" y="2172004"/>
                </a:lnTo>
                <a:lnTo>
                  <a:pt x="609676" y="2142185"/>
                </a:lnTo>
                <a:lnTo>
                  <a:pt x="573684" y="2110816"/>
                </a:lnTo>
                <a:lnTo>
                  <a:pt x="539127" y="2077948"/>
                </a:lnTo>
                <a:lnTo>
                  <a:pt x="506018" y="2043620"/>
                </a:lnTo>
                <a:lnTo>
                  <a:pt x="474433" y="2007882"/>
                </a:lnTo>
                <a:lnTo>
                  <a:pt x="444411" y="1970798"/>
                </a:lnTo>
                <a:lnTo>
                  <a:pt x="416013" y="1932406"/>
                </a:lnTo>
                <a:lnTo>
                  <a:pt x="389267" y="1892757"/>
                </a:lnTo>
                <a:lnTo>
                  <a:pt x="364248" y="1851901"/>
                </a:lnTo>
                <a:lnTo>
                  <a:pt x="340995" y="1809889"/>
                </a:lnTo>
                <a:lnTo>
                  <a:pt x="319557" y="1766760"/>
                </a:lnTo>
                <a:lnTo>
                  <a:pt x="299986" y="1722589"/>
                </a:lnTo>
                <a:lnTo>
                  <a:pt x="282333" y="1677416"/>
                </a:lnTo>
                <a:lnTo>
                  <a:pt x="266636" y="1631276"/>
                </a:lnTo>
                <a:lnTo>
                  <a:pt x="252971" y="1584223"/>
                </a:lnTo>
                <a:lnTo>
                  <a:pt x="241376" y="1536319"/>
                </a:lnTo>
                <a:lnTo>
                  <a:pt x="202133" y="1536319"/>
                </a:lnTo>
                <a:lnTo>
                  <a:pt x="213347" y="1584960"/>
                </a:lnTo>
                <a:lnTo>
                  <a:pt x="226606" y="1632762"/>
                </a:lnTo>
                <a:lnTo>
                  <a:pt x="241871" y="1679651"/>
                </a:lnTo>
                <a:lnTo>
                  <a:pt x="259092" y="1725599"/>
                </a:lnTo>
                <a:lnTo>
                  <a:pt x="278218" y="1770557"/>
                </a:lnTo>
                <a:lnTo>
                  <a:pt x="299199" y="1814474"/>
                </a:lnTo>
                <a:lnTo>
                  <a:pt x="321983" y="1857298"/>
                </a:lnTo>
                <a:lnTo>
                  <a:pt x="346544" y="1898992"/>
                </a:lnTo>
                <a:lnTo>
                  <a:pt x="372821" y="1939505"/>
                </a:lnTo>
                <a:lnTo>
                  <a:pt x="400748" y="1978787"/>
                </a:lnTo>
                <a:lnTo>
                  <a:pt x="430314" y="2016798"/>
                </a:lnTo>
                <a:lnTo>
                  <a:pt x="461441" y="2053475"/>
                </a:lnTo>
                <a:lnTo>
                  <a:pt x="494093" y="2088794"/>
                </a:lnTo>
                <a:lnTo>
                  <a:pt x="528218" y="2122690"/>
                </a:lnTo>
                <a:lnTo>
                  <a:pt x="563778" y="2155113"/>
                </a:lnTo>
                <a:lnTo>
                  <a:pt x="600722" y="2186025"/>
                </a:lnTo>
                <a:lnTo>
                  <a:pt x="638987" y="2215375"/>
                </a:lnTo>
                <a:lnTo>
                  <a:pt x="678548" y="2243124"/>
                </a:lnTo>
                <a:lnTo>
                  <a:pt x="719340" y="2269210"/>
                </a:lnTo>
                <a:lnTo>
                  <a:pt x="761326" y="2293594"/>
                </a:lnTo>
                <a:lnTo>
                  <a:pt x="804456" y="2316226"/>
                </a:lnTo>
                <a:lnTo>
                  <a:pt x="848677" y="2337066"/>
                </a:lnTo>
                <a:lnTo>
                  <a:pt x="893940" y="2356053"/>
                </a:lnTo>
                <a:lnTo>
                  <a:pt x="940206" y="2373160"/>
                </a:lnTo>
                <a:lnTo>
                  <a:pt x="987425" y="2388311"/>
                </a:lnTo>
                <a:lnTo>
                  <a:pt x="1035545" y="2401493"/>
                </a:lnTo>
                <a:lnTo>
                  <a:pt x="1084529" y="2412619"/>
                </a:lnTo>
                <a:lnTo>
                  <a:pt x="1084529" y="2373630"/>
                </a:lnTo>
                <a:close/>
              </a:path>
              <a:path w="2631440" h="2612390">
                <a:moveTo>
                  <a:pt x="1084529" y="201295"/>
                </a:moveTo>
                <a:lnTo>
                  <a:pt x="1035545" y="212458"/>
                </a:lnTo>
                <a:lnTo>
                  <a:pt x="987425" y="225640"/>
                </a:lnTo>
                <a:lnTo>
                  <a:pt x="940206" y="240830"/>
                </a:lnTo>
                <a:lnTo>
                  <a:pt x="893940" y="257962"/>
                </a:lnTo>
                <a:lnTo>
                  <a:pt x="848677" y="276974"/>
                </a:lnTo>
                <a:lnTo>
                  <a:pt x="804456" y="297853"/>
                </a:lnTo>
                <a:lnTo>
                  <a:pt x="761326" y="320522"/>
                </a:lnTo>
                <a:lnTo>
                  <a:pt x="719340" y="344957"/>
                </a:lnTo>
                <a:lnTo>
                  <a:pt x="678548" y="371081"/>
                </a:lnTo>
                <a:lnTo>
                  <a:pt x="638987" y="398881"/>
                </a:lnTo>
                <a:lnTo>
                  <a:pt x="600722" y="428282"/>
                </a:lnTo>
                <a:lnTo>
                  <a:pt x="563778" y="459244"/>
                </a:lnTo>
                <a:lnTo>
                  <a:pt x="528218" y="491731"/>
                </a:lnTo>
                <a:lnTo>
                  <a:pt x="494093" y="525691"/>
                </a:lnTo>
                <a:lnTo>
                  <a:pt x="461441" y="561060"/>
                </a:lnTo>
                <a:lnTo>
                  <a:pt x="430314" y="597814"/>
                </a:lnTo>
                <a:lnTo>
                  <a:pt x="400748" y="635889"/>
                </a:lnTo>
                <a:lnTo>
                  <a:pt x="372821" y="675233"/>
                </a:lnTo>
                <a:lnTo>
                  <a:pt x="346544" y="715822"/>
                </a:lnTo>
                <a:lnTo>
                  <a:pt x="321983" y="757593"/>
                </a:lnTo>
                <a:lnTo>
                  <a:pt x="299199" y="800493"/>
                </a:lnTo>
                <a:lnTo>
                  <a:pt x="278218" y="844486"/>
                </a:lnTo>
                <a:lnTo>
                  <a:pt x="259092" y="889520"/>
                </a:lnTo>
                <a:lnTo>
                  <a:pt x="241871" y="935545"/>
                </a:lnTo>
                <a:lnTo>
                  <a:pt x="226606" y="982522"/>
                </a:lnTo>
                <a:lnTo>
                  <a:pt x="213347" y="1030401"/>
                </a:lnTo>
                <a:lnTo>
                  <a:pt x="202133" y="1079119"/>
                </a:lnTo>
                <a:lnTo>
                  <a:pt x="241376" y="1079119"/>
                </a:lnTo>
                <a:lnTo>
                  <a:pt x="252971" y="1031151"/>
                </a:lnTo>
                <a:lnTo>
                  <a:pt x="266636" y="984034"/>
                </a:lnTo>
                <a:lnTo>
                  <a:pt x="282333" y="937818"/>
                </a:lnTo>
                <a:lnTo>
                  <a:pt x="299986" y="892568"/>
                </a:lnTo>
                <a:lnTo>
                  <a:pt x="319557" y="848321"/>
                </a:lnTo>
                <a:lnTo>
                  <a:pt x="340995" y="805129"/>
                </a:lnTo>
                <a:lnTo>
                  <a:pt x="364248" y="763041"/>
                </a:lnTo>
                <a:lnTo>
                  <a:pt x="389267" y="722122"/>
                </a:lnTo>
                <a:lnTo>
                  <a:pt x="416013" y="682409"/>
                </a:lnTo>
                <a:lnTo>
                  <a:pt x="444411" y="643940"/>
                </a:lnTo>
                <a:lnTo>
                  <a:pt x="474433" y="606780"/>
                </a:lnTo>
                <a:lnTo>
                  <a:pt x="506018" y="570992"/>
                </a:lnTo>
                <a:lnTo>
                  <a:pt x="539127" y="536600"/>
                </a:lnTo>
                <a:lnTo>
                  <a:pt x="573684" y="503669"/>
                </a:lnTo>
                <a:lnTo>
                  <a:pt x="609676" y="472236"/>
                </a:lnTo>
                <a:lnTo>
                  <a:pt x="647014" y="442366"/>
                </a:lnTo>
                <a:lnTo>
                  <a:pt x="685685" y="414096"/>
                </a:lnTo>
                <a:lnTo>
                  <a:pt x="725601" y="387489"/>
                </a:lnTo>
                <a:lnTo>
                  <a:pt x="766749" y="362597"/>
                </a:lnTo>
                <a:lnTo>
                  <a:pt x="809053" y="339458"/>
                </a:lnTo>
                <a:lnTo>
                  <a:pt x="852474" y="318122"/>
                </a:lnTo>
                <a:lnTo>
                  <a:pt x="896962" y="298640"/>
                </a:lnTo>
                <a:lnTo>
                  <a:pt x="942454" y="281063"/>
                </a:lnTo>
                <a:lnTo>
                  <a:pt x="988910" y="265455"/>
                </a:lnTo>
                <a:lnTo>
                  <a:pt x="1036281" y="251841"/>
                </a:lnTo>
                <a:lnTo>
                  <a:pt x="1084529" y="240284"/>
                </a:lnTo>
                <a:lnTo>
                  <a:pt x="1084529" y="201295"/>
                </a:lnTo>
                <a:close/>
              </a:path>
              <a:path w="2631440" h="2612390">
                <a:moveTo>
                  <a:pt x="2037029" y="2397887"/>
                </a:moveTo>
                <a:lnTo>
                  <a:pt x="2004390" y="2365375"/>
                </a:lnTo>
                <a:lnTo>
                  <a:pt x="1962188" y="2391156"/>
                </a:lnTo>
                <a:lnTo>
                  <a:pt x="1919224" y="2415146"/>
                </a:lnTo>
                <a:lnTo>
                  <a:pt x="1875586" y="2437358"/>
                </a:lnTo>
                <a:lnTo>
                  <a:pt x="1831289" y="2457793"/>
                </a:lnTo>
                <a:lnTo>
                  <a:pt x="1786407" y="2476449"/>
                </a:lnTo>
                <a:lnTo>
                  <a:pt x="1740992" y="2493340"/>
                </a:lnTo>
                <a:lnTo>
                  <a:pt x="1695081" y="2508440"/>
                </a:lnTo>
                <a:lnTo>
                  <a:pt x="1648752" y="2521775"/>
                </a:lnTo>
                <a:lnTo>
                  <a:pt x="1602054" y="2533319"/>
                </a:lnTo>
                <a:lnTo>
                  <a:pt x="1555026" y="2543098"/>
                </a:lnTo>
                <a:lnTo>
                  <a:pt x="1507718" y="2551099"/>
                </a:lnTo>
                <a:lnTo>
                  <a:pt x="1460220" y="2557310"/>
                </a:lnTo>
                <a:lnTo>
                  <a:pt x="1412544" y="2561755"/>
                </a:lnTo>
                <a:lnTo>
                  <a:pt x="1364767" y="2564422"/>
                </a:lnTo>
                <a:lnTo>
                  <a:pt x="1316939" y="2565311"/>
                </a:lnTo>
                <a:lnTo>
                  <a:pt x="1269098" y="2564422"/>
                </a:lnTo>
                <a:lnTo>
                  <a:pt x="1221320" y="2561755"/>
                </a:lnTo>
                <a:lnTo>
                  <a:pt x="1173645" y="2557310"/>
                </a:lnTo>
                <a:lnTo>
                  <a:pt x="1126147" y="2551099"/>
                </a:lnTo>
                <a:lnTo>
                  <a:pt x="1078839" y="2543098"/>
                </a:lnTo>
                <a:lnTo>
                  <a:pt x="1031811" y="2533319"/>
                </a:lnTo>
                <a:lnTo>
                  <a:pt x="985113" y="2521775"/>
                </a:lnTo>
                <a:lnTo>
                  <a:pt x="938784" y="2508440"/>
                </a:lnTo>
                <a:lnTo>
                  <a:pt x="892873" y="2493340"/>
                </a:lnTo>
                <a:lnTo>
                  <a:pt x="847458" y="2476449"/>
                </a:lnTo>
                <a:lnTo>
                  <a:pt x="802576" y="2457793"/>
                </a:lnTo>
                <a:lnTo>
                  <a:pt x="758278" y="2437358"/>
                </a:lnTo>
                <a:lnTo>
                  <a:pt x="714641" y="2415146"/>
                </a:lnTo>
                <a:lnTo>
                  <a:pt x="671677" y="2391156"/>
                </a:lnTo>
                <a:lnTo>
                  <a:pt x="629488" y="2365375"/>
                </a:lnTo>
                <a:lnTo>
                  <a:pt x="596849" y="2397887"/>
                </a:lnTo>
                <a:lnTo>
                  <a:pt x="637959" y="2423871"/>
                </a:lnTo>
                <a:lnTo>
                  <a:pt x="679818" y="2448166"/>
                </a:lnTo>
                <a:lnTo>
                  <a:pt x="722388" y="2470785"/>
                </a:lnTo>
                <a:lnTo>
                  <a:pt x="765619" y="2491740"/>
                </a:lnTo>
                <a:lnTo>
                  <a:pt x="809434" y="2511006"/>
                </a:lnTo>
                <a:lnTo>
                  <a:pt x="853821" y="2528608"/>
                </a:lnTo>
                <a:lnTo>
                  <a:pt x="898702" y="2544521"/>
                </a:lnTo>
                <a:lnTo>
                  <a:pt x="944029" y="2558770"/>
                </a:lnTo>
                <a:lnTo>
                  <a:pt x="989761" y="2571343"/>
                </a:lnTo>
                <a:lnTo>
                  <a:pt x="1035850" y="2582227"/>
                </a:lnTo>
                <a:lnTo>
                  <a:pt x="1082230" y="2591447"/>
                </a:lnTo>
                <a:lnTo>
                  <a:pt x="1128877" y="2598991"/>
                </a:lnTo>
                <a:lnTo>
                  <a:pt x="1175715" y="2604859"/>
                </a:lnTo>
                <a:lnTo>
                  <a:pt x="1222705" y="2609050"/>
                </a:lnTo>
                <a:lnTo>
                  <a:pt x="1269796" y="2611564"/>
                </a:lnTo>
                <a:lnTo>
                  <a:pt x="1316939" y="2612390"/>
                </a:lnTo>
                <a:lnTo>
                  <a:pt x="1364068" y="2611564"/>
                </a:lnTo>
                <a:lnTo>
                  <a:pt x="1411160" y="2609050"/>
                </a:lnTo>
                <a:lnTo>
                  <a:pt x="1458150" y="2604859"/>
                </a:lnTo>
                <a:lnTo>
                  <a:pt x="1504988" y="2598991"/>
                </a:lnTo>
                <a:lnTo>
                  <a:pt x="1551635" y="2591447"/>
                </a:lnTo>
                <a:lnTo>
                  <a:pt x="1598015" y="2582227"/>
                </a:lnTo>
                <a:lnTo>
                  <a:pt x="1644103" y="2571343"/>
                </a:lnTo>
                <a:lnTo>
                  <a:pt x="1689836" y="2558770"/>
                </a:lnTo>
                <a:lnTo>
                  <a:pt x="1735162" y="2544521"/>
                </a:lnTo>
                <a:lnTo>
                  <a:pt x="1780044" y="2528608"/>
                </a:lnTo>
                <a:lnTo>
                  <a:pt x="1824431" y="2511006"/>
                </a:lnTo>
                <a:lnTo>
                  <a:pt x="1868246" y="2491740"/>
                </a:lnTo>
                <a:lnTo>
                  <a:pt x="1911477" y="2470785"/>
                </a:lnTo>
                <a:lnTo>
                  <a:pt x="1954047" y="2448166"/>
                </a:lnTo>
                <a:lnTo>
                  <a:pt x="1995906" y="2423871"/>
                </a:lnTo>
                <a:lnTo>
                  <a:pt x="2037029" y="2397887"/>
                </a:lnTo>
                <a:close/>
              </a:path>
              <a:path w="2631440" h="2612390">
                <a:moveTo>
                  <a:pt x="2037029" y="214503"/>
                </a:moveTo>
                <a:lnTo>
                  <a:pt x="1995906" y="188531"/>
                </a:lnTo>
                <a:lnTo>
                  <a:pt x="1954047" y="164236"/>
                </a:lnTo>
                <a:lnTo>
                  <a:pt x="1911477" y="141617"/>
                </a:lnTo>
                <a:lnTo>
                  <a:pt x="1868246" y="120662"/>
                </a:lnTo>
                <a:lnTo>
                  <a:pt x="1824431" y="101396"/>
                </a:lnTo>
                <a:lnTo>
                  <a:pt x="1780044" y="83794"/>
                </a:lnTo>
                <a:lnTo>
                  <a:pt x="1735162" y="67881"/>
                </a:lnTo>
                <a:lnTo>
                  <a:pt x="1689836" y="53632"/>
                </a:lnTo>
                <a:lnTo>
                  <a:pt x="1644103" y="41059"/>
                </a:lnTo>
                <a:lnTo>
                  <a:pt x="1598015" y="30175"/>
                </a:lnTo>
                <a:lnTo>
                  <a:pt x="1551635" y="20955"/>
                </a:lnTo>
                <a:lnTo>
                  <a:pt x="1504988" y="13411"/>
                </a:lnTo>
                <a:lnTo>
                  <a:pt x="1458150" y="7543"/>
                </a:lnTo>
                <a:lnTo>
                  <a:pt x="1411160" y="3352"/>
                </a:lnTo>
                <a:lnTo>
                  <a:pt x="1364068" y="838"/>
                </a:lnTo>
                <a:lnTo>
                  <a:pt x="1316926" y="0"/>
                </a:lnTo>
                <a:lnTo>
                  <a:pt x="1269796" y="838"/>
                </a:lnTo>
                <a:lnTo>
                  <a:pt x="1222705" y="3352"/>
                </a:lnTo>
                <a:lnTo>
                  <a:pt x="1175715" y="7543"/>
                </a:lnTo>
                <a:lnTo>
                  <a:pt x="1128877" y="13411"/>
                </a:lnTo>
                <a:lnTo>
                  <a:pt x="1082230" y="20955"/>
                </a:lnTo>
                <a:lnTo>
                  <a:pt x="1035850" y="30175"/>
                </a:lnTo>
                <a:lnTo>
                  <a:pt x="989761" y="41059"/>
                </a:lnTo>
                <a:lnTo>
                  <a:pt x="944029" y="53632"/>
                </a:lnTo>
                <a:lnTo>
                  <a:pt x="898702" y="67881"/>
                </a:lnTo>
                <a:lnTo>
                  <a:pt x="853821" y="83794"/>
                </a:lnTo>
                <a:lnTo>
                  <a:pt x="809434" y="101396"/>
                </a:lnTo>
                <a:lnTo>
                  <a:pt x="765619" y="120662"/>
                </a:lnTo>
                <a:lnTo>
                  <a:pt x="722388" y="141617"/>
                </a:lnTo>
                <a:lnTo>
                  <a:pt x="679818" y="164236"/>
                </a:lnTo>
                <a:lnTo>
                  <a:pt x="637959" y="188531"/>
                </a:lnTo>
                <a:lnTo>
                  <a:pt x="596849" y="214503"/>
                </a:lnTo>
                <a:lnTo>
                  <a:pt x="629488" y="247015"/>
                </a:lnTo>
                <a:lnTo>
                  <a:pt x="671677" y="221246"/>
                </a:lnTo>
                <a:lnTo>
                  <a:pt x="714641" y="197256"/>
                </a:lnTo>
                <a:lnTo>
                  <a:pt x="758291" y="175044"/>
                </a:lnTo>
                <a:lnTo>
                  <a:pt x="802576" y="154609"/>
                </a:lnTo>
                <a:lnTo>
                  <a:pt x="847458" y="135953"/>
                </a:lnTo>
                <a:lnTo>
                  <a:pt x="892886" y="119062"/>
                </a:lnTo>
                <a:lnTo>
                  <a:pt x="938784" y="103962"/>
                </a:lnTo>
                <a:lnTo>
                  <a:pt x="985113" y="90627"/>
                </a:lnTo>
                <a:lnTo>
                  <a:pt x="1031824" y="79082"/>
                </a:lnTo>
                <a:lnTo>
                  <a:pt x="1078839" y="69303"/>
                </a:lnTo>
                <a:lnTo>
                  <a:pt x="1126147" y="61302"/>
                </a:lnTo>
                <a:lnTo>
                  <a:pt x="1173657" y="55092"/>
                </a:lnTo>
                <a:lnTo>
                  <a:pt x="1221320" y="50647"/>
                </a:lnTo>
                <a:lnTo>
                  <a:pt x="1269098" y="47980"/>
                </a:lnTo>
                <a:lnTo>
                  <a:pt x="1316939" y="47091"/>
                </a:lnTo>
                <a:lnTo>
                  <a:pt x="1364767" y="47980"/>
                </a:lnTo>
                <a:lnTo>
                  <a:pt x="1412544" y="50647"/>
                </a:lnTo>
                <a:lnTo>
                  <a:pt x="1460220" y="55092"/>
                </a:lnTo>
                <a:lnTo>
                  <a:pt x="1507718" y="61302"/>
                </a:lnTo>
                <a:lnTo>
                  <a:pt x="1555026" y="69303"/>
                </a:lnTo>
                <a:lnTo>
                  <a:pt x="1602054" y="79082"/>
                </a:lnTo>
                <a:lnTo>
                  <a:pt x="1648752" y="90627"/>
                </a:lnTo>
                <a:lnTo>
                  <a:pt x="1695081" y="103962"/>
                </a:lnTo>
                <a:lnTo>
                  <a:pt x="1740992" y="119062"/>
                </a:lnTo>
                <a:lnTo>
                  <a:pt x="1786407" y="135953"/>
                </a:lnTo>
                <a:lnTo>
                  <a:pt x="1831289" y="154609"/>
                </a:lnTo>
                <a:lnTo>
                  <a:pt x="1875586" y="175044"/>
                </a:lnTo>
                <a:lnTo>
                  <a:pt x="1919224" y="197256"/>
                </a:lnTo>
                <a:lnTo>
                  <a:pt x="1962188" y="221246"/>
                </a:lnTo>
                <a:lnTo>
                  <a:pt x="2004390" y="247015"/>
                </a:lnTo>
                <a:lnTo>
                  <a:pt x="2037029" y="214503"/>
                </a:lnTo>
                <a:close/>
              </a:path>
              <a:path w="2631440" h="2612390">
                <a:moveTo>
                  <a:pt x="2428697" y="1536319"/>
                </a:moveTo>
                <a:lnTo>
                  <a:pt x="2389454" y="1536319"/>
                </a:lnTo>
                <a:lnTo>
                  <a:pt x="2377846" y="1584223"/>
                </a:lnTo>
                <a:lnTo>
                  <a:pt x="2364181" y="1631276"/>
                </a:lnTo>
                <a:lnTo>
                  <a:pt x="2348484" y="1677416"/>
                </a:lnTo>
                <a:lnTo>
                  <a:pt x="2330831" y="1722589"/>
                </a:lnTo>
                <a:lnTo>
                  <a:pt x="2311260" y="1766760"/>
                </a:lnTo>
                <a:lnTo>
                  <a:pt x="2289822" y="1809889"/>
                </a:lnTo>
                <a:lnTo>
                  <a:pt x="2266569" y="1851901"/>
                </a:lnTo>
                <a:lnTo>
                  <a:pt x="2241550" y="1892757"/>
                </a:lnTo>
                <a:lnTo>
                  <a:pt x="2214803" y="1932406"/>
                </a:lnTo>
                <a:lnTo>
                  <a:pt x="2186406" y="1970798"/>
                </a:lnTo>
                <a:lnTo>
                  <a:pt x="2156383" y="2007882"/>
                </a:lnTo>
                <a:lnTo>
                  <a:pt x="2124799" y="2043620"/>
                </a:lnTo>
                <a:lnTo>
                  <a:pt x="2091690" y="2077948"/>
                </a:lnTo>
                <a:lnTo>
                  <a:pt x="2057133" y="2110816"/>
                </a:lnTo>
                <a:lnTo>
                  <a:pt x="2021141" y="2142185"/>
                </a:lnTo>
                <a:lnTo>
                  <a:pt x="1983803" y="2172004"/>
                </a:lnTo>
                <a:lnTo>
                  <a:pt x="1945132" y="2200211"/>
                </a:lnTo>
                <a:lnTo>
                  <a:pt x="1905215" y="2226767"/>
                </a:lnTo>
                <a:lnTo>
                  <a:pt x="1864067" y="2251608"/>
                </a:lnTo>
                <a:lnTo>
                  <a:pt x="1821764" y="2274709"/>
                </a:lnTo>
                <a:lnTo>
                  <a:pt x="1778342" y="2295995"/>
                </a:lnTo>
                <a:lnTo>
                  <a:pt x="1733854" y="2315426"/>
                </a:lnTo>
                <a:lnTo>
                  <a:pt x="1688363" y="2332964"/>
                </a:lnTo>
                <a:lnTo>
                  <a:pt x="1641906" y="2348534"/>
                </a:lnTo>
                <a:lnTo>
                  <a:pt x="1594535" y="2362111"/>
                </a:lnTo>
                <a:lnTo>
                  <a:pt x="1546301" y="2373630"/>
                </a:lnTo>
                <a:lnTo>
                  <a:pt x="1546301" y="2412619"/>
                </a:lnTo>
                <a:lnTo>
                  <a:pt x="1595272" y="2401493"/>
                </a:lnTo>
                <a:lnTo>
                  <a:pt x="1643392" y="2388311"/>
                </a:lnTo>
                <a:lnTo>
                  <a:pt x="1690611" y="2373160"/>
                </a:lnTo>
                <a:lnTo>
                  <a:pt x="1736877" y="2356053"/>
                </a:lnTo>
                <a:lnTo>
                  <a:pt x="1782140" y="2337066"/>
                </a:lnTo>
                <a:lnTo>
                  <a:pt x="1826361" y="2316226"/>
                </a:lnTo>
                <a:lnTo>
                  <a:pt x="1869490" y="2293594"/>
                </a:lnTo>
                <a:lnTo>
                  <a:pt x="1911477" y="2269210"/>
                </a:lnTo>
                <a:lnTo>
                  <a:pt x="1952269" y="2243124"/>
                </a:lnTo>
                <a:lnTo>
                  <a:pt x="1991829" y="2215375"/>
                </a:lnTo>
                <a:lnTo>
                  <a:pt x="2030095" y="2186025"/>
                </a:lnTo>
                <a:lnTo>
                  <a:pt x="2067039" y="2155113"/>
                </a:lnTo>
                <a:lnTo>
                  <a:pt x="2102599" y="2122690"/>
                </a:lnTo>
                <a:lnTo>
                  <a:pt x="2136724" y="2088794"/>
                </a:lnTo>
                <a:lnTo>
                  <a:pt x="2169376" y="2053475"/>
                </a:lnTo>
                <a:lnTo>
                  <a:pt x="2200503" y="2016798"/>
                </a:lnTo>
                <a:lnTo>
                  <a:pt x="2230069" y="1978787"/>
                </a:lnTo>
                <a:lnTo>
                  <a:pt x="2258009" y="1939505"/>
                </a:lnTo>
                <a:lnTo>
                  <a:pt x="2284272" y="1898992"/>
                </a:lnTo>
                <a:lnTo>
                  <a:pt x="2308834" y="1857298"/>
                </a:lnTo>
                <a:lnTo>
                  <a:pt x="2331618" y="1814474"/>
                </a:lnTo>
                <a:lnTo>
                  <a:pt x="2352598" y="1770557"/>
                </a:lnTo>
                <a:lnTo>
                  <a:pt x="2371725" y="1725599"/>
                </a:lnTo>
                <a:lnTo>
                  <a:pt x="2388946" y="1679651"/>
                </a:lnTo>
                <a:lnTo>
                  <a:pt x="2404211" y="1632762"/>
                </a:lnTo>
                <a:lnTo>
                  <a:pt x="2417470" y="1584960"/>
                </a:lnTo>
                <a:lnTo>
                  <a:pt x="2428697" y="1536319"/>
                </a:lnTo>
                <a:close/>
              </a:path>
              <a:path w="2631440" h="2612390">
                <a:moveTo>
                  <a:pt x="2428697" y="1079119"/>
                </a:moveTo>
                <a:lnTo>
                  <a:pt x="2417470" y="1030401"/>
                </a:lnTo>
                <a:lnTo>
                  <a:pt x="2404211" y="982522"/>
                </a:lnTo>
                <a:lnTo>
                  <a:pt x="2388946" y="935545"/>
                </a:lnTo>
                <a:lnTo>
                  <a:pt x="2371725" y="889520"/>
                </a:lnTo>
                <a:lnTo>
                  <a:pt x="2352598" y="844486"/>
                </a:lnTo>
                <a:lnTo>
                  <a:pt x="2331618" y="800493"/>
                </a:lnTo>
                <a:lnTo>
                  <a:pt x="2308834" y="757593"/>
                </a:lnTo>
                <a:lnTo>
                  <a:pt x="2284272" y="715822"/>
                </a:lnTo>
                <a:lnTo>
                  <a:pt x="2258009" y="675233"/>
                </a:lnTo>
                <a:lnTo>
                  <a:pt x="2230069" y="635889"/>
                </a:lnTo>
                <a:lnTo>
                  <a:pt x="2200503" y="597814"/>
                </a:lnTo>
                <a:lnTo>
                  <a:pt x="2169376" y="561060"/>
                </a:lnTo>
                <a:lnTo>
                  <a:pt x="2136724" y="525691"/>
                </a:lnTo>
                <a:lnTo>
                  <a:pt x="2102599" y="491731"/>
                </a:lnTo>
                <a:lnTo>
                  <a:pt x="2067039" y="459244"/>
                </a:lnTo>
                <a:lnTo>
                  <a:pt x="2030095" y="428282"/>
                </a:lnTo>
                <a:lnTo>
                  <a:pt x="1991829" y="398881"/>
                </a:lnTo>
                <a:lnTo>
                  <a:pt x="1952269" y="371081"/>
                </a:lnTo>
                <a:lnTo>
                  <a:pt x="1911477" y="344957"/>
                </a:lnTo>
                <a:lnTo>
                  <a:pt x="1869490" y="320522"/>
                </a:lnTo>
                <a:lnTo>
                  <a:pt x="1826361" y="297853"/>
                </a:lnTo>
                <a:lnTo>
                  <a:pt x="1782140" y="276974"/>
                </a:lnTo>
                <a:lnTo>
                  <a:pt x="1736877" y="257962"/>
                </a:lnTo>
                <a:lnTo>
                  <a:pt x="1690611" y="240830"/>
                </a:lnTo>
                <a:lnTo>
                  <a:pt x="1643392" y="225640"/>
                </a:lnTo>
                <a:lnTo>
                  <a:pt x="1595272" y="212458"/>
                </a:lnTo>
                <a:lnTo>
                  <a:pt x="1546301" y="201295"/>
                </a:lnTo>
                <a:lnTo>
                  <a:pt x="1546301" y="240284"/>
                </a:lnTo>
                <a:lnTo>
                  <a:pt x="1594535" y="251841"/>
                </a:lnTo>
                <a:lnTo>
                  <a:pt x="1641906" y="265455"/>
                </a:lnTo>
                <a:lnTo>
                  <a:pt x="1688363" y="281063"/>
                </a:lnTo>
                <a:lnTo>
                  <a:pt x="1733854" y="298640"/>
                </a:lnTo>
                <a:lnTo>
                  <a:pt x="1778342" y="318122"/>
                </a:lnTo>
                <a:lnTo>
                  <a:pt x="1821764" y="339458"/>
                </a:lnTo>
                <a:lnTo>
                  <a:pt x="1864067" y="362597"/>
                </a:lnTo>
                <a:lnTo>
                  <a:pt x="1905215" y="387489"/>
                </a:lnTo>
                <a:lnTo>
                  <a:pt x="1945132" y="414096"/>
                </a:lnTo>
                <a:lnTo>
                  <a:pt x="1983803" y="442366"/>
                </a:lnTo>
                <a:lnTo>
                  <a:pt x="2021141" y="472236"/>
                </a:lnTo>
                <a:lnTo>
                  <a:pt x="2057133" y="503669"/>
                </a:lnTo>
                <a:lnTo>
                  <a:pt x="2091702" y="536600"/>
                </a:lnTo>
                <a:lnTo>
                  <a:pt x="2124799" y="570992"/>
                </a:lnTo>
                <a:lnTo>
                  <a:pt x="2156383" y="606780"/>
                </a:lnTo>
                <a:lnTo>
                  <a:pt x="2186406" y="643940"/>
                </a:lnTo>
                <a:lnTo>
                  <a:pt x="2214803" y="682409"/>
                </a:lnTo>
                <a:lnTo>
                  <a:pt x="2241550" y="722122"/>
                </a:lnTo>
                <a:lnTo>
                  <a:pt x="2266569" y="763041"/>
                </a:lnTo>
                <a:lnTo>
                  <a:pt x="2289822" y="805129"/>
                </a:lnTo>
                <a:lnTo>
                  <a:pt x="2311260" y="848321"/>
                </a:lnTo>
                <a:lnTo>
                  <a:pt x="2330831" y="892568"/>
                </a:lnTo>
                <a:lnTo>
                  <a:pt x="2348484" y="937818"/>
                </a:lnTo>
                <a:lnTo>
                  <a:pt x="2364181" y="984034"/>
                </a:lnTo>
                <a:lnTo>
                  <a:pt x="2377846" y="1031151"/>
                </a:lnTo>
                <a:lnTo>
                  <a:pt x="2389454" y="1079119"/>
                </a:lnTo>
                <a:lnTo>
                  <a:pt x="2428697" y="1079119"/>
                </a:lnTo>
                <a:close/>
              </a:path>
              <a:path w="2631440" h="2612390">
                <a:moveTo>
                  <a:pt x="2631160" y="1306195"/>
                </a:moveTo>
                <a:lnTo>
                  <a:pt x="2630322" y="1259408"/>
                </a:lnTo>
                <a:lnTo>
                  <a:pt x="2627795" y="1212672"/>
                </a:lnTo>
                <a:lnTo>
                  <a:pt x="2623578" y="1166037"/>
                </a:lnTo>
                <a:lnTo>
                  <a:pt x="2617686" y="1119543"/>
                </a:lnTo>
                <a:lnTo>
                  <a:pt x="2610116" y="1073251"/>
                </a:lnTo>
                <a:lnTo>
                  <a:pt x="2600845" y="1027214"/>
                </a:lnTo>
                <a:lnTo>
                  <a:pt x="2589898" y="981468"/>
                </a:lnTo>
                <a:lnTo>
                  <a:pt x="2577274" y="936066"/>
                </a:lnTo>
                <a:lnTo>
                  <a:pt x="2562961" y="891070"/>
                </a:lnTo>
                <a:lnTo>
                  <a:pt x="2546959" y="846531"/>
                </a:lnTo>
                <a:lnTo>
                  <a:pt x="2529281" y="802474"/>
                </a:lnTo>
                <a:lnTo>
                  <a:pt x="2509913" y="758977"/>
                </a:lnTo>
                <a:lnTo>
                  <a:pt x="2488857" y="716076"/>
                </a:lnTo>
                <a:lnTo>
                  <a:pt x="2466124" y="673811"/>
                </a:lnTo>
                <a:lnTo>
                  <a:pt x="2441714" y="632256"/>
                </a:lnTo>
                <a:lnTo>
                  <a:pt x="2415616" y="591439"/>
                </a:lnTo>
                <a:lnTo>
                  <a:pt x="2382977" y="623824"/>
                </a:lnTo>
                <a:lnTo>
                  <a:pt x="2408859" y="665708"/>
                </a:lnTo>
                <a:lnTo>
                  <a:pt x="2432964" y="708342"/>
                </a:lnTo>
                <a:lnTo>
                  <a:pt x="2455291" y="751662"/>
                </a:lnTo>
                <a:lnTo>
                  <a:pt x="2475827" y="795629"/>
                </a:lnTo>
                <a:lnTo>
                  <a:pt x="2494572" y="840168"/>
                </a:lnTo>
                <a:lnTo>
                  <a:pt x="2511539" y="885253"/>
                </a:lnTo>
                <a:lnTo>
                  <a:pt x="2526715" y="930821"/>
                </a:lnTo>
                <a:lnTo>
                  <a:pt x="2540101" y="976807"/>
                </a:lnTo>
                <a:lnTo>
                  <a:pt x="2551709" y="1023175"/>
                </a:lnTo>
                <a:lnTo>
                  <a:pt x="2561539" y="1069848"/>
                </a:lnTo>
                <a:lnTo>
                  <a:pt x="2569565" y="1116799"/>
                </a:lnTo>
                <a:lnTo>
                  <a:pt x="2575814" y="1163967"/>
                </a:lnTo>
                <a:lnTo>
                  <a:pt x="2580284" y="1211287"/>
                </a:lnTo>
                <a:lnTo>
                  <a:pt x="2582964" y="1258722"/>
                </a:lnTo>
                <a:lnTo>
                  <a:pt x="2583853" y="1306195"/>
                </a:lnTo>
                <a:lnTo>
                  <a:pt x="2582964" y="1353680"/>
                </a:lnTo>
                <a:lnTo>
                  <a:pt x="2580284" y="1401114"/>
                </a:lnTo>
                <a:lnTo>
                  <a:pt x="2575814" y="1448435"/>
                </a:lnTo>
                <a:lnTo>
                  <a:pt x="2569565" y="1495602"/>
                </a:lnTo>
                <a:lnTo>
                  <a:pt x="2561539" y="1542542"/>
                </a:lnTo>
                <a:lnTo>
                  <a:pt x="2551709" y="1589227"/>
                </a:lnTo>
                <a:lnTo>
                  <a:pt x="2540101" y="1635594"/>
                </a:lnTo>
                <a:lnTo>
                  <a:pt x="2526715" y="1681581"/>
                </a:lnTo>
                <a:lnTo>
                  <a:pt x="2511539" y="1727149"/>
                </a:lnTo>
                <a:lnTo>
                  <a:pt x="2494572" y="1772221"/>
                </a:lnTo>
                <a:lnTo>
                  <a:pt x="2475827" y="1816773"/>
                </a:lnTo>
                <a:lnTo>
                  <a:pt x="2455291" y="1860740"/>
                </a:lnTo>
                <a:lnTo>
                  <a:pt x="2432964" y="1904060"/>
                </a:lnTo>
                <a:lnTo>
                  <a:pt x="2408859" y="1946694"/>
                </a:lnTo>
                <a:lnTo>
                  <a:pt x="2382977" y="1988566"/>
                </a:lnTo>
                <a:lnTo>
                  <a:pt x="2415616" y="2020951"/>
                </a:lnTo>
                <a:lnTo>
                  <a:pt x="2441714" y="1980145"/>
                </a:lnTo>
                <a:lnTo>
                  <a:pt x="2466124" y="1938591"/>
                </a:lnTo>
                <a:lnTo>
                  <a:pt x="2488857" y="1896325"/>
                </a:lnTo>
                <a:lnTo>
                  <a:pt x="2509913" y="1853425"/>
                </a:lnTo>
                <a:lnTo>
                  <a:pt x="2529281" y="1809927"/>
                </a:lnTo>
                <a:lnTo>
                  <a:pt x="2546959" y="1765871"/>
                </a:lnTo>
                <a:lnTo>
                  <a:pt x="2562961" y="1721332"/>
                </a:lnTo>
                <a:lnTo>
                  <a:pt x="2577274" y="1676336"/>
                </a:lnTo>
                <a:lnTo>
                  <a:pt x="2589898" y="1630934"/>
                </a:lnTo>
                <a:lnTo>
                  <a:pt x="2600845" y="1585188"/>
                </a:lnTo>
                <a:lnTo>
                  <a:pt x="2610116" y="1539151"/>
                </a:lnTo>
                <a:lnTo>
                  <a:pt x="2617686" y="1492859"/>
                </a:lnTo>
                <a:lnTo>
                  <a:pt x="2623578" y="1446364"/>
                </a:lnTo>
                <a:lnTo>
                  <a:pt x="2627795" y="1399730"/>
                </a:lnTo>
                <a:lnTo>
                  <a:pt x="2630322" y="1352994"/>
                </a:lnTo>
                <a:lnTo>
                  <a:pt x="2631160" y="130619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17285" y="6893432"/>
            <a:ext cx="644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Lucida Sans Unicode"/>
                <a:cs typeface="Lucida Sans Unicode"/>
              </a:rPr>
              <a:t>Boot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1923" y="5726721"/>
            <a:ext cx="2631440" cy="2611755"/>
          </a:xfrm>
          <a:custGeom>
            <a:avLst/>
            <a:gdLst/>
            <a:ahLst/>
            <a:cxnLst/>
            <a:rect l="l" t="t" r="r" b="b"/>
            <a:pathLst>
              <a:path w="2631440" h="2611754">
                <a:moveTo>
                  <a:pt x="249364" y="624166"/>
                </a:moveTo>
                <a:lnTo>
                  <a:pt x="216598" y="591781"/>
                </a:lnTo>
                <a:lnTo>
                  <a:pt x="190360" y="632548"/>
                </a:lnTo>
                <a:lnTo>
                  <a:pt x="165823" y="674065"/>
                </a:lnTo>
                <a:lnTo>
                  <a:pt x="142976" y="716267"/>
                </a:lnTo>
                <a:lnTo>
                  <a:pt x="121831" y="759129"/>
                </a:lnTo>
                <a:lnTo>
                  <a:pt x="102374" y="802589"/>
                </a:lnTo>
                <a:lnTo>
                  <a:pt x="84607" y="846582"/>
                </a:lnTo>
                <a:lnTo>
                  <a:pt x="68529" y="891082"/>
                </a:lnTo>
                <a:lnTo>
                  <a:pt x="54140" y="936028"/>
                </a:lnTo>
                <a:lnTo>
                  <a:pt x="41452" y="981379"/>
                </a:lnTo>
                <a:lnTo>
                  <a:pt x="30454" y="1027074"/>
                </a:lnTo>
                <a:lnTo>
                  <a:pt x="21145" y="1073073"/>
                </a:lnTo>
                <a:lnTo>
                  <a:pt x="13525" y="1119314"/>
                </a:lnTo>
                <a:lnTo>
                  <a:pt x="7607" y="1165758"/>
                </a:lnTo>
                <a:lnTo>
                  <a:pt x="3378" y="1212354"/>
                </a:lnTo>
                <a:lnTo>
                  <a:pt x="838" y="1259039"/>
                </a:lnTo>
                <a:lnTo>
                  <a:pt x="0" y="1305775"/>
                </a:lnTo>
                <a:lnTo>
                  <a:pt x="838" y="1352524"/>
                </a:lnTo>
                <a:lnTo>
                  <a:pt x="3378" y="1399209"/>
                </a:lnTo>
                <a:lnTo>
                  <a:pt x="7607" y="1445806"/>
                </a:lnTo>
                <a:lnTo>
                  <a:pt x="13525" y="1492250"/>
                </a:lnTo>
                <a:lnTo>
                  <a:pt x="21145" y="1538490"/>
                </a:lnTo>
                <a:lnTo>
                  <a:pt x="30454" y="1584490"/>
                </a:lnTo>
                <a:lnTo>
                  <a:pt x="41452" y="1630184"/>
                </a:lnTo>
                <a:lnTo>
                  <a:pt x="54140" y="1675536"/>
                </a:lnTo>
                <a:lnTo>
                  <a:pt x="68529" y="1720481"/>
                </a:lnTo>
                <a:lnTo>
                  <a:pt x="84607" y="1764982"/>
                </a:lnTo>
                <a:lnTo>
                  <a:pt x="102374" y="1808975"/>
                </a:lnTo>
                <a:lnTo>
                  <a:pt x="121831" y="1852434"/>
                </a:lnTo>
                <a:lnTo>
                  <a:pt x="142976" y="1895297"/>
                </a:lnTo>
                <a:lnTo>
                  <a:pt x="165823" y="1937499"/>
                </a:lnTo>
                <a:lnTo>
                  <a:pt x="190360" y="1979015"/>
                </a:lnTo>
                <a:lnTo>
                  <a:pt x="216598" y="2019769"/>
                </a:lnTo>
                <a:lnTo>
                  <a:pt x="249364" y="1987384"/>
                </a:lnTo>
                <a:lnTo>
                  <a:pt x="223342" y="1945551"/>
                </a:lnTo>
                <a:lnTo>
                  <a:pt x="199123" y="1902955"/>
                </a:lnTo>
                <a:lnTo>
                  <a:pt x="176695" y="1859686"/>
                </a:lnTo>
                <a:lnTo>
                  <a:pt x="156070" y="1815769"/>
                </a:lnTo>
                <a:lnTo>
                  <a:pt x="137223" y="1771269"/>
                </a:lnTo>
                <a:lnTo>
                  <a:pt x="120180" y="1726234"/>
                </a:lnTo>
                <a:lnTo>
                  <a:pt x="104940" y="1680718"/>
                </a:lnTo>
                <a:lnTo>
                  <a:pt x="91478" y="1634782"/>
                </a:lnTo>
                <a:lnTo>
                  <a:pt x="79819" y="1588477"/>
                </a:lnTo>
                <a:lnTo>
                  <a:pt x="69951" y="1541843"/>
                </a:lnTo>
                <a:lnTo>
                  <a:pt x="61874" y="1494955"/>
                </a:lnTo>
                <a:lnTo>
                  <a:pt x="55600" y="1447850"/>
                </a:lnTo>
                <a:lnTo>
                  <a:pt x="51117" y="1400581"/>
                </a:lnTo>
                <a:lnTo>
                  <a:pt x="48425" y="1353210"/>
                </a:lnTo>
                <a:lnTo>
                  <a:pt x="47523" y="1305775"/>
                </a:lnTo>
                <a:lnTo>
                  <a:pt x="48425" y="1258354"/>
                </a:lnTo>
                <a:lnTo>
                  <a:pt x="51117" y="1210983"/>
                </a:lnTo>
                <a:lnTo>
                  <a:pt x="55600" y="1163713"/>
                </a:lnTo>
                <a:lnTo>
                  <a:pt x="61874" y="1116609"/>
                </a:lnTo>
                <a:lnTo>
                  <a:pt x="69951" y="1069721"/>
                </a:lnTo>
                <a:lnTo>
                  <a:pt x="79819" y="1023086"/>
                </a:lnTo>
                <a:lnTo>
                  <a:pt x="91478" y="976782"/>
                </a:lnTo>
                <a:lnTo>
                  <a:pt x="104940" y="930846"/>
                </a:lnTo>
                <a:lnTo>
                  <a:pt x="120180" y="885329"/>
                </a:lnTo>
                <a:lnTo>
                  <a:pt x="137223" y="840295"/>
                </a:lnTo>
                <a:lnTo>
                  <a:pt x="156070" y="795794"/>
                </a:lnTo>
                <a:lnTo>
                  <a:pt x="176695" y="751878"/>
                </a:lnTo>
                <a:lnTo>
                  <a:pt x="199123" y="708609"/>
                </a:lnTo>
                <a:lnTo>
                  <a:pt x="223342" y="666013"/>
                </a:lnTo>
                <a:lnTo>
                  <a:pt x="249364" y="624166"/>
                </a:lnTo>
                <a:close/>
              </a:path>
              <a:path w="2631440" h="2611754">
                <a:moveTo>
                  <a:pt x="1084516" y="2372563"/>
                </a:moveTo>
                <a:lnTo>
                  <a:pt x="1036269" y="2361057"/>
                </a:lnTo>
                <a:lnTo>
                  <a:pt x="988898" y="2347506"/>
                </a:lnTo>
                <a:lnTo>
                  <a:pt x="942441" y="2331948"/>
                </a:lnTo>
                <a:lnTo>
                  <a:pt x="896950" y="2314435"/>
                </a:lnTo>
                <a:lnTo>
                  <a:pt x="852462" y="2295029"/>
                </a:lnTo>
                <a:lnTo>
                  <a:pt x="809040" y="2273770"/>
                </a:lnTo>
                <a:lnTo>
                  <a:pt x="766737" y="2250706"/>
                </a:lnTo>
                <a:lnTo>
                  <a:pt x="725589" y="2225903"/>
                </a:lnTo>
                <a:lnTo>
                  <a:pt x="685673" y="2199398"/>
                </a:lnTo>
                <a:lnTo>
                  <a:pt x="647001" y="2171230"/>
                </a:lnTo>
                <a:lnTo>
                  <a:pt x="609663" y="2141461"/>
                </a:lnTo>
                <a:lnTo>
                  <a:pt x="573671" y="2110155"/>
                </a:lnTo>
                <a:lnTo>
                  <a:pt x="539115" y="2077339"/>
                </a:lnTo>
                <a:lnTo>
                  <a:pt x="506006" y="2043061"/>
                </a:lnTo>
                <a:lnTo>
                  <a:pt x="474421" y="2007387"/>
                </a:lnTo>
                <a:lnTo>
                  <a:pt x="444398" y="1970366"/>
                </a:lnTo>
                <a:lnTo>
                  <a:pt x="416001" y="1932038"/>
                </a:lnTo>
                <a:lnTo>
                  <a:pt x="389255" y="1892465"/>
                </a:lnTo>
                <a:lnTo>
                  <a:pt x="364236" y="1851672"/>
                </a:lnTo>
                <a:lnTo>
                  <a:pt x="340982" y="1809737"/>
                </a:lnTo>
                <a:lnTo>
                  <a:pt x="319544" y="1766697"/>
                </a:lnTo>
                <a:lnTo>
                  <a:pt x="299974" y="1722602"/>
                </a:lnTo>
                <a:lnTo>
                  <a:pt x="282321" y="1677492"/>
                </a:lnTo>
                <a:lnTo>
                  <a:pt x="266623" y="1631442"/>
                </a:lnTo>
                <a:lnTo>
                  <a:pt x="252958" y="1584477"/>
                </a:lnTo>
                <a:lnTo>
                  <a:pt x="241363" y="1536661"/>
                </a:lnTo>
                <a:lnTo>
                  <a:pt x="202120" y="1536661"/>
                </a:lnTo>
                <a:lnTo>
                  <a:pt x="213334" y="1585226"/>
                </a:lnTo>
                <a:lnTo>
                  <a:pt x="226593" y="1632927"/>
                </a:lnTo>
                <a:lnTo>
                  <a:pt x="241858" y="1679752"/>
                </a:lnTo>
                <a:lnTo>
                  <a:pt x="259080" y="1725612"/>
                </a:lnTo>
                <a:lnTo>
                  <a:pt x="278206" y="1770494"/>
                </a:lnTo>
                <a:lnTo>
                  <a:pt x="299186" y="1814334"/>
                </a:lnTo>
                <a:lnTo>
                  <a:pt x="321970" y="1857095"/>
                </a:lnTo>
                <a:lnTo>
                  <a:pt x="346532" y="1898726"/>
                </a:lnTo>
                <a:lnTo>
                  <a:pt x="372808" y="1939163"/>
                </a:lnTo>
                <a:lnTo>
                  <a:pt x="400735" y="1978380"/>
                </a:lnTo>
                <a:lnTo>
                  <a:pt x="430301" y="2016328"/>
                </a:lnTo>
                <a:lnTo>
                  <a:pt x="461429" y="2052942"/>
                </a:lnTo>
                <a:lnTo>
                  <a:pt x="494080" y="2088197"/>
                </a:lnTo>
                <a:lnTo>
                  <a:pt x="528205" y="2122030"/>
                </a:lnTo>
                <a:lnTo>
                  <a:pt x="563765" y="2154402"/>
                </a:lnTo>
                <a:lnTo>
                  <a:pt x="600710" y="2185263"/>
                </a:lnTo>
                <a:lnTo>
                  <a:pt x="638975" y="2214562"/>
                </a:lnTo>
                <a:lnTo>
                  <a:pt x="678535" y="2242261"/>
                </a:lnTo>
                <a:lnTo>
                  <a:pt x="719328" y="2268309"/>
                </a:lnTo>
                <a:lnTo>
                  <a:pt x="761314" y="2292642"/>
                </a:lnTo>
                <a:lnTo>
                  <a:pt x="804443" y="2315235"/>
                </a:lnTo>
                <a:lnTo>
                  <a:pt x="848664" y="2336038"/>
                </a:lnTo>
                <a:lnTo>
                  <a:pt x="893927" y="2354999"/>
                </a:lnTo>
                <a:lnTo>
                  <a:pt x="940193" y="2372055"/>
                </a:lnTo>
                <a:lnTo>
                  <a:pt x="987412" y="2387193"/>
                </a:lnTo>
                <a:lnTo>
                  <a:pt x="1035532" y="2400338"/>
                </a:lnTo>
                <a:lnTo>
                  <a:pt x="1084516" y="2411438"/>
                </a:lnTo>
                <a:lnTo>
                  <a:pt x="1084516" y="2372563"/>
                </a:lnTo>
                <a:close/>
              </a:path>
              <a:path w="2631440" h="2611754">
                <a:moveTo>
                  <a:pt x="1084516" y="200113"/>
                </a:moveTo>
                <a:lnTo>
                  <a:pt x="1035532" y="211277"/>
                </a:lnTo>
                <a:lnTo>
                  <a:pt x="987412" y="224459"/>
                </a:lnTo>
                <a:lnTo>
                  <a:pt x="940193" y="239649"/>
                </a:lnTo>
                <a:lnTo>
                  <a:pt x="893927" y="256781"/>
                </a:lnTo>
                <a:lnTo>
                  <a:pt x="848664" y="275793"/>
                </a:lnTo>
                <a:lnTo>
                  <a:pt x="804443" y="296672"/>
                </a:lnTo>
                <a:lnTo>
                  <a:pt x="761314" y="319341"/>
                </a:lnTo>
                <a:lnTo>
                  <a:pt x="719328" y="343776"/>
                </a:lnTo>
                <a:lnTo>
                  <a:pt x="678535" y="369900"/>
                </a:lnTo>
                <a:lnTo>
                  <a:pt x="638975" y="397700"/>
                </a:lnTo>
                <a:lnTo>
                  <a:pt x="600710" y="427101"/>
                </a:lnTo>
                <a:lnTo>
                  <a:pt x="563765" y="458063"/>
                </a:lnTo>
                <a:lnTo>
                  <a:pt x="528205" y="490550"/>
                </a:lnTo>
                <a:lnTo>
                  <a:pt x="494080" y="524510"/>
                </a:lnTo>
                <a:lnTo>
                  <a:pt x="461429" y="559879"/>
                </a:lnTo>
                <a:lnTo>
                  <a:pt x="430301" y="596633"/>
                </a:lnTo>
                <a:lnTo>
                  <a:pt x="400735" y="634707"/>
                </a:lnTo>
                <a:lnTo>
                  <a:pt x="372795" y="674052"/>
                </a:lnTo>
                <a:lnTo>
                  <a:pt x="346532" y="714641"/>
                </a:lnTo>
                <a:lnTo>
                  <a:pt x="321970" y="756412"/>
                </a:lnTo>
                <a:lnTo>
                  <a:pt x="299186" y="799312"/>
                </a:lnTo>
                <a:lnTo>
                  <a:pt x="278206" y="843305"/>
                </a:lnTo>
                <a:lnTo>
                  <a:pt x="259080" y="888339"/>
                </a:lnTo>
                <a:lnTo>
                  <a:pt x="241858" y="934364"/>
                </a:lnTo>
                <a:lnTo>
                  <a:pt x="226593" y="981341"/>
                </a:lnTo>
                <a:lnTo>
                  <a:pt x="213334" y="1029220"/>
                </a:lnTo>
                <a:lnTo>
                  <a:pt x="202120" y="1077937"/>
                </a:lnTo>
                <a:lnTo>
                  <a:pt x="241363" y="1077937"/>
                </a:lnTo>
                <a:lnTo>
                  <a:pt x="252958" y="1029970"/>
                </a:lnTo>
                <a:lnTo>
                  <a:pt x="266623" y="982853"/>
                </a:lnTo>
                <a:lnTo>
                  <a:pt x="282321" y="936637"/>
                </a:lnTo>
                <a:lnTo>
                  <a:pt x="299974" y="891387"/>
                </a:lnTo>
                <a:lnTo>
                  <a:pt x="319544" y="847140"/>
                </a:lnTo>
                <a:lnTo>
                  <a:pt x="340982" y="803948"/>
                </a:lnTo>
                <a:lnTo>
                  <a:pt x="364236" y="761860"/>
                </a:lnTo>
                <a:lnTo>
                  <a:pt x="389255" y="720940"/>
                </a:lnTo>
                <a:lnTo>
                  <a:pt x="416001" y="681228"/>
                </a:lnTo>
                <a:lnTo>
                  <a:pt x="444398" y="642759"/>
                </a:lnTo>
                <a:lnTo>
                  <a:pt x="474421" y="605599"/>
                </a:lnTo>
                <a:lnTo>
                  <a:pt x="506006" y="569810"/>
                </a:lnTo>
                <a:lnTo>
                  <a:pt x="539102" y="535419"/>
                </a:lnTo>
                <a:lnTo>
                  <a:pt x="573671" y="502488"/>
                </a:lnTo>
                <a:lnTo>
                  <a:pt x="609663" y="471055"/>
                </a:lnTo>
                <a:lnTo>
                  <a:pt x="647001" y="441185"/>
                </a:lnTo>
                <a:lnTo>
                  <a:pt x="685673" y="412915"/>
                </a:lnTo>
                <a:lnTo>
                  <a:pt x="725589" y="386308"/>
                </a:lnTo>
                <a:lnTo>
                  <a:pt x="766737" y="361416"/>
                </a:lnTo>
                <a:lnTo>
                  <a:pt x="809040" y="338277"/>
                </a:lnTo>
                <a:lnTo>
                  <a:pt x="852462" y="316941"/>
                </a:lnTo>
                <a:lnTo>
                  <a:pt x="896950" y="297459"/>
                </a:lnTo>
                <a:lnTo>
                  <a:pt x="942441" y="279882"/>
                </a:lnTo>
                <a:lnTo>
                  <a:pt x="988898" y="264274"/>
                </a:lnTo>
                <a:lnTo>
                  <a:pt x="1036269" y="250659"/>
                </a:lnTo>
                <a:lnTo>
                  <a:pt x="1084516" y="239102"/>
                </a:lnTo>
                <a:lnTo>
                  <a:pt x="1084516" y="200113"/>
                </a:lnTo>
                <a:close/>
              </a:path>
              <a:path w="2631440" h="2611754">
                <a:moveTo>
                  <a:pt x="2037016" y="2398064"/>
                </a:moveTo>
                <a:lnTo>
                  <a:pt x="2004377" y="2365718"/>
                </a:lnTo>
                <a:lnTo>
                  <a:pt x="1962175" y="2391359"/>
                </a:lnTo>
                <a:lnTo>
                  <a:pt x="1919211" y="2415235"/>
                </a:lnTo>
                <a:lnTo>
                  <a:pt x="1875561" y="2437333"/>
                </a:lnTo>
                <a:lnTo>
                  <a:pt x="1831276" y="2457678"/>
                </a:lnTo>
                <a:lnTo>
                  <a:pt x="1786394" y="2476246"/>
                </a:lnTo>
                <a:lnTo>
                  <a:pt x="1740979" y="2493035"/>
                </a:lnTo>
                <a:lnTo>
                  <a:pt x="1695069" y="2508072"/>
                </a:lnTo>
                <a:lnTo>
                  <a:pt x="1648739" y="2521331"/>
                </a:lnTo>
                <a:lnTo>
                  <a:pt x="1602041" y="2532824"/>
                </a:lnTo>
                <a:lnTo>
                  <a:pt x="1555013" y="2542552"/>
                </a:lnTo>
                <a:lnTo>
                  <a:pt x="1507705" y="2550503"/>
                </a:lnTo>
                <a:lnTo>
                  <a:pt x="1460207" y="2556700"/>
                </a:lnTo>
                <a:lnTo>
                  <a:pt x="1412532" y="2561120"/>
                </a:lnTo>
                <a:lnTo>
                  <a:pt x="1364754" y="2563774"/>
                </a:lnTo>
                <a:lnTo>
                  <a:pt x="1316926" y="2564650"/>
                </a:lnTo>
                <a:lnTo>
                  <a:pt x="1269085" y="2563774"/>
                </a:lnTo>
                <a:lnTo>
                  <a:pt x="1221308" y="2561120"/>
                </a:lnTo>
                <a:lnTo>
                  <a:pt x="1173645" y="2556700"/>
                </a:lnTo>
                <a:lnTo>
                  <a:pt x="1126134" y="2550503"/>
                </a:lnTo>
                <a:lnTo>
                  <a:pt x="1078826" y="2542552"/>
                </a:lnTo>
                <a:lnTo>
                  <a:pt x="1031811" y="2532824"/>
                </a:lnTo>
                <a:lnTo>
                  <a:pt x="985100" y="2521331"/>
                </a:lnTo>
                <a:lnTo>
                  <a:pt x="938771" y="2508072"/>
                </a:lnTo>
                <a:lnTo>
                  <a:pt x="892873" y="2493035"/>
                </a:lnTo>
                <a:lnTo>
                  <a:pt x="847445" y="2476246"/>
                </a:lnTo>
                <a:lnTo>
                  <a:pt x="802563" y="2457678"/>
                </a:lnTo>
                <a:lnTo>
                  <a:pt x="758278" y="2437333"/>
                </a:lnTo>
                <a:lnTo>
                  <a:pt x="714629" y="2415235"/>
                </a:lnTo>
                <a:lnTo>
                  <a:pt x="671664" y="2391359"/>
                </a:lnTo>
                <a:lnTo>
                  <a:pt x="629475" y="2365718"/>
                </a:lnTo>
                <a:lnTo>
                  <a:pt x="596836" y="2398064"/>
                </a:lnTo>
                <a:lnTo>
                  <a:pt x="637946" y="2423922"/>
                </a:lnTo>
                <a:lnTo>
                  <a:pt x="679805" y="2448102"/>
                </a:lnTo>
                <a:lnTo>
                  <a:pt x="722376" y="2470620"/>
                </a:lnTo>
                <a:lnTo>
                  <a:pt x="765606" y="2491473"/>
                </a:lnTo>
                <a:lnTo>
                  <a:pt x="809421" y="2510650"/>
                </a:lnTo>
                <a:lnTo>
                  <a:pt x="853808" y="2528163"/>
                </a:lnTo>
                <a:lnTo>
                  <a:pt x="898690" y="2544013"/>
                </a:lnTo>
                <a:lnTo>
                  <a:pt x="944016" y="2558186"/>
                </a:lnTo>
                <a:lnTo>
                  <a:pt x="989749" y="2570696"/>
                </a:lnTo>
                <a:lnTo>
                  <a:pt x="1035837" y="2581529"/>
                </a:lnTo>
                <a:lnTo>
                  <a:pt x="1082217" y="2590711"/>
                </a:lnTo>
                <a:lnTo>
                  <a:pt x="1128864" y="2598216"/>
                </a:lnTo>
                <a:lnTo>
                  <a:pt x="1175702" y="2604046"/>
                </a:lnTo>
                <a:lnTo>
                  <a:pt x="1222692" y="2608224"/>
                </a:lnTo>
                <a:lnTo>
                  <a:pt x="1269784" y="2610726"/>
                </a:lnTo>
                <a:lnTo>
                  <a:pt x="1316926" y="2611551"/>
                </a:lnTo>
                <a:lnTo>
                  <a:pt x="1364056" y="2610726"/>
                </a:lnTo>
                <a:lnTo>
                  <a:pt x="1411147" y="2608224"/>
                </a:lnTo>
                <a:lnTo>
                  <a:pt x="1458137" y="2604046"/>
                </a:lnTo>
                <a:lnTo>
                  <a:pt x="1504975" y="2598216"/>
                </a:lnTo>
                <a:lnTo>
                  <a:pt x="1551622" y="2590711"/>
                </a:lnTo>
                <a:lnTo>
                  <a:pt x="1598002" y="2581529"/>
                </a:lnTo>
                <a:lnTo>
                  <a:pt x="1644091" y="2570696"/>
                </a:lnTo>
                <a:lnTo>
                  <a:pt x="1689823" y="2558186"/>
                </a:lnTo>
                <a:lnTo>
                  <a:pt x="1735150" y="2544013"/>
                </a:lnTo>
                <a:lnTo>
                  <a:pt x="1780032" y="2528163"/>
                </a:lnTo>
                <a:lnTo>
                  <a:pt x="1824418" y="2510650"/>
                </a:lnTo>
                <a:lnTo>
                  <a:pt x="1868233" y="2491473"/>
                </a:lnTo>
                <a:lnTo>
                  <a:pt x="1911464" y="2470620"/>
                </a:lnTo>
                <a:lnTo>
                  <a:pt x="1954034" y="2448102"/>
                </a:lnTo>
                <a:lnTo>
                  <a:pt x="1995893" y="2423922"/>
                </a:lnTo>
                <a:lnTo>
                  <a:pt x="2037016" y="2398064"/>
                </a:lnTo>
                <a:close/>
              </a:path>
              <a:path w="2631440" h="2611754">
                <a:moveTo>
                  <a:pt x="2037016" y="213448"/>
                </a:moveTo>
                <a:lnTo>
                  <a:pt x="1995893" y="187604"/>
                </a:lnTo>
                <a:lnTo>
                  <a:pt x="1954034" y="163423"/>
                </a:lnTo>
                <a:lnTo>
                  <a:pt x="1911464" y="140919"/>
                </a:lnTo>
                <a:lnTo>
                  <a:pt x="1868233" y="120065"/>
                </a:lnTo>
                <a:lnTo>
                  <a:pt x="1824418" y="100888"/>
                </a:lnTo>
                <a:lnTo>
                  <a:pt x="1780032" y="83375"/>
                </a:lnTo>
                <a:lnTo>
                  <a:pt x="1735150" y="67538"/>
                </a:lnTo>
                <a:lnTo>
                  <a:pt x="1689823" y="53365"/>
                </a:lnTo>
                <a:lnTo>
                  <a:pt x="1644091" y="40855"/>
                </a:lnTo>
                <a:lnTo>
                  <a:pt x="1598002" y="30022"/>
                </a:lnTo>
                <a:lnTo>
                  <a:pt x="1551622" y="20840"/>
                </a:lnTo>
                <a:lnTo>
                  <a:pt x="1504975" y="13335"/>
                </a:lnTo>
                <a:lnTo>
                  <a:pt x="1458137" y="7505"/>
                </a:lnTo>
                <a:lnTo>
                  <a:pt x="1411147" y="3340"/>
                </a:lnTo>
                <a:lnTo>
                  <a:pt x="1364056" y="838"/>
                </a:lnTo>
                <a:lnTo>
                  <a:pt x="1316913" y="0"/>
                </a:lnTo>
                <a:lnTo>
                  <a:pt x="1269784" y="838"/>
                </a:lnTo>
                <a:lnTo>
                  <a:pt x="1222692" y="3340"/>
                </a:lnTo>
                <a:lnTo>
                  <a:pt x="1175702" y="7505"/>
                </a:lnTo>
                <a:lnTo>
                  <a:pt x="1128864" y="13335"/>
                </a:lnTo>
                <a:lnTo>
                  <a:pt x="1082217" y="20840"/>
                </a:lnTo>
                <a:lnTo>
                  <a:pt x="1035837" y="30022"/>
                </a:lnTo>
                <a:lnTo>
                  <a:pt x="989749" y="40855"/>
                </a:lnTo>
                <a:lnTo>
                  <a:pt x="944016" y="53365"/>
                </a:lnTo>
                <a:lnTo>
                  <a:pt x="898690" y="67538"/>
                </a:lnTo>
                <a:lnTo>
                  <a:pt x="853808" y="83375"/>
                </a:lnTo>
                <a:lnTo>
                  <a:pt x="809421" y="100888"/>
                </a:lnTo>
                <a:lnTo>
                  <a:pt x="765606" y="120065"/>
                </a:lnTo>
                <a:lnTo>
                  <a:pt x="722376" y="140919"/>
                </a:lnTo>
                <a:lnTo>
                  <a:pt x="679805" y="163423"/>
                </a:lnTo>
                <a:lnTo>
                  <a:pt x="637946" y="187604"/>
                </a:lnTo>
                <a:lnTo>
                  <a:pt x="596836" y="213448"/>
                </a:lnTo>
                <a:lnTo>
                  <a:pt x="629475" y="245833"/>
                </a:lnTo>
                <a:lnTo>
                  <a:pt x="671664" y="220205"/>
                </a:lnTo>
                <a:lnTo>
                  <a:pt x="714629" y="196342"/>
                </a:lnTo>
                <a:lnTo>
                  <a:pt x="758278" y="174244"/>
                </a:lnTo>
                <a:lnTo>
                  <a:pt x="802563" y="153911"/>
                </a:lnTo>
                <a:lnTo>
                  <a:pt x="847445" y="135343"/>
                </a:lnTo>
                <a:lnTo>
                  <a:pt x="892860" y="118554"/>
                </a:lnTo>
                <a:lnTo>
                  <a:pt x="938771" y="103530"/>
                </a:lnTo>
                <a:lnTo>
                  <a:pt x="985100" y="90271"/>
                </a:lnTo>
                <a:lnTo>
                  <a:pt x="1031798" y="78778"/>
                </a:lnTo>
                <a:lnTo>
                  <a:pt x="1078826" y="69049"/>
                </a:lnTo>
                <a:lnTo>
                  <a:pt x="1126134" y="61099"/>
                </a:lnTo>
                <a:lnTo>
                  <a:pt x="1173632" y="54914"/>
                </a:lnTo>
                <a:lnTo>
                  <a:pt x="1221308" y="50495"/>
                </a:lnTo>
                <a:lnTo>
                  <a:pt x="1269085" y="47840"/>
                </a:lnTo>
                <a:lnTo>
                  <a:pt x="1316913" y="46951"/>
                </a:lnTo>
                <a:lnTo>
                  <a:pt x="1364754" y="47840"/>
                </a:lnTo>
                <a:lnTo>
                  <a:pt x="1412532" y="50495"/>
                </a:lnTo>
                <a:lnTo>
                  <a:pt x="1460195" y="54914"/>
                </a:lnTo>
                <a:lnTo>
                  <a:pt x="1507705" y="61099"/>
                </a:lnTo>
                <a:lnTo>
                  <a:pt x="1555013" y="69049"/>
                </a:lnTo>
                <a:lnTo>
                  <a:pt x="1602028" y="78778"/>
                </a:lnTo>
                <a:lnTo>
                  <a:pt x="1648739" y="90271"/>
                </a:lnTo>
                <a:lnTo>
                  <a:pt x="1695069" y="103530"/>
                </a:lnTo>
                <a:lnTo>
                  <a:pt x="1740966" y="118554"/>
                </a:lnTo>
                <a:lnTo>
                  <a:pt x="1786394" y="135343"/>
                </a:lnTo>
                <a:lnTo>
                  <a:pt x="1831276" y="153911"/>
                </a:lnTo>
                <a:lnTo>
                  <a:pt x="1875561" y="174244"/>
                </a:lnTo>
                <a:lnTo>
                  <a:pt x="1919211" y="196342"/>
                </a:lnTo>
                <a:lnTo>
                  <a:pt x="1962175" y="220205"/>
                </a:lnTo>
                <a:lnTo>
                  <a:pt x="2004377" y="245833"/>
                </a:lnTo>
                <a:lnTo>
                  <a:pt x="2037016" y="213448"/>
                </a:lnTo>
                <a:close/>
              </a:path>
              <a:path w="2631440" h="2611754">
                <a:moveTo>
                  <a:pt x="2428684" y="1536661"/>
                </a:moveTo>
                <a:lnTo>
                  <a:pt x="2389441" y="1536661"/>
                </a:lnTo>
                <a:lnTo>
                  <a:pt x="2377833" y="1584477"/>
                </a:lnTo>
                <a:lnTo>
                  <a:pt x="2364168" y="1631442"/>
                </a:lnTo>
                <a:lnTo>
                  <a:pt x="2348471" y="1677492"/>
                </a:lnTo>
                <a:lnTo>
                  <a:pt x="2330818" y="1722602"/>
                </a:lnTo>
                <a:lnTo>
                  <a:pt x="2311247" y="1766697"/>
                </a:lnTo>
                <a:lnTo>
                  <a:pt x="2289810" y="1809737"/>
                </a:lnTo>
                <a:lnTo>
                  <a:pt x="2266556" y="1851672"/>
                </a:lnTo>
                <a:lnTo>
                  <a:pt x="2241537" y="1892465"/>
                </a:lnTo>
                <a:lnTo>
                  <a:pt x="2214791" y="1932038"/>
                </a:lnTo>
                <a:lnTo>
                  <a:pt x="2186394" y="1970366"/>
                </a:lnTo>
                <a:lnTo>
                  <a:pt x="2156371" y="2007387"/>
                </a:lnTo>
                <a:lnTo>
                  <a:pt x="2124786" y="2043061"/>
                </a:lnTo>
                <a:lnTo>
                  <a:pt x="2091677" y="2077339"/>
                </a:lnTo>
                <a:lnTo>
                  <a:pt x="2057120" y="2110155"/>
                </a:lnTo>
                <a:lnTo>
                  <a:pt x="2021128" y="2141461"/>
                </a:lnTo>
                <a:lnTo>
                  <a:pt x="1983790" y="2171230"/>
                </a:lnTo>
                <a:lnTo>
                  <a:pt x="1945119" y="2199398"/>
                </a:lnTo>
                <a:lnTo>
                  <a:pt x="1905203" y="2225903"/>
                </a:lnTo>
                <a:lnTo>
                  <a:pt x="1864055" y="2250706"/>
                </a:lnTo>
                <a:lnTo>
                  <a:pt x="1821751" y="2273770"/>
                </a:lnTo>
                <a:lnTo>
                  <a:pt x="1778330" y="2295029"/>
                </a:lnTo>
                <a:lnTo>
                  <a:pt x="1733842" y="2314435"/>
                </a:lnTo>
                <a:lnTo>
                  <a:pt x="1688350" y="2331948"/>
                </a:lnTo>
                <a:lnTo>
                  <a:pt x="1641894" y="2347506"/>
                </a:lnTo>
                <a:lnTo>
                  <a:pt x="1594523" y="2361057"/>
                </a:lnTo>
                <a:lnTo>
                  <a:pt x="1546288" y="2372563"/>
                </a:lnTo>
                <a:lnTo>
                  <a:pt x="1546288" y="2411438"/>
                </a:lnTo>
                <a:lnTo>
                  <a:pt x="1595259" y="2400338"/>
                </a:lnTo>
                <a:lnTo>
                  <a:pt x="1643380" y="2387193"/>
                </a:lnTo>
                <a:lnTo>
                  <a:pt x="1690598" y="2372055"/>
                </a:lnTo>
                <a:lnTo>
                  <a:pt x="1736864" y="2354999"/>
                </a:lnTo>
                <a:lnTo>
                  <a:pt x="1782127" y="2336038"/>
                </a:lnTo>
                <a:lnTo>
                  <a:pt x="1826348" y="2315235"/>
                </a:lnTo>
                <a:lnTo>
                  <a:pt x="1869478" y="2292642"/>
                </a:lnTo>
                <a:lnTo>
                  <a:pt x="1911464" y="2268309"/>
                </a:lnTo>
                <a:lnTo>
                  <a:pt x="1952256" y="2242261"/>
                </a:lnTo>
                <a:lnTo>
                  <a:pt x="1991817" y="2214562"/>
                </a:lnTo>
                <a:lnTo>
                  <a:pt x="2030082" y="2185263"/>
                </a:lnTo>
                <a:lnTo>
                  <a:pt x="2067026" y="2154402"/>
                </a:lnTo>
                <a:lnTo>
                  <a:pt x="2102586" y="2122030"/>
                </a:lnTo>
                <a:lnTo>
                  <a:pt x="2136711" y="2088197"/>
                </a:lnTo>
                <a:lnTo>
                  <a:pt x="2169363" y="2052942"/>
                </a:lnTo>
                <a:lnTo>
                  <a:pt x="2200491" y="2016328"/>
                </a:lnTo>
                <a:lnTo>
                  <a:pt x="2230056" y="1978380"/>
                </a:lnTo>
                <a:lnTo>
                  <a:pt x="2257983" y="1939163"/>
                </a:lnTo>
                <a:lnTo>
                  <a:pt x="2284260" y="1898726"/>
                </a:lnTo>
                <a:lnTo>
                  <a:pt x="2308822" y="1857095"/>
                </a:lnTo>
                <a:lnTo>
                  <a:pt x="2331605" y="1814334"/>
                </a:lnTo>
                <a:lnTo>
                  <a:pt x="2352586" y="1770494"/>
                </a:lnTo>
                <a:lnTo>
                  <a:pt x="2371712" y="1725612"/>
                </a:lnTo>
                <a:lnTo>
                  <a:pt x="2388933" y="1679752"/>
                </a:lnTo>
                <a:lnTo>
                  <a:pt x="2404199" y="1632927"/>
                </a:lnTo>
                <a:lnTo>
                  <a:pt x="2417457" y="1585226"/>
                </a:lnTo>
                <a:lnTo>
                  <a:pt x="2428684" y="1536661"/>
                </a:lnTo>
                <a:close/>
              </a:path>
              <a:path w="2631440" h="2611754">
                <a:moveTo>
                  <a:pt x="2428684" y="1077937"/>
                </a:moveTo>
                <a:lnTo>
                  <a:pt x="2417457" y="1029220"/>
                </a:lnTo>
                <a:lnTo>
                  <a:pt x="2404199" y="981341"/>
                </a:lnTo>
                <a:lnTo>
                  <a:pt x="2388933" y="934364"/>
                </a:lnTo>
                <a:lnTo>
                  <a:pt x="2371712" y="888339"/>
                </a:lnTo>
                <a:lnTo>
                  <a:pt x="2352586" y="843305"/>
                </a:lnTo>
                <a:lnTo>
                  <a:pt x="2331605" y="799312"/>
                </a:lnTo>
                <a:lnTo>
                  <a:pt x="2308822" y="756412"/>
                </a:lnTo>
                <a:lnTo>
                  <a:pt x="2284260" y="714641"/>
                </a:lnTo>
                <a:lnTo>
                  <a:pt x="2257983" y="674052"/>
                </a:lnTo>
                <a:lnTo>
                  <a:pt x="2230056" y="634707"/>
                </a:lnTo>
                <a:lnTo>
                  <a:pt x="2200491" y="596633"/>
                </a:lnTo>
                <a:lnTo>
                  <a:pt x="2169363" y="559879"/>
                </a:lnTo>
                <a:lnTo>
                  <a:pt x="2136711" y="524510"/>
                </a:lnTo>
                <a:lnTo>
                  <a:pt x="2102586" y="490550"/>
                </a:lnTo>
                <a:lnTo>
                  <a:pt x="2067026" y="458063"/>
                </a:lnTo>
                <a:lnTo>
                  <a:pt x="2030082" y="427101"/>
                </a:lnTo>
                <a:lnTo>
                  <a:pt x="1991817" y="397700"/>
                </a:lnTo>
                <a:lnTo>
                  <a:pt x="1952256" y="369900"/>
                </a:lnTo>
                <a:lnTo>
                  <a:pt x="1911464" y="343776"/>
                </a:lnTo>
                <a:lnTo>
                  <a:pt x="1869478" y="319341"/>
                </a:lnTo>
                <a:lnTo>
                  <a:pt x="1826348" y="296672"/>
                </a:lnTo>
                <a:lnTo>
                  <a:pt x="1782127" y="275793"/>
                </a:lnTo>
                <a:lnTo>
                  <a:pt x="1736864" y="256781"/>
                </a:lnTo>
                <a:lnTo>
                  <a:pt x="1690598" y="239649"/>
                </a:lnTo>
                <a:lnTo>
                  <a:pt x="1643380" y="224459"/>
                </a:lnTo>
                <a:lnTo>
                  <a:pt x="1595259" y="211277"/>
                </a:lnTo>
                <a:lnTo>
                  <a:pt x="1546288" y="200113"/>
                </a:lnTo>
                <a:lnTo>
                  <a:pt x="1546288" y="239102"/>
                </a:lnTo>
                <a:lnTo>
                  <a:pt x="1594523" y="250659"/>
                </a:lnTo>
                <a:lnTo>
                  <a:pt x="1641894" y="264274"/>
                </a:lnTo>
                <a:lnTo>
                  <a:pt x="1688350" y="279882"/>
                </a:lnTo>
                <a:lnTo>
                  <a:pt x="1733842" y="297459"/>
                </a:lnTo>
                <a:lnTo>
                  <a:pt x="1778330" y="316941"/>
                </a:lnTo>
                <a:lnTo>
                  <a:pt x="1821751" y="338277"/>
                </a:lnTo>
                <a:lnTo>
                  <a:pt x="1864055" y="361416"/>
                </a:lnTo>
                <a:lnTo>
                  <a:pt x="1905203" y="386308"/>
                </a:lnTo>
                <a:lnTo>
                  <a:pt x="1945119" y="412915"/>
                </a:lnTo>
                <a:lnTo>
                  <a:pt x="1983790" y="441185"/>
                </a:lnTo>
                <a:lnTo>
                  <a:pt x="2021128" y="471055"/>
                </a:lnTo>
                <a:lnTo>
                  <a:pt x="2057120" y="502488"/>
                </a:lnTo>
                <a:lnTo>
                  <a:pt x="2091677" y="535419"/>
                </a:lnTo>
                <a:lnTo>
                  <a:pt x="2124786" y="569810"/>
                </a:lnTo>
                <a:lnTo>
                  <a:pt x="2156371" y="605599"/>
                </a:lnTo>
                <a:lnTo>
                  <a:pt x="2186394" y="642759"/>
                </a:lnTo>
                <a:lnTo>
                  <a:pt x="2214791" y="681228"/>
                </a:lnTo>
                <a:lnTo>
                  <a:pt x="2241537" y="720940"/>
                </a:lnTo>
                <a:lnTo>
                  <a:pt x="2266556" y="761860"/>
                </a:lnTo>
                <a:lnTo>
                  <a:pt x="2289810" y="803948"/>
                </a:lnTo>
                <a:lnTo>
                  <a:pt x="2311247" y="847140"/>
                </a:lnTo>
                <a:lnTo>
                  <a:pt x="2330818" y="891387"/>
                </a:lnTo>
                <a:lnTo>
                  <a:pt x="2348471" y="936637"/>
                </a:lnTo>
                <a:lnTo>
                  <a:pt x="2364168" y="982853"/>
                </a:lnTo>
                <a:lnTo>
                  <a:pt x="2377833" y="1029970"/>
                </a:lnTo>
                <a:lnTo>
                  <a:pt x="2389441" y="1077937"/>
                </a:lnTo>
                <a:lnTo>
                  <a:pt x="2428684" y="1077937"/>
                </a:lnTo>
                <a:close/>
              </a:path>
              <a:path w="2631440" h="2611754">
                <a:moveTo>
                  <a:pt x="2631148" y="1305775"/>
                </a:moveTo>
                <a:lnTo>
                  <a:pt x="2630309" y="1259039"/>
                </a:lnTo>
                <a:lnTo>
                  <a:pt x="2627782" y="1212354"/>
                </a:lnTo>
                <a:lnTo>
                  <a:pt x="2623566" y="1165758"/>
                </a:lnTo>
                <a:lnTo>
                  <a:pt x="2617673" y="1119314"/>
                </a:lnTo>
                <a:lnTo>
                  <a:pt x="2610104" y="1073073"/>
                </a:lnTo>
                <a:lnTo>
                  <a:pt x="2600833" y="1027074"/>
                </a:lnTo>
                <a:lnTo>
                  <a:pt x="2589885" y="981379"/>
                </a:lnTo>
                <a:lnTo>
                  <a:pt x="2577261" y="936028"/>
                </a:lnTo>
                <a:lnTo>
                  <a:pt x="2562949" y="891082"/>
                </a:lnTo>
                <a:lnTo>
                  <a:pt x="2546947" y="846582"/>
                </a:lnTo>
                <a:lnTo>
                  <a:pt x="2529268" y="802589"/>
                </a:lnTo>
                <a:lnTo>
                  <a:pt x="2509901" y="759129"/>
                </a:lnTo>
                <a:lnTo>
                  <a:pt x="2488844" y="716267"/>
                </a:lnTo>
                <a:lnTo>
                  <a:pt x="2466111" y="674065"/>
                </a:lnTo>
                <a:lnTo>
                  <a:pt x="2441702" y="632548"/>
                </a:lnTo>
                <a:lnTo>
                  <a:pt x="2415603" y="591781"/>
                </a:lnTo>
                <a:lnTo>
                  <a:pt x="2382964" y="624166"/>
                </a:lnTo>
                <a:lnTo>
                  <a:pt x="2408847" y="666013"/>
                </a:lnTo>
                <a:lnTo>
                  <a:pt x="2432951" y="708609"/>
                </a:lnTo>
                <a:lnTo>
                  <a:pt x="2455278" y="751878"/>
                </a:lnTo>
                <a:lnTo>
                  <a:pt x="2475814" y="795794"/>
                </a:lnTo>
                <a:lnTo>
                  <a:pt x="2494559" y="840295"/>
                </a:lnTo>
                <a:lnTo>
                  <a:pt x="2511526" y="885329"/>
                </a:lnTo>
                <a:lnTo>
                  <a:pt x="2526703" y="930846"/>
                </a:lnTo>
                <a:lnTo>
                  <a:pt x="2540089" y="976782"/>
                </a:lnTo>
                <a:lnTo>
                  <a:pt x="2551696" y="1023086"/>
                </a:lnTo>
                <a:lnTo>
                  <a:pt x="2561526" y="1069721"/>
                </a:lnTo>
                <a:lnTo>
                  <a:pt x="2569553" y="1116609"/>
                </a:lnTo>
                <a:lnTo>
                  <a:pt x="2575801" y="1163713"/>
                </a:lnTo>
                <a:lnTo>
                  <a:pt x="2580271" y="1210983"/>
                </a:lnTo>
                <a:lnTo>
                  <a:pt x="2582951" y="1258354"/>
                </a:lnTo>
                <a:lnTo>
                  <a:pt x="2583840" y="1305775"/>
                </a:lnTo>
                <a:lnTo>
                  <a:pt x="2582951" y="1353210"/>
                </a:lnTo>
                <a:lnTo>
                  <a:pt x="2580271" y="1400581"/>
                </a:lnTo>
                <a:lnTo>
                  <a:pt x="2575801" y="1447850"/>
                </a:lnTo>
                <a:lnTo>
                  <a:pt x="2569553" y="1494955"/>
                </a:lnTo>
                <a:lnTo>
                  <a:pt x="2561526" y="1541843"/>
                </a:lnTo>
                <a:lnTo>
                  <a:pt x="2551696" y="1588477"/>
                </a:lnTo>
                <a:lnTo>
                  <a:pt x="2540089" y="1634782"/>
                </a:lnTo>
                <a:lnTo>
                  <a:pt x="2526703" y="1680718"/>
                </a:lnTo>
                <a:lnTo>
                  <a:pt x="2511526" y="1726234"/>
                </a:lnTo>
                <a:lnTo>
                  <a:pt x="2494559" y="1771269"/>
                </a:lnTo>
                <a:lnTo>
                  <a:pt x="2475814" y="1815769"/>
                </a:lnTo>
                <a:lnTo>
                  <a:pt x="2455278" y="1859686"/>
                </a:lnTo>
                <a:lnTo>
                  <a:pt x="2432951" y="1902955"/>
                </a:lnTo>
                <a:lnTo>
                  <a:pt x="2408847" y="1945551"/>
                </a:lnTo>
                <a:lnTo>
                  <a:pt x="2382964" y="1987384"/>
                </a:lnTo>
                <a:lnTo>
                  <a:pt x="2415603" y="2019769"/>
                </a:lnTo>
                <a:lnTo>
                  <a:pt x="2441702" y="1979015"/>
                </a:lnTo>
                <a:lnTo>
                  <a:pt x="2466111" y="1937499"/>
                </a:lnTo>
                <a:lnTo>
                  <a:pt x="2488844" y="1895297"/>
                </a:lnTo>
                <a:lnTo>
                  <a:pt x="2509901" y="1852434"/>
                </a:lnTo>
                <a:lnTo>
                  <a:pt x="2529268" y="1808975"/>
                </a:lnTo>
                <a:lnTo>
                  <a:pt x="2546947" y="1764982"/>
                </a:lnTo>
                <a:lnTo>
                  <a:pt x="2562949" y="1720481"/>
                </a:lnTo>
                <a:lnTo>
                  <a:pt x="2577261" y="1675536"/>
                </a:lnTo>
                <a:lnTo>
                  <a:pt x="2589885" y="1630184"/>
                </a:lnTo>
                <a:lnTo>
                  <a:pt x="2600833" y="1584490"/>
                </a:lnTo>
                <a:lnTo>
                  <a:pt x="2610104" y="1538490"/>
                </a:lnTo>
                <a:lnTo>
                  <a:pt x="2617673" y="1492250"/>
                </a:lnTo>
                <a:lnTo>
                  <a:pt x="2623566" y="1445806"/>
                </a:lnTo>
                <a:lnTo>
                  <a:pt x="2627782" y="1399209"/>
                </a:lnTo>
                <a:lnTo>
                  <a:pt x="2630309" y="1352524"/>
                </a:lnTo>
                <a:lnTo>
                  <a:pt x="2631148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82455" y="6495948"/>
            <a:ext cx="133731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rip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macro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35200" y="5726721"/>
            <a:ext cx="2632710" cy="2611755"/>
          </a:xfrm>
          <a:custGeom>
            <a:avLst/>
            <a:gdLst/>
            <a:ahLst/>
            <a:cxnLst/>
            <a:rect l="l" t="t" r="r" b="b"/>
            <a:pathLst>
              <a:path w="2632709" h="2611754">
                <a:moveTo>
                  <a:pt x="249364" y="624166"/>
                </a:moveTo>
                <a:lnTo>
                  <a:pt x="216598" y="591781"/>
                </a:lnTo>
                <a:lnTo>
                  <a:pt x="190360" y="632548"/>
                </a:lnTo>
                <a:lnTo>
                  <a:pt x="165823" y="674065"/>
                </a:lnTo>
                <a:lnTo>
                  <a:pt x="142976" y="716267"/>
                </a:lnTo>
                <a:lnTo>
                  <a:pt x="121831" y="759129"/>
                </a:lnTo>
                <a:lnTo>
                  <a:pt x="102374" y="802589"/>
                </a:lnTo>
                <a:lnTo>
                  <a:pt x="84607" y="846582"/>
                </a:lnTo>
                <a:lnTo>
                  <a:pt x="68529" y="891082"/>
                </a:lnTo>
                <a:lnTo>
                  <a:pt x="54140" y="936028"/>
                </a:lnTo>
                <a:lnTo>
                  <a:pt x="41452" y="981379"/>
                </a:lnTo>
                <a:lnTo>
                  <a:pt x="30454" y="1027074"/>
                </a:lnTo>
                <a:lnTo>
                  <a:pt x="21145" y="1073073"/>
                </a:lnTo>
                <a:lnTo>
                  <a:pt x="13525" y="1119314"/>
                </a:lnTo>
                <a:lnTo>
                  <a:pt x="7607" y="1165758"/>
                </a:lnTo>
                <a:lnTo>
                  <a:pt x="3378" y="1212354"/>
                </a:lnTo>
                <a:lnTo>
                  <a:pt x="838" y="1259039"/>
                </a:lnTo>
                <a:lnTo>
                  <a:pt x="0" y="1305775"/>
                </a:lnTo>
                <a:lnTo>
                  <a:pt x="838" y="1352524"/>
                </a:lnTo>
                <a:lnTo>
                  <a:pt x="3378" y="1399209"/>
                </a:lnTo>
                <a:lnTo>
                  <a:pt x="7607" y="1445806"/>
                </a:lnTo>
                <a:lnTo>
                  <a:pt x="13525" y="1492250"/>
                </a:lnTo>
                <a:lnTo>
                  <a:pt x="21145" y="1538490"/>
                </a:lnTo>
                <a:lnTo>
                  <a:pt x="30454" y="1584490"/>
                </a:lnTo>
                <a:lnTo>
                  <a:pt x="41452" y="1630184"/>
                </a:lnTo>
                <a:lnTo>
                  <a:pt x="54140" y="1675536"/>
                </a:lnTo>
                <a:lnTo>
                  <a:pt x="68529" y="1720481"/>
                </a:lnTo>
                <a:lnTo>
                  <a:pt x="84607" y="1764982"/>
                </a:lnTo>
                <a:lnTo>
                  <a:pt x="102374" y="1808975"/>
                </a:lnTo>
                <a:lnTo>
                  <a:pt x="121831" y="1852434"/>
                </a:lnTo>
                <a:lnTo>
                  <a:pt x="142976" y="1895297"/>
                </a:lnTo>
                <a:lnTo>
                  <a:pt x="165823" y="1937499"/>
                </a:lnTo>
                <a:lnTo>
                  <a:pt x="190360" y="1979015"/>
                </a:lnTo>
                <a:lnTo>
                  <a:pt x="216598" y="2019769"/>
                </a:lnTo>
                <a:lnTo>
                  <a:pt x="249364" y="1987384"/>
                </a:lnTo>
                <a:lnTo>
                  <a:pt x="223342" y="1945551"/>
                </a:lnTo>
                <a:lnTo>
                  <a:pt x="199123" y="1902955"/>
                </a:lnTo>
                <a:lnTo>
                  <a:pt x="176695" y="1859686"/>
                </a:lnTo>
                <a:lnTo>
                  <a:pt x="156070" y="1815769"/>
                </a:lnTo>
                <a:lnTo>
                  <a:pt x="137223" y="1771269"/>
                </a:lnTo>
                <a:lnTo>
                  <a:pt x="120180" y="1726234"/>
                </a:lnTo>
                <a:lnTo>
                  <a:pt x="104940" y="1680718"/>
                </a:lnTo>
                <a:lnTo>
                  <a:pt x="91478" y="1634782"/>
                </a:lnTo>
                <a:lnTo>
                  <a:pt x="79819" y="1588477"/>
                </a:lnTo>
                <a:lnTo>
                  <a:pt x="69951" y="1541843"/>
                </a:lnTo>
                <a:lnTo>
                  <a:pt x="61874" y="1494955"/>
                </a:lnTo>
                <a:lnTo>
                  <a:pt x="55600" y="1447850"/>
                </a:lnTo>
                <a:lnTo>
                  <a:pt x="51117" y="1400581"/>
                </a:lnTo>
                <a:lnTo>
                  <a:pt x="48425" y="1353210"/>
                </a:lnTo>
                <a:lnTo>
                  <a:pt x="47523" y="1305775"/>
                </a:lnTo>
                <a:lnTo>
                  <a:pt x="48425" y="1258354"/>
                </a:lnTo>
                <a:lnTo>
                  <a:pt x="51117" y="1210983"/>
                </a:lnTo>
                <a:lnTo>
                  <a:pt x="55600" y="1163713"/>
                </a:lnTo>
                <a:lnTo>
                  <a:pt x="61874" y="1116609"/>
                </a:lnTo>
                <a:lnTo>
                  <a:pt x="69951" y="1069721"/>
                </a:lnTo>
                <a:lnTo>
                  <a:pt x="79819" y="1023086"/>
                </a:lnTo>
                <a:lnTo>
                  <a:pt x="91478" y="976782"/>
                </a:lnTo>
                <a:lnTo>
                  <a:pt x="104940" y="930846"/>
                </a:lnTo>
                <a:lnTo>
                  <a:pt x="120180" y="885329"/>
                </a:lnTo>
                <a:lnTo>
                  <a:pt x="137223" y="840295"/>
                </a:lnTo>
                <a:lnTo>
                  <a:pt x="156070" y="795794"/>
                </a:lnTo>
                <a:lnTo>
                  <a:pt x="176695" y="751878"/>
                </a:lnTo>
                <a:lnTo>
                  <a:pt x="199123" y="708609"/>
                </a:lnTo>
                <a:lnTo>
                  <a:pt x="223342" y="666013"/>
                </a:lnTo>
                <a:lnTo>
                  <a:pt x="249364" y="624166"/>
                </a:lnTo>
                <a:close/>
              </a:path>
              <a:path w="2632709" h="2611754">
                <a:moveTo>
                  <a:pt x="1086040" y="2372563"/>
                </a:moveTo>
                <a:lnTo>
                  <a:pt x="1037793" y="2361057"/>
                </a:lnTo>
                <a:lnTo>
                  <a:pt x="990422" y="2347506"/>
                </a:lnTo>
                <a:lnTo>
                  <a:pt x="943965" y="2331948"/>
                </a:lnTo>
                <a:lnTo>
                  <a:pt x="898474" y="2314435"/>
                </a:lnTo>
                <a:lnTo>
                  <a:pt x="853986" y="2295029"/>
                </a:lnTo>
                <a:lnTo>
                  <a:pt x="810564" y="2273770"/>
                </a:lnTo>
                <a:lnTo>
                  <a:pt x="768261" y="2250706"/>
                </a:lnTo>
                <a:lnTo>
                  <a:pt x="727113" y="2225903"/>
                </a:lnTo>
                <a:lnTo>
                  <a:pt x="687197" y="2199398"/>
                </a:lnTo>
                <a:lnTo>
                  <a:pt x="648525" y="2171230"/>
                </a:lnTo>
                <a:lnTo>
                  <a:pt x="611187" y="2141461"/>
                </a:lnTo>
                <a:lnTo>
                  <a:pt x="575195" y="2110155"/>
                </a:lnTo>
                <a:lnTo>
                  <a:pt x="540639" y="2077339"/>
                </a:lnTo>
                <a:lnTo>
                  <a:pt x="507530" y="2043061"/>
                </a:lnTo>
                <a:lnTo>
                  <a:pt x="475945" y="2007387"/>
                </a:lnTo>
                <a:lnTo>
                  <a:pt x="445922" y="1970366"/>
                </a:lnTo>
                <a:lnTo>
                  <a:pt x="417525" y="1932038"/>
                </a:lnTo>
                <a:lnTo>
                  <a:pt x="390779" y="1892465"/>
                </a:lnTo>
                <a:lnTo>
                  <a:pt x="365760" y="1851672"/>
                </a:lnTo>
                <a:lnTo>
                  <a:pt x="342506" y="1809737"/>
                </a:lnTo>
                <a:lnTo>
                  <a:pt x="321068" y="1766697"/>
                </a:lnTo>
                <a:lnTo>
                  <a:pt x="301498" y="1722602"/>
                </a:lnTo>
                <a:lnTo>
                  <a:pt x="283845" y="1677492"/>
                </a:lnTo>
                <a:lnTo>
                  <a:pt x="268147" y="1631442"/>
                </a:lnTo>
                <a:lnTo>
                  <a:pt x="254482" y="1584477"/>
                </a:lnTo>
                <a:lnTo>
                  <a:pt x="242887" y="1536661"/>
                </a:lnTo>
                <a:lnTo>
                  <a:pt x="203644" y="1536661"/>
                </a:lnTo>
                <a:lnTo>
                  <a:pt x="214858" y="1585226"/>
                </a:lnTo>
                <a:lnTo>
                  <a:pt x="228117" y="1632927"/>
                </a:lnTo>
                <a:lnTo>
                  <a:pt x="243382" y="1679752"/>
                </a:lnTo>
                <a:lnTo>
                  <a:pt x="260604" y="1725612"/>
                </a:lnTo>
                <a:lnTo>
                  <a:pt x="279730" y="1770494"/>
                </a:lnTo>
                <a:lnTo>
                  <a:pt x="300710" y="1814334"/>
                </a:lnTo>
                <a:lnTo>
                  <a:pt x="323494" y="1857095"/>
                </a:lnTo>
                <a:lnTo>
                  <a:pt x="348056" y="1898726"/>
                </a:lnTo>
                <a:lnTo>
                  <a:pt x="374332" y="1939163"/>
                </a:lnTo>
                <a:lnTo>
                  <a:pt x="402259" y="1978380"/>
                </a:lnTo>
                <a:lnTo>
                  <a:pt x="431825" y="2016328"/>
                </a:lnTo>
                <a:lnTo>
                  <a:pt x="462953" y="2052942"/>
                </a:lnTo>
                <a:lnTo>
                  <a:pt x="495604" y="2088197"/>
                </a:lnTo>
                <a:lnTo>
                  <a:pt x="529729" y="2122030"/>
                </a:lnTo>
                <a:lnTo>
                  <a:pt x="565289" y="2154402"/>
                </a:lnTo>
                <a:lnTo>
                  <a:pt x="602234" y="2185263"/>
                </a:lnTo>
                <a:lnTo>
                  <a:pt x="640499" y="2214562"/>
                </a:lnTo>
                <a:lnTo>
                  <a:pt x="680059" y="2242261"/>
                </a:lnTo>
                <a:lnTo>
                  <a:pt x="720852" y="2268309"/>
                </a:lnTo>
                <a:lnTo>
                  <a:pt x="762838" y="2292642"/>
                </a:lnTo>
                <a:lnTo>
                  <a:pt x="805967" y="2315235"/>
                </a:lnTo>
                <a:lnTo>
                  <a:pt x="850188" y="2336038"/>
                </a:lnTo>
                <a:lnTo>
                  <a:pt x="895451" y="2354999"/>
                </a:lnTo>
                <a:lnTo>
                  <a:pt x="941717" y="2372055"/>
                </a:lnTo>
                <a:lnTo>
                  <a:pt x="988936" y="2387193"/>
                </a:lnTo>
                <a:lnTo>
                  <a:pt x="1037056" y="2400338"/>
                </a:lnTo>
                <a:lnTo>
                  <a:pt x="1086040" y="2411438"/>
                </a:lnTo>
                <a:lnTo>
                  <a:pt x="1086040" y="2372563"/>
                </a:lnTo>
                <a:close/>
              </a:path>
              <a:path w="2632709" h="2611754">
                <a:moveTo>
                  <a:pt x="1086040" y="200113"/>
                </a:moveTo>
                <a:lnTo>
                  <a:pt x="1037056" y="211277"/>
                </a:lnTo>
                <a:lnTo>
                  <a:pt x="988936" y="224459"/>
                </a:lnTo>
                <a:lnTo>
                  <a:pt x="941717" y="239649"/>
                </a:lnTo>
                <a:lnTo>
                  <a:pt x="895451" y="256781"/>
                </a:lnTo>
                <a:lnTo>
                  <a:pt x="850188" y="275793"/>
                </a:lnTo>
                <a:lnTo>
                  <a:pt x="805967" y="296672"/>
                </a:lnTo>
                <a:lnTo>
                  <a:pt x="762838" y="319341"/>
                </a:lnTo>
                <a:lnTo>
                  <a:pt x="720852" y="343776"/>
                </a:lnTo>
                <a:lnTo>
                  <a:pt x="680059" y="369900"/>
                </a:lnTo>
                <a:lnTo>
                  <a:pt x="640499" y="397700"/>
                </a:lnTo>
                <a:lnTo>
                  <a:pt x="602234" y="427101"/>
                </a:lnTo>
                <a:lnTo>
                  <a:pt x="565289" y="458063"/>
                </a:lnTo>
                <a:lnTo>
                  <a:pt x="529729" y="490550"/>
                </a:lnTo>
                <a:lnTo>
                  <a:pt x="495604" y="524510"/>
                </a:lnTo>
                <a:lnTo>
                  <a:pt x="462953" y="559879"/>
                </a:lnTo>
                <a:lnTo>
                  <a:pt x="431825" y="596633"/>
                </a:lnTo>
                <a:lnTo>
                  <a:pt x="402259" y="634707"/>
                </a:lnTo>
                <a:lnTo>
                  <a:pt x="374332" y="674052"/>
                </a:lnTo>
                <a:lnTo>
                  <a:pt x="348056" y="714641"/>
                </a:lnTo>
                <a:lnTo>
                  <a:pt x="323494" y="756412"/>
                </a:lnTo>
                <a:lnTo>
                  <a:pt x="300710" y="799312"/>
                </a:lnTo>
                <a:lnTo>
                  <a:pt x="279730" y="843305"/>
                </a:lnTo>
                <a:lnTo>
                  <a:pt x="260604" y="888339"/>
                </a:lnTo>
                <a:lnTo>
                  <a:pt x="243382" y="934364"/>
                </a:lnTo>
                <a:lnTo>
                  <a:pt x="228117" y="981341"/>
                </a:lnTo>
                <a:lnTo>
                  <a:pt x="214858" y="1029220"/>
                </a:lnTo>
                <a:lnTo>
                  <a:pt x="203644" y="1077937"/>
                </a:lnTo>
                <a:lnTo>
                  <a:pt x="242887" y="1077937"/>
                </a:lnTo>
                <a:lnTo>
                  <a:pt x="254482" y="1029970"/>
                </a:lnTo>
                <a:lnTo>
                  <a:pt x="268147" y="982853"/>
                </a:lnTo>
                <a:lnTo>
                  <a:pt x="283845" y="936637"/>
                </a:lnTo>
                <a:lnTo>
                  <a:pt x="301498" y="891387"/>
                </a:lnTo>
                <a:lnTo>
                  <a:pt x="321068" y="847140"/>
                </a:lnTo>
                <a:lnTo>
                  <a:pt x="342506" y="803948"/>
                </a:lnTo>
                <a:lnTo>
                  <a:pt x="365760" y="761860"/>
                </a:lnTo>
                <a:lnTo>
                  <a:pt x="390779" y="720940"/>
                </a:lnTo>
                <a:lnTo>
                  <a:pt x="417525" y="681228"/>
                </a:lnTo>
                <a:lnTo>
                  <a:pt x="445922" y="642759"/>
                </a:lnTo>
                <a:lnTo>
                  <a:pt x="475945" y="605599"/>
                </a:lnTo>
                <a:lnTo>
                  <a:pt x="507530" y="569810"/>
                </a:lnTo>
                <a:lnTo>
                  <a:pt x="540639" y="535419"/>
                </a:lnTo>
                <a:lnTo>
                  <a:pt x="575195" y="502488"/>
                </a:lnTo>
                <a:lnTo>
                  <a:pt x="611187" y="471055"/>
                </a:lnTo>
                <a:lnTo>
                  <a:pt x="648525" y="441185"/>
                </a:lnTo>
                <a:lnTo>
                  <a:pt x="687197" y="412915"/>
                </a:lnTo>
                <a:lnTo>
                  <a:pt x="727113" y="386308"/>
                </a:lnTo>
                <a:lnTo>
                  <a:pt x="768261" y="361416"/>
                </a:lnTo>
                <a:lnTo>
                  <a:pt x="810564" y="338277"/>
                </a:lnTo>
                <a:lnTo>
                  <a:pt x="853986" y="316941"/>
                </a:lnTo>
                <a:lnTo>
                  <a:pt x="898474" y="297459"/>
                </a:lnTo>
                <a:lnTo>
                  <a:pt x="943965" y="279882"/>
                </a:lnTo>
                <a:lnTo>
                  <a:pt x="990422" y="264274"/>
                </a:lnTo>
                <a:lnTo>
                  <a:pt x="1037793" y="250659"/>
                </a:lnTo>
                <a:lnTo>
                  <a:pt x="1086040" y="239102"/>
                </a:lnTo>
                <a:lnTo>
                  <a:pt x="1086040" y="200113"/>
                </a:lnTo>
                <a:close/>
              </a:path>
              <a:path w="2632709" h="2611754">
                <a:moveTo>
                  <a:pt x="2038540" y="2398064"/>
                </a:moveTo>
                <a:lnTo>
                  <a:pt x="2005901" y="2365718"/>
                </a:lnTo>
                <a:lnTo>
                  <a:pt x="1963648" y="2391359"/>
                </a:lnTo>
                <a:lnTo>
                  <a:pt x="1920659" y="2415235"/>
                </a:lnTo>
                <a:lnTo>
                  <a:pt x="1876971" y="2437333"/>
                </a:lnTo>
                <a:lnTo>
                  <a:pt x="1832622" y="2457678"/>
                </a:lnTo>
                <a:lnTo>
                  <a:pt x="1787702" y="2476246"/>
                </a:lnTo>
                <a:lnTo>
                  <a:pt x="1742224" y="2493035"/>
                </a:lnTo>
                <a:lnTo>
                  <a:pt x="1696275" y="2508072"/>
                </a:lnTo>
                <a:lnTo>
                  <a:pt x="1649895" y="2521331"/>
                </a:lnTo>
                <a:lnTo>
                  <a:pt x="1603133" y="2532824"/>
                </a:lnTo>
                <a:lnTo>
                  <a:pt x="1556054" y="2542552"/>
                </a:lnTo>
                <a:lnTo>
                  <a:pt x="1508696" y="2550503"/>
                </a:lnTo>
                <a:lnTo>
                  <a:pt x="1461135" y="2556700"/>
                </a:lnTo>
                <a:lnTo>
                  <a:pt x="1413408" y="2561120"/>
                </a:lnTo>
                <a:lnTo>
                  <a:pt x="1365567" y="2563774"/>
                </a:lnTo>
                <a:lnTo>
                  <a:pt x="1317688" y="2564650"/>
                </a:lnTo>
                <a:lnTo>
                  <a:pt x="1269796" y="2563774"/>
                </a:lnTo>
                <a:lnTo>
                  <a:pt x="1221955" y="2561120"/>
                </a:lnTo>
                <a:lnTo>
                  <a:pt x="1174229" y="2556700"/>
                </a:lnTo>
                <a:lnTo>
                  <a:pt x="1126667" y="2550503"/>
                </a:lnTo>
                <a:lnTo>
                  <a:pt x="1079309" y="2542552"/>
                </a:lnTo>
                <a:lnTo>
                  <a:pt x="1032230" y="2532824"/>
                </a:lnTo>
                <a:lnTo>
                  <a:pt x="985469" y="2521331"/>
                </a:lnTo>
                <a:lnTo>
                  <a:pt x="939088" y="2508072"/>
                </a:lnTo>
                <a:lnTo>
                  <a:pt x="893140" y="2493035"/>
                </a:lnTo>
                <a:lnTo>
                  <a:pt x="847661" y="2476246"/>
                </a:lnTo>
                <a:lnTo>
                  <a:pt x="802741" y="2457678"/>
                </a:lnTo>
                <a:lnTo>
                  <a:pt x="758393" y="2437333"/>
                </a:lnTo>
                <a:lnTo>
                  <a:pt x="714705" y="2415235"/>
                </a:lnTo>
                <a:lnTo>
                  <a:pt x="671715" y="2391359"/>
                </a:lnTo>
                <a:lnTo>
                  <a:pt x="629475" y="2365718"/>
                </a:lnTo>
                <a:lnTo>
                  <a:pt x="596836" y="2398064"/>
                </a:lnTo>
                <a:lnTo>
                  <a:pt x="637984" y="2423922"/>
                </a:lnTo>
                <a:lnTo>
                  <a:pt x="679907" y="2448102"/>
                </a:lnTo>
                <a:lnTo>
                  <a:pt x="722515" y="2470620"/>
                </a:lnTo>
                <a:lnTo>
                  <a:pt x="765797" y="2491473"/>
                </a:lnTo>
                <a:lnTo>
                  <a:pt x="809663" y="2510650"/>
                </a:lnTo>
                <a:lnTo>
                  <a:pt x="854087" y="2528163"/>
                </a:lnTo>
                <a:lnTo>
                  <a:pt x="899020" y="2544013"/>
                </a:lnTo>
                <a:lnTo>
                  <a:pt x="944397" y="2558186"/>
                </a:lnTo>
                <a:lnTo>
                  <a:pt x="990180" y="2570696"/>
                </a:lnTo>
                <a:lnTo>
                  <a:pt x="1036307" y="2581529"/>
                </a:lnTo>
                <a:lnTo>
                  <a:pt x="1082751" y="2590711"/>
                </a:lnTo>
                <a:lnTo>
                  <a:pt x="1129436" y="2598216"/>
                </a:lnTo>
                <a:lnTo>
                  <a:pt x="1176324" y="2604046"/>
                </a:lnTo>
                <a:lnTo>
                  <a:pt x="1223352" y="2608224"/>
                </a:lnTo>
                <a:lnTo>
                  <a:pt x="1270495" y="2610726"/>
                </a:lnTo>
                <a:lnTo>
                  <a:pt x="1317675" y="2611551"/>
                </a:lnTo>
                <a:lnTo>
                  <a:pt x="1364869" y="2610726"/>
                </a:lnTo>
                <a:lnTo>
                  <a:pt x="1412011" y="2608224"/>
                </a:lnTo>
                <a:lnTo>
                  <a:pt x="1459039" y="2604046"/>
                </a:lnTo>
                <a:lnTo>
                  <a:pt x="1505927" y="2598216"/>
                </a:lnTo>
                <a:lnTo>
                  <a:pt x="1552613" y="2590711"/>
                </a:lnTo>
                <a:lnTo>
                  <a:pt x="1599057" y="2581529"/>
                </a:lnTo>
                <a:lnTo>
                  <a:pt x="1645183" y="2570696"/>
                </a:lnTo>
                <a:lnTo>
                  <a:pt x="1690966" y="2558186"/>
                </a:lnTo>
                <a:lnTo>
                  <a:pt x="1736344" y="2544013"/>
                </a:lnTo>
                <a:lnTo>
                  <a:pt x="1781276" y="2528163"/>
                </a:lnTo>
                <a:lnTo>
                  <a:pt x="1825701" y="2510650"/>
                </a:lnTo>
                <a:lnTo>
                  <a:pt x="1869567" y="2491473"/>
                </a:lnTo>
                <a:lnTo>
                  <a:pt x="1912848" y="2470620"/>
                </a:lnTo>
                <a:lnTo>
                  <a:pt x="1955457" y="2448102"/>
                </a:lnTo>
                <a:lnTo>
                  <a:pt x="1997379" y="2423922"/>
                </a:lnTo>
                <a:lnTo>
                  <a:pt x="2038540" y="2398064"/>
                </a:lnTo>
                <a:close/>
              </a:path>
              <a:path w="2632709" h="2611754">
                <a:moveTo>
                  <a:pt x="2038540" y="213448"/>
                </a:moveTo>
                <a:lnTo>
                  <a:pt x="1997379" y="187604"/>
                </a:lnTo>
                <a:lnTo>
                  <a:pt x="1955457" y="163423"/>
                </a:lnTo>
                <a:lnTo>
                  <a:pt x="1912848" y="140919"/>
                </a:lnTo>
                <a:lnTo>
                  <a:pt x="1869567" y="120065"/>
                </a:lnTo>
                <a:lnTo>
                  <a:pt x="1825701" y="100888"/>
                </a:lnTo>
                <a:lnTo>
                  <a:pt x="1781276" y="83375"/>
                </a:lnTo>
                <a:lnTo>
                  <a:pt x="1736344" y="67538"/>
                </a:lnTo>
                <a:lnTo>
                  <a:pt x="1690966" y="53365"/>
                </a:lnTo>
                <a:lnTo>
                  <a:pt x="1645183" y="40855"/>
                </a:lnTo>
                <a:lnTo>
                  <a:pt x="1599057" y="30022"/>
                </a:lnTo>
                <a:lnTo>
                  <a:pt x="1552613" y="20840"/>
                </a:lnTo>
                <a:lnTo>
                  <a:pt x="1505927" y="13335"/>
                </a:lnTo>
                <a:lnTo>
                  <a:pt x="1459039" y="7505"/>
                </a:lnTo>
                <a:lnTo>
                  <a:pt x="1412011" y="3340"/>
                </a:lnTo>
                <a:lnTo>
                  <a:pt x="1364869" y="838"/>
                </a:lnTo>
                <a:lnTo>
                  <a:pt x="1317688" y="0"/>
                </a:lnTo>
                <a:lnTo>
                  <a:pt x="1270495" y="838"/>
                </a:lnTo>
                <a:lnTo>
                  <a:pt x="1223352" y="3340"/>
                </a:lnTo>
                <a:lnTo>
                  <a:pt x="1176324" y="7505"/>
                </a:lnTo>
                <a:lnTo>
                  <a:pt x="1129436" y="13335"/>
                </a:lnTo>
                <a:lnTo>
                  <a:pt x="1082751" y="20840"/>
                </a:lnTo>
                <a:lnTo>
                  <a:pt x="1036307" y="30022"/>
                </a:lnTo>
                <a:lnTo>
                  <a:pt x="990180" y="40855"/>
                </a:lnTo>
                <a:lnTo>
                  <a:pt x="944397" y="53365"/>
                </a:lnTo>
                <a:lnTo>
                  <a:pt x="899020" y="67538"/>
                </a:lnTo>
                <a:lnTo>
                  <a:pt x="854087" y="83375"/>
                </a:lnTo>
                <a:lnTo>
                  <a:pt x="809663" y="100888"/>
                </a:lnTo>
                <a:lnTo>
                  <a:pt x="765797" y="120065"/>
                </a:lnTo>
                <a:lnTo>
                  <a:pt x="722515" y="140919"/>
                </a:lnTo>
                <a:lnTo>
                  <a:pt x="679907" y="163423"/>
                </a:lnTo>
                <a:lnTo>
                  <a:pt x="637984" y="187604"/>
                </a:lnTo>
                <a:lnTo>
                  <a:pt x="596836" y="213448"/>
                </a:lnTo>
                <a:lnTo>
                  <a:pt x="629475" y="245833"/>
                </a:lnTo>
                <a:lnTo>
                  <a:pt x="671715" y="220205"/>
                </a:lnTo>
                <a:lnTo>
                  <a:pt x="714705" y="196342"/>
                </a:lnTo>
                <a:lnTo>
                  <a:pt x="758393" y="174244"/>
                </a:lnTo>
                <a:lnTo>
                  <a:pt x="802741" y="153911"/>
                </a:lnTo>
                <a:lnTo>
                  <a:pt x="847661" y="135343"/>
                </a:lnTo>
                <a:lnTo>
                  <a:pt x="893140" y="118554"/>
                </a:lnTo>
                <a:lnTo>
                  <a:pt x="939088" y="103530"/>
                </a:lnTo>
                <a:lnTo>
                  <a:pt x="985469" y="90271"/>
                </a:lnTo>
                <a:lnTo>
                  <a:pt x="1032230" y="78778"/>
                </a:lnTo>
                <a:lnTo>
                  <a:pt x="1079309" y="69049"/>
                </a:lnTo>
                <a:lnTo>
                  <a:pt x="1126667" y="61099"/>
                </a:lnTo>
                <a:lnTo>
                  <a:pt x="1174229" y="54914"/>
                </a:lnTo>
                <a:lnTo>
                  <a:pt x="1221955" y="50495"/>
                </a:lnTo>
                <a:lnTo>
                  <a:pt x="1269796" y="47840"/>
                </a:lnTo>
                <a:lnTo>
                  <a:pt x="1317675" y="46951"/>
                </a:lnTo>
                <a:lnTo>
                  <a:pt x="1365567" y="47840"/>
                </a:lnTo>
                <a:lnTo>
                  <a:pt x="1413408" y="50495"/>
                </a:lnTo>
                <a:lnTo>
                  <a:pt x="1461135" y="54914"/>
                </a:lnTo>
                <a:lnTo>
                  <a:pt x="1508696" y="61099"/>
                </a:lnTo>
                <a:lnTo>
                  <a:pt x="1556054" y="69049"/>
                </a:lnTo>
                <a:lnTo>
                  <a:pt x="1603133" y="78778"/>
                </a:lnTo>
                <a:lnTo>
                  <a:pt x="1649895" y="90271"/>
                </a:lnTo>
                <a:lnTo>
                  <a:pt x="1696275" y="103530"/>
                </a:lnTo>
                <a:lnTo>
                  <a:pt x="1742224" y="118554"/>
                </a:lnTo>
                <a:lnTo>
                  <a:pt x="1787702" y="135343"/>
                </a:lnTo>
                <a:lnTo>
                  <a:pt x="1832622" y="153911"/>
                </a:lnTo>
                <a:lnTo>
                  <a:pt x="1876971" y="174244"/>
                </a:lnTo>
                <a:lnTo>
                  <a:pt x="1920659" y="196342"/>
                </a:lnTo>
                <a:lnTo>
                  <a:pt x="1963648" y="220205"/>
                </a:lnTo>
                <a:lnTo>
                  <a:pt x="2005901" y="245833"/>
                </a:lnTo>
                <a:lnTo>
                  <a:pt x="2038540" y="213448"/>
                </a:lnTo>
                <a:close/>
              </a:path>
              <a:path w="2632709" h="2611754">
                <a:moveTo>
                  <a:pt x="2428684" y="1536661"/>
                </a:moveTo>
                <a:lnTo>
                  <a:pt x="2389568" y="1536661"/>
                </a:lnTo>
                <a:lnTo>
                  <a:pt x="2377960" y="1584477"/>
                </a:lnTo>
                <a:lnTo>
                  <a:pt x="2364308" y="1631442"/>
                </a:lnTo>
                <a:lnTo>
                  <a:pt x="2348623" y="1677492"/>
                </a:lnTo>
                <a:lnTo>
                  <a:pt x="2330996" y="1722602"/>
                </a:lnTo>
                <a:lnTo>
                  <a:pt x="2311450" y="1766697"/>
                </a:lnTo>
                <a:lnTo>
                  <a:pt x="2290038" y="1809737"/>
                </a:lnTo>
                <a:lnTo>
                  <a:pt x="2266810" y="1851672"/>
                </a:lnTo>
                <a:lnTo>
                  <a:pt x="2241829" y="1892465"/>
                </a:lnTo>
                <a:lnTo>
                  <a:pt x="2215134" y="1932038"/>
                </a:lnTo>
                <a:lnTo>
                  <a:pt x="2186775" y="1970366"/>
                </a:lnTo>
                <a:lnTo>
                  <a:pt x="2156803" y="2007387"/>
                </a:lnTo>
                <a:lnTo>
                  <a:pt x="2125268" y="2043061"/>
                </a:lnTo>
                <a:lnTo>
                  <a:pt x="2092223" y="2077339"/>
                </a:lnTo>
                <a:lnTo>
                  <a:pt x="2057717" y="2110155"/>
                </a:lnTo>
                <a:lnTo>
                  <a:pt x="2021801" y="2141461"/>
                </a:lnTo>
                <a:lnTo>
                  <a:pt x="1984514" y="2171230"/>
                </a:lnTo>
                <a:lnTo>
                  <a:pt x="1945919" y="2199398"/>
                </a:lnTo>
                <a:lnTo>
                  <a:pt x="1906066" y="2225903"/>
                </a:lnTo>
                <a:lnTo>
                  <a:pt x="1865007" y="2250706"/>
                </a:lnTo>
                <a:lnTo>
                  <a:pt x="1822767" y="2273770"/>
                </a:lnTo>
                <a:lnTo>
                  <a:pt x="1779435" y="2295029"/>
                </a:lnTo>
                <a:lnTo>
                  <a:pt x="1735035" y="2314435"/>
                </a:lnTo>
                <a:lnTo>
                  <a:pt x="1689620" y="2331948"/>
                </a:lnTo>
                <a:lnTo>
                  <a:pt x="1643240" y="2347506"/>
                </a:lnTo>
                <a:lnTo>
                  <a:pt x="1595958" y="2361057"/>
                </a:lnTo>
                <a:lnTo>
                  <a:pt x="1547812" y="2372563"/>
                </a:lnTo>
                <a:lnTo>
                  <a:pt x="1547812" y="2411438"/>
                </a:lnTo>
                <a:lnTo>
                  <a:pt x="1596694" y="2400338"/>
                </a:lnTo>
                <a:lnTo>
                  <a:pt x="1644738" y="2387193"/>
                </a:lnTo>
                <a:lnTo>
                  <a:pt x="1691881" y="2372055"/>
                </a:lnTo>
                <a:lnTo>
                  <a:pt x="1738071" y="2354999"/>
                </a:lnTo>
                <a:lnTo>
                  <a:pt x="1783257" y="2336038"/>
                </a:lnTo>
                <a:lnTo>
                  <a:pt x="1827403" y="2315235"/>
                </a:lnTo>
                <a:lnTo>
                  <a:pt x="1870456" y="2292642"/>
                </a:lnTo>
                <a:lnTo>
                  <a:pt x="1912378" y="2268309"/>
                </a:lnTo>
                <a:lnTo>
                  <a:pt x="1953107" y="2242261"/>
                </a:lnTo>
                <a:lnTo>
                  <a:pt x="1992591" y="2214562"/>
                </a:lnTo>
                <a:lnTo>
                  <a:pt x="2030806" y="2185263"/>
                </a:lnTo>
                <a:lnTo>
                  <a:pt x="2067687" y="2154402"/>
                </a:lnTo>
                <a:lnTo>
                  <a:pt x="2103183" y="2122030"/>
                </a:lnTo>
                <a:lnTo>
                  <a:pt x="2137257" y="2088197"/>
                </a:lnTo>
                <a:lnTo>
                  <a:pt x="2169858" y="2052942"/>
                </a:lnTo>
                <a:lnTo>
                  <a:pt x="2200935" y="2016328"/>
                </a:lnTo>
                <a:lnTo>
                  <a:pt x="2230437" y="1978380"/>
                </a:lnTo>
                <a:lnTo>
                  <a:pt x="2258326" y="1939163"/>
                </a:lnTo>
                <a:lnTo>
                  <a:pt x="2284552" y="1898726"/>
                </a:lnTo>
                <a:lnTo>
                  <a:pt x="2309063" y="1857095"/>
                </a:lnTo>
                <a:lnTo>
                  <a:pt x="2331821" y="1814334"/>
                </a:lnTo>
                <a:lnTo>
                  <a:pt x="2352764" y="1770494"/>
                </a:lnTo>
                <a:lnTo>
                  <a:pt x="2371852" y="1725612"/>
                </a:lnTo>
                <a:lnTo>
                  <a:pt x="2389035" y="1679752"/>
                </a:lnTo>
                <a:lnTo>
                  <a:pt x="2404262" y="1632927"/>
                </a:lnTo>
                <a:lnTo>
                  <a:pt x="2417495" y="1585226"/>
                </a:lnTo>
                <a:lnTo>
                  <a:pt x="2428684" y="1536661"/>
                </a:lnTo>
                <a:close/>
              </a:path>
              <a:path w="2632709" h="2611754">
                <a:moveTo>
                  <a:pt x="2428684" y="1077937"/>
                </a:moveTo>
                <a:lnTo>
                  <a:pt x="2417495" y="1029220"/>
                </a:lnTo>
                <a:lnTo>
                  <a:pt x="2404262" y="981341"/>
                </a:lnTo>
                <a:lnTo>
                  <a:pt x="2389035" y="934364"/>
                </a:lnTo>
                <a:lnTo>
                  <a:pt x="2371852" y="888339"/>
                </a:lnTo>
                <a:lnTo>
                  <a:pt x="2352764" y="843305"/>
                </a:lnTo>
                <a:lnTo>
                  <a:pt x="2331821" y="799312"/>
                </a:lnTo>
                <a:lnTo>
                  <a:pt x="2309063" y="756412"/>
                </a:lnTo>
                <a:lnTo>
                  <a:pt x="2284552" y="714641"/>
                </a:lnTo>
                <a:lnTo>
                  <a:pt x="2258326" y="674052"/>
                </a:lnTo>
                <a:lnTo>
                  <a:pt x="2230437" y="634707"/>
                </a:lnTo>
                <a:lnTo>
                  <a:pt x="2200935" y="596633"/>
                </a:lnTo>
                <a:lnTo>
                  <a:pt x="2169858" y="559879"/>
                </a:lnTo>
                <a:lnTo>
                  <a:pt x="2137257" y="524510"/>
                </a:lnTo>
                <a:lnTo>
                  <a:pt x="2103183" y="490550"/>
                </a:lnTo>
                <a:lnTo>
                  <a:pt x="2067687" y="458063"/>
                </a:lnTo>
                <a:lnTo>
                  <a:pt x="2030806" y="427101"/>
                </a:lnTo>
                <a:lnTo>
                  <a:pt x="1992591" y="397700"/>
                </a:lnTo>
                <a:lnTo>
                  <a:pt x="1953107" y="369900"/>
                </a:lnTo>
                <a:lnTo>
                  <a:pt x="1912378" y="343776"/>
                </a:lnTo>
                <a:lnTo>
                  <a:pt x="1870456" y="319341"/>
                </a:lnTo>
                <a:lnTo>
                  <a:pt x="1827403" y="296672"/>
                </a:lnTo>
                <a:lnTo>
                  <a:pt x="1783257" y="275793"/>
                </a:lnTo>
                <a:lnTo>
                  <a:pt x="1738071" y="256781"/>
                </a:lnTo>
                <a:lnTo>
                  <a:pt x="1691881" y="239649"/>
                </a:lnTo>
                <a:lnTo>
                  <a:pt x="1644738" y="224459"/>
                </a:lnTo>
                <a:lnTo>
                  <a:pt x="1596694" y="211277"/>
                </a:lnTo>
                <a:lnTo>
                  <a:pt x="1547812" y="200113"/>
                </a:lnTo>
                <a:lnTo>
                  <a:pt x="1547812" y="239102"/>
                </a:lnTo>
                <a:lnTo>
                  <a:pt x="1595958" y="250659"/>
                </a:lnTo>
                <a:lnTo>
                  <a:pt x="1643240" y="264274"/>
                </a:lnTo>
                <a:lnTo>
                  <a:pt x="1689620" y="279882"/>
                </a:lnTo>
                <a:lnTo>
                  <a:pt x="1735035" y="297459"/>
                </a:lnTo>
                <a:lnTo>
                  <a:pt x="1779435" y="316941"/>
                </a:lnTo>
                <a:lnTo>
                  <a:pt x="1822767" y="338277"/>
                </a:lnTo>
                <a:lnTo>
                  <a:pt x="1865007" y="361416"/>
                </a:lnTo>
                <a:lnTo>
                  <a:pt x="1906066" y="386308"/>
                </a:lnTo>
                <a:lnTo>
                  <a:pt x="1945919" y="412915"/>
                </a:lnTo>
                <a:lnTo>
                  <a:pt x="1984514" y="441185"/>
                </a:lnTo>
                <a:lnTo>
                  <a:pt x="2021801" y="471055"/>
                </a:lnTo>
                <a:lnTo>
                  <a:pt x="2057717" y="502488"/>
                </a:lnTo>
                <a:lnTo>
                  <a:pt x="2092223" y="535419"/>
                </a:lnTo>
                <a:lnTo>
                  <a:pt x="2125268" y="569810"/>
                </a:lnTo>
                <a:lnTo>
                  <a:pt x="2156803" y="605599"/>
                </a:lnTo>
                <a:lnTo>
                  <a:pt x="2186775" y="642759"/>
                </a:lnTo>
                <a:lnTo>
                  <a:pt x="2215134" y="681228"/>
                </a:lnTo>
                <a:lnTo>
                  <a:pt x="2241829" y="720940"/>
                </a:lnTo>
                <a:lnTo>
                  <a:pt x="2266810" y="761860"/>
                </a:lnTo>
                <a:lnTo>
                  <a:pt x="2290038" y="803948"/>
                </a:lnTo>
                <a:lnTo>
                  <a:pt x="2311450" y="847140"/>
                </a:lnTo>
                <a:lnTo>
                  <a:pt x="2330996" y="891387"/>
                </a:lnTo>
                <a:lnTo>
                  <a:pt x="2348623" y="936637"/>
                </a:lnTo>
                <a:lnTo>
                  <a:pt x="2364308" y="982853"/>
                </a:lnTo>
                <a:lnTo>
                  <a:pt x="2377960" y="1029970"/>
                </a:lnTo>
                <a:lnTo>
                  <a:pt x="2389568" y="1077937"/>
                </a:lnTo>
                <a:lnTo>
                  <a:pt x="2428684" y="1077937"/>
                </a:lnTo>
                <a:close/>
              </a:path>
              <a:path w="2632709" h="2611754">
                <a:moveTo>
                  <a:pt x="2632329" y="1305775"/>
                </a:moveTo>
                <a:lnTo>
                  <a:pt x="2631478" y="1259039"/>
                </a:lnTo>
                <a:lnTo>
                  <a:pt x="2628938" y="1212354"/>
                </a:lnTo>
                <a:lnTo>
                  <a:pt x="2624709" y="1165758"/>
                </a:lnTo>
                <a:lnTo>
                  <a:pt x="2618790" y="1119314"/>
                </a:lnTo>
                <a:lnTo>
                  <a:pt x="2611170" y="1073073"/>
                </a:lnTo>
                <a:lnTo>
                  <a:pt x="2601861" y="1027074"/>
                </a:lnTo>
                <a:lnTo>
                  <a:pt x="2590863" y="981379"/>
                </a:lnTo>
                <a:lnTo>
                  <a:pt x="2578176" y="936028"/>
                </a:lnTo>
                <a:lnTo>
                  <a:pt x="2563787" y="891082"/>
                </a:lnTo>
                <a:lnTo>
                  <a:pt x="2547709" y="846582"/>
                </a:lnTo>
                <a:lnTo>
                  <a:pt x="2529941" y="802589"/>
                </a:lnTo>
                <a:lnTo>
                  <a:pt x="2510485" y="759129"/>
                </a:lnTo>
                <a:lnTo>
                  <a:pt x="2489339" y="716267"/>
                </a:lnTo>
                <a:lnTo>
                  <a:pt x="2466492" y="674065"/>
                </a:lnTo>
                <a:lnTo>
                  <a:pt x="2441956" y="632548"/>
                </a:lnTo>
                <a:lnTo>
                  <a:pt x="2415730" y="591781"/>
                </a:lnTo>
                <a:lnTo>
                  <a:pt x="2382964" y="624166"/>
                </a:lnTo>
                <a:lnTo>
                  <a:pt x="2408974" y="666013"/>
                </a:lnTo>
                <a:lnTo>
                  <a:pt x="2433193" y="708609"/>
                </a:lnTo>
                <a:lnTo>
                  <a:pt x="2455621" y="751878"/>
                </a:lnTo>
                <a:lnTo>
                  <a:pt x="2476246" y="795794"/>
                </a:lnTo>
                <a:lnTo>
                  <a:pt x="2495092" y="840295"/>
                </a:lnTo>
                <a:lnTo>
                  <a:pt x="2512136" y="885329"/>
                </a:lnTo>
                <a:lnTo>
                  <a:pt x="2527376" y="930846"/>
                </a:lnTo>
                <a:lnTo>
                  <a:pt x="2540838" y="976782"/>
                </a:lnTo>
                <a:lnTo>
                  <a:pt x="2552496" y="1023086"/>
                </a:lnTo>
                <a:lnTo>
                  <a:pt x="2562364" y="1069721"/>
                </a:lnTo>
                <a:lnTo>
                  <a:pt x="2570442" y="1116609"/>
                </a:lnTo>
                <a:lnTo>
                  <a:pt x="2576715" y="1163713"/>
                </a:lnTo>
                <a:lnTo>
                  <a:pt x="2581198" y="1210983"/>
                </a:lnTo>
                <a:lnTo>
                  <a:pt x="2583891" y="1258354"/>
                </a:lnTo>
                <a:lnTo>
                  <a:pt x="2584793" y="1305775"/>
                </a:lnTo>
                <a:lnTo>
                  <a:pt x="2583891" y="1353210"/>
                </a:lnTo>
                <a:lnTo>
                  <a:pt x="2581198" y="1400581"/>
                </a:lnTo>
                <a:lnTo>
                  <a:pt x="2576715" y="1447850"/>
                </a:lnTo>
                <a:lnTo>
                  <a:pt x="2570442" y="1494955"/>
                </a:lnTo>
                <a:lnTo>
                  <a:pt x="2562364" y="1541843"/>
                </a:lnTo>
                <a:lnTo>
                  <a:pt x="2552496" y="1588477"/>
                </a:lnTo>
                <a:lnTo>
                  <a:pt x="2540838" y="1634782"/>
                </a:lnTo>
                <a:lnTo>
                  <a:pt x="2527376" y="1680718"/>
                </a:lnTo>
                <a:lnTo>
                  <a:pt x="2512136" y="1726234"/>
                </a:lnTo>
                <a:lnTo>
                  <a:pt x="2495092" y="1771269"/>
                </a:lnTo>
                <a:lnTo>
                  <a:pt x="2476246" y="1815769"/>
                </a:lnTo>
                <a:lnTo>
                  <a:pt x="2455621" y="1859686"/>
                </a:lnTo>
                <a:lnTo>
                  <a:pt x="2433193" y="1902955"/>
                </a:lnTo>
                <a:lnTo>
                  <a:pt x="2408974" y="1945551"/>
                </a:lnTo>
                <a:lnTo>
                  <a:pt x="2382964" y="1987384"/>
                </a:lnTo>
                <a:lnTo>
                  <a:pt x="2415730" y="2019769"/>
                </a:lnTo>
                <a:lnTo>
                  <a:pt x="2441956" y="1979015"/>
                </a:lnTo>
                <a:lnTo>
                  <a:pt x="2466492" y="1937499"/>
                </a:lnTo>
                <a:lnTo>
                  <a:pt x="2489339" y="1895297"/>
                </a:lnTo>
                <a:lnTo>
                  <a:pt x="2510485" y="1852434"/>
                </a:lnTo>
                <a:lnTo>
                  <a:pt x="2529941" y="1808975"/>
                </a:lnTo>
                <a:lnTo>
                  <a:pt x="2547709" y="1764982"/>
                </a:lnTo>
                <a:lnTo>
                  <a:pt x="2563787" y="1720481"/>
                </a:lnTo>
                <a:lnTo>
                  <a:pt x="2578176" y="1675536"/>
                </a:lnTo>
                <a:lnTo>
                  <a:pt x="2590863" y="1630184"/>
                </a:lnTo>
                <a:lnTo>
                  <a:pt x="2601861" y="1584490"/>
                </a:lnTo>
                <a:lnTo>
                  <a:pt x="2611170" y="1538490"/>
                </a:lnTo>
                <a:lnTo>
                  <a:pt x="2618790" y="1492250"/>
                </a:lnTo>
                <a:lnTo>
                  <a:pt x="2624709" y="1445806"/>
                </a:lnTo>
                <a:lnTo>
                  <a:pt x="2628938" y="1399209"/>
                </a:lnTo>
                <a:lnTo>
                  <a:pt x="2631478" y="1352524"/>
                </a:lnTo>
                <a:lnTo>
                  <a:pt x="2632329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5280" y="306451"/>
            <a:ext cx="288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Types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Viruses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4371" y="760476"/>
            <a:ext cx="424891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1373" y="3918584"/>
            <a:ext cx="12563475" cy="1320800"/>
            <a:chOff x="1841373" y="3918584"/>
            <a:chExt cx="12563475" cy="1320800"/>
          </a:xfrm>
        </p:grpSpPr>
        <p:sp>
          <p:nvSpPr>
            <p:cNvPr id="5" name="object 5"/>
            <p:cNvSpPr/>
            <p:nvPr/>
          </p:nvSpPr>
          <p:spPr>
            <a:xfrm>
              <a:off x="1850898" y="4395977"/>
              <a:ext cx="12544425" cy="833755"/>
            </a:xfrm>
            <a:custGeom>
              <a:avLst/>
              <a:gdLst/>
              <a:ahLst/>
              <a:cxnLst/>
              <a:rect l="l" t="t" r="r" b="b"/>
              <a:pathLst>
                <a:path w="12544425" h="833754">
                  <a:moveTo>
                    <a:pt x="0" y="68452"/>
                  </a:moveTo>
                  <a:lnTo>
                    <a:pt x="5373" y="41790"/>
                  </a:lnTo>
                  <a:lnTo>
                    <a:pt x="20034" y="20034"/>
                  </a:lnTo>
                  <a:lnTo>
                    <a:pt x="41790" y="5373"/>
                  </a:lnTo>
                  <a:lnTo>
                    <a:pt x="68452" y="0"/>
                  </a:lnTo>
                  <a:lnTo>
                    <a:pt x="12475591" y="0"/>
                  </a:lnTo>
                  <a:lnTo>
                    <a:pt x="12502253" y="5373"/>
                  </a:lnTo>
                  <a:lnTo>
                    <a:pt x="12524009" y="20034"/>
                  </a:lnTo>
                  <a:lnTo>
                    <a:pt x="12538670" y="41790"/>
                  </a:lnTo>
                  <a:lnTo>
                    <a:pt x="12544044" y="68452"/>
                  </a:lnTo>
                  <a:lnTo>
                    <a:pt x="12544044" y="765175"/>
                  </a:lnTo>
                  <a:lnTo>
                    <a:pt x="12538670" y="791837"/>
                  </a:lnTo>
                  <a:lnTo>
                    <a:pt x="12524009" y="813593"/>
                  </a:lnTo>
                  <a:lnTo>
                    <a:pt x="12502253" y="828254"/>
                  </a:lnTo>
                  <a:lnTo>
                    <a:pt x="12475591" y="833627"/>
                  </a:lnTo>
                  <a:lnTo>
                    <a:pt x="68452" y="833627"/>
                  </a:lnTo>
                  <a:lnTo>
                    <a:pt x="41790" y="828254"/>
                  </a:lnTo>
                  <a:lnTo>
                    <a:pt x="20034" y="813593"/>
                  </a:lnTo>
                  <a:lnTo>
                    <a:pt x="5373" y="791837"/>
                  </a:lnTo>
                  <a:lnTo>
                    <a:pt x="0" y="765175"/>
                  </a:lnTo>
                  <a:lnTo>
                    <a:pt x="0" y="6845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3090" y="3928109"/>
              <a:ext cx="2973705" cy="500380"/>
            </a:xfrm>
            <a:custGeom>
              <a:avLst/>
              <a:gdLst/>
              <a:ahLst/>
              <a:cxnLst/>
              <a:rect l="l" t="t" r="r" b="b"/>
              <a:pathLst>
                <a:path w="2973704" h="500379">
                  <a:moveTo>
                    <a:pt x="2890012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2973324" y="499872"/>
                  </a:lnTo>
                  <a:lnTo>
                    <a:pt x="2973324" y="83312"/>
                  </a:lnTo>
                  <a:lnTo>
                    <a:pt x="2966771" y="50899"/>
                  </a:lnTo>
                  <a:lnTo>
                    <a:pt x="2948908" y="24415"/>
                  </a:lnTo>
                  <a:lnTo>
                    <a:pt x="2922424" y="6552"/>
                  </a:lnTo>
                  <a:lnTo>
                    <a:pt x="28900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3090" y="3928109"/>
              <a:ext cx="2973705" cy="500380"/>
            </a:xfrm>
            <a:custGeom>
              <a:avLst/>
              <a:gdLst/>
              <a:ahLst/>
              <a:cxnLst/>
              <a:rect l="l" t="t" r="r" b="b"/>
              <a:pathLst>
                <a:path w="2973704" h="500379">
                  <a:moveTo>
                    <a:pt x="83312" y="0"/>
                  </a:moveTo>
                  <a:lnTo>
                    <a:pt x="2890012" y="0"/>
                  </a:lnTo>
                  <a:lnTo>
                    <a:pt x="2922424" y="6552"/>
                  </a:lnTo>
                  <a:lnTo>
                    <a:pt x="2948908" y="24415"/>
                  </a:lnTo>
                  <a:lnTo>
                    <a:pt x="2966771" y="50899"/>
                  </a:lnTo>
                  <a:lnTo>
                    <a:pt x="2973324" y="83312"/>
                  </a:lnTo>
                  <a:lnTo>
                    <a:pt x="2973324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6477" y="3992117"/>
            <a:ext cx="10454005" cy="99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Memory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resident</a:t>
            </a:r>
            <a:endParaRPr sz="2200">
              <a:latin typeface="Lucida Sans Unicode"/>
              <a:cs typeface="Lucida Sans Unicode"/>
            </a:endParaRPr>
          </a:p>
          <a:p>
            <a:pPr marL="24130">
              <a:lnSpc>
                <a:spcPct val="100000"/>
              </a:lnSpc>
              <a:spcBef>
                <a:spcPts val="232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establishes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memory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file.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41373" y="1996820"/>
            <a:ext cx="12563475" cy="1351280"/>
            <a:chOff x="1841373" y="1996820"/>
            <a:chExt cx="12563475" cy="1351280"/>
          </a:xfrm>
        </p:grpSpPr>
        <p:sp>
          <p:nvSpPr>
            <p:cNvPr id="10" name="object 10"/>
            <p:cNvSpPr/>
            <p:nvPr/>
          </p:nvSpPr>
          <p:spPr>
            <a:xfrm>
              <a:off x="1850898" y="2474213"/>
              <a:ext cx="12544425" cy="864235"/>
            </a:xfrm>
            <a:custGeom>
              <a:avLst/>
              <a:gdLst/>
              <a:ahLst/>
              <a:cxnLst/>
              <a:rect l="l" t="t" r="r" b="b"/>
              <a:pathLst>
                <a:path w="12544425" h="864235">
                  <a:moveTo>
                    <a:pt x="0" y="70992"/>
                  </a:moveTo>
                  <a:lnTo>
                    <a:pt x="5574" y="43344"/>
                  </a:lnTo>
                  <a:lnTo>
                    <a:pt x="20780" y="20780"/>
                  </a:lnTo>
                  <a:lnTo>
                    <a:pt x="43344" y="5574"/>
                  </a:lnTo>
                  <a:lnTo>
                    <a:pt x="70993" y="0"/>
                  </a:lnTo>
                  <a:lnTo>
                    <a:pt x="12473050" y="0"/>
                  </a:lnTo>
                  <a:lnTo>
                    <a:pt x="12500699" y="5574"/>
                  </a:lnTo>
                  <a:lnTo>
                    <a:pt x="12523263" y="20780"/>
                  </a:lnTo>
                  <a:lnTo>
                    <a:pt x="12538469" y="43344"/>
                  </a:lnTo>
                  <a:lnTo>
                    <a:pt x="12544044" y="70992"/>
                  </a:lnTo>
                  <a:lnTo>
                    <a:pt x="12544044" y="793114"/>
                  </a:lnTo>
                  <a:lnTo>
                    <a:pt x="12538469" y="820763"/>
                  </a:lnTo>
                  <a:lnTo>
                    <a:pt x="12523263" y="843327"/>
                  </a:lnTo>
                  <a:lnTo>
                    <a:pt x="12500699" y="858533"/>
                  </a:lnTo>
                  <a:lnTo>
                    <a:pt x="12473050" y="864107"/>
                  </a:lnTo>
                  <a:lnTo>
                    <a:pt x="70993" y="864107"/>
                  </a:lnTo>
                  <a:lnTo>
                    <a:pt x="43344" y="858533"/>
                  </a:lnTo>
                  <a:lnTo>
                    <a:pt x="20780" y="843327"/>
                  </a:lnTo>
                  <a:lnTo>
                    <a:pt x="5574" y="820763"/>
                  </a:lnTo>
                  <a:lnTo>
                    <a:pt x="0" y="793114"/>
                  </a:lnTo>
                  <a:lnTo>
                    <a:pt x="0" y="7099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3090" y="2006345"/>
              <a:ext cx="4053840" cy="500380"/>
            </a:xfrm>
            <a:custGeom>
              <a:avLst/>
              <a:gdLst/>
              <a:ahLst/>
              <a:cxnLst/>
              <a:rect l="l" t="t" r="r" b="b"/>
              <a:pathLst>
                <a:path w="4053840" h="500380">
                  <a:moveTo>
                    <a:pt x="3970528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1"/>
                  </a:lnTo>
                  <a:lnTo>
                    <a:pt x="0" y="499872"/>
                  </a:lnTo>
                  <a:lnTo>
                    <a:pt x="4053840" y="499872"/>
                  </a:lnTo>
                  <a:lnTo>
                    <a:pt x="4053840" y="83311"/>
                  </a:lnTo>
                  <a:lnTo>
                    <a:pt x="4047287" y="50899"/>
                  </a:lnTo>
                  <a:lnTo>
                    <a:pt x="4029424" y="24415"/>
                  </a:lnTo>
                  <a:lnTo>
                    <a:pt x="4002940" y="6552"/>
                  </a:lnTo>
                  <a:lnTo>
                    <a:pt x="397052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3090" y="2006345"/>
              <a:ext cx="4053840" cy="500380"/>
            </a:xfrm>
            <a:custGeom>
              <a:avLst/>
              <a:gdLst/>
              <a:ahLst/>
              <a:cxnLst/>
              <a:rect l="l" t="t" r="r" b="b"/>
              <a:pathLst>
                <a:path w="4053840" h="500380">
                  <a:moveTo>
                    <a:pt x="83312" y="0"/>
                  </a:moveTo>
                  <a:lnTo>
                    <a:pt x="3970528" y="0"/>
                  </a:lnTo>
                  <a:lnTo>
                    <a:pt x="4002940" y="6552"/>
                  </a:lnTo>
                  <a:lnTo>
                    <a:pt x="4029424" y="24415"/>
                  </a:lnTo>
                  <a:lnTo>
                    <a:pt x="4047287" y="50899"/>
                  </a:lnTo>
                  <a:lnTo>
                    <a:pt x="4053840" y="83311"/>
                  </a:lnTo>
                  <a:lnTo>
                    <a:pt x="4053840" y="499872"/>
                  </a:lnTo>
                  <a:lnTo>
                    <a:pt x="0" y="499872"/>
                  </a:lnTo>
                  <a:lnTo>
                    <a:pt x="0" y="83311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6477" y="2069718"/>
            <a:ext cx="11565890" cy="996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Non-resident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infector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embedded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executable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executes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alongside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method.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53564" y="5829680"/>
            <a:ext cx="12563475" cy="1351280"/>
            <a:chOff x="1853564" y="5829680"/>
            <a:chExt cx="12563475" cy="1351280"/>
          </a:xfrm>
        </p:grpSpPr>
        <p:sp>
          <p:nvSpPr>
            <p:cNvPr id="15" name="object 15"/>
            <p:cNvSpPr/>
            <p:nvPr/>
          </p:nvSpPr>
          <p:spPr>
            <a:xfrm>
              <a:off x="1863089" y="6307073"/>
              <a:ext cx="12544425" cy="864235"/>
            </a:xfrm>
            <a:custGeom>
              <a:avLst/>
              <a:gdLst/>
              <a:ahLst/>
              <a:cxnLst/>
              <a:rect l="l" t="t" r="r" b="b"/>
              <a:pathLst>
                <a:path w="12544425" h="864234">
                  <a:moveTo>
                    <a:pt x="0" y="70993"/>
                  </a:moveTo>
                  <a:lnTo>
                    <a:pt x="5574" y="43344"/>
                  </a:lnTo>
                  <a:lnTo>
                    <a:pt x="20780" y="20780"/>
                  </a:lnTo>
                  <a:lnTo>
                    <a:pt x="43344" y="5574"/>
                  </a:lnTo>
                  <a:lnTo>
                    <a:pt x="70993" y="0"/>
                  </a:lnTo>
                  <a:lnTo>
                    <a:pt x="12473050" y="0"/>
                  </a:lnTo>
                  <a:lnTo>
                    <a:pt x="12500699" y="5574"/>
                  </a:lnTo>
                  <a:lnTo>
                    <a:pt x="12523263" y="20780"/>
                  </a:lnTo>
                  <a:lnTo>
                    <a:pt x="12538469" y="43344"/>
                  </a:lnTo>
                  <a:lnTo>
                    <a:pt x="12544044" y="70993"/>
                  </a:lnTo>
                  <a:lnTo>
                    <a:pt x="12544044" y="793114"/>
                  </a:lnTo>
                  <a:lnTo>
                    <a:pt x="12538469" y="820763"/>
                  </a:lnTo>
                  <a:lnTo>
                    <a:pt x="12523263" y="843327"/>
                  </a:lnTo>
                  <a:lnTo>
                    <a:pt x="12500699" y="858533"/>
                  </a:lnTo>
                  <a:lnTo>
                    <a:pt x="12473050" y="864107"/>
                  </a:lnTo>
                  <a:lnTo>
                    <a:pt x="70993" y="864107"/>
                  </a:lnTo>
                  <a:lnTo>
                    <a:pt x="43344" y="858533"/>
                  </a:lnTo>
                  <a:lnTo>
                    <a:pt x="20780" y="843327"/>
                  </a:lnTo>
                  <a:lnTo>
                    <a:pt x="5574" y="820763"/>
                  </a:lnTo>
                  <a:lnTo>
                    <a:pt x="0" y="793114"/>
                  </a:lnTo>
                  <a:lnTo>
                    <a:pt x="0" y="7099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3757" y="5839205"/>
              <a:ext cx="1853564" cy="500380"/>
            </a:xfrm>
            <a:custGeom>
              <a:avLst/>
              <a:gdLst/>
              <a:ahLst/>
              <a:cxnLst/>
              <a:rect l="l" t="t" r="r" b="b"/>
              <a:pathLst>
                <a:path w="1853564" h="500379">
                  <a:moveTo>
                    <a:pt x="1769871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1853183" y="499872"/>
                  </a:lnTo>
                  <a:lnTo>
                    <a:pt x="1853183" y="83312"/>
                  </a:lnTo>
                  <a:lnTo>
                    <a:pt x="1846631" y="50899"/>
                  </a:lnTo>
                  <a:lnTo>
                    <a:pt x="1828768" y="24415"/>
                  </a:lnTo>
                  <a:lnTo>
                    <a:pt x="1802284" y="6552"/>
                  </a:lnTo>
                  <a:lnTo>
                    <a:pt x="176987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3757" y="5839205"/>
              <a:ext cx="1853564" cy="500380"/>
            </a:xfrm>
            <a:custGeom>
              <a:avLst/>
              <a:gdLst/>
              <a:ahLst/>
              <a:cxnLst/>
              <a:rect l="l" t="t" r="r" b="b"/>
              <a:pathLst>
                <a:path w="1853564" h="500379">
                  <a:moveTo>
                    <a:pt x="83312" y="0"/>
                  </a:moveTo>
                  <a:lnTo>
                    <a:pt x="1769871" y="0"/>
                  </a:lnTo>
                  <a:lnTo>
                    <a:pt x="1802284" y="6552"/>
                  </a:lnTo>
                  <a:lnTo>
                    <a:pt x="1828768" y="24415"/>
                  </a:lnTo>
                  <a:lnTo>
                    <a:pt x="1846631" y="50899"/>
                  </a:lnTo>
                  <a:lnTo>
                    <a:pt x="1853183" y="83312"/>
                  </a:lnTo>
                  <a:lnTo>
                    <a:pt x="1853183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4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58161" y="5761253"/>
            <a:ext cx="11614785" cy="136207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Boot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4199"/>
              </a:lnSpc>
              <a:spcBef>
                <a:spcPts val="740"/>
              </a:spcBef>
            </a:pPr>
            <a:r>
              <a:rPr sz="2200" spc="25" dirty="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starts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media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connected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machine,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written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disc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boot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sector.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164" y="306451"/>
            <a:ext cx="550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NIST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684" y="707136"/>
            <a:ext cx="7595615" cy="36575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18894" y="1384427"/>
          <a:ext cx="13599160" cy="6934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1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0737">
                <a:tc>
                  <a:txBody>
                    <a:bodyPr/>
                    <a:lstStyle/>
                    <a:p>
                      <a:pPr marL="660400" marR="212090" indent="-441959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nctio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0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iq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 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identifier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1590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Functions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sz="2000" b="1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number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3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spc="-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873760">
                        <a:lnSpc>
                          <a:spcPct val="100000"/>
                        </a:lnSpc>
                      </a:pPr>
                      <a:r>
                        <a:rPr sz="2000" spc="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Identify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ID.AM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Mana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ement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ID.BE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Business</a:t>
                      </a:r>
                      <a:r>
                        <a:rPr sz="2000" spc="-1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Environment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ID.GV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Governance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ID.RA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Risk</a:t>
                      </a:r>
                      <a:r>
                        <a:rPr sz="2000" spc="-1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Assessment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9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ID.RM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Risk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Management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Strategy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063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Protect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PR.AC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es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1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trol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0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PR.AT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Awa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renes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1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Tra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0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PR.DS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2000" spc="-1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Security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435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2000" spc="-2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PR.IP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24660" marR="161925" indent="-1554480">
                        <a:lnSpc>
                          <a:spcPct val="100499"/>
                        </a:lnSpc>
                        <a:spcBef>
                          <a:spcPts val="240"/>
                        </a:spcBef>
                      </a:pP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Information</a:t>
                      </a:r>
                      <a:r>
                        <a:rPr sz="2000" spc="-13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Protection</a:t>
                      </a:r>
                      <a:r>
                        <a:rPr sz="2000" spc="-1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2000" spc="-6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Procedures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20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6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PR.MA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Maintenance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201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PR.PT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Protective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Technology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5280" y="306451"/>
            <a:ext cx="2883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Types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" dirty="0">
                <a:solidFill>
                  <a:srgbClr val="3E3E3E"/>
                </a:solidFill>
              </a:rPr>
              <a:t>Viruses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891" y="760476"/>
            <a:ext cx="50292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1373" y="4285869"/>
            <a:ext cx="12563475" cy="1569085"/>
            <a:chOff x="1841373" y="4285869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50898" y="4853177"/>
              <a:ext cx="12544425" cy="992505"/>
            </a:xfrm>
            <a:custGeom>
              <a:avLst/>
              <a:gdLst/>
              <a:ahLst/>
              <a:cxnLst/>
              <a:rect l="l" t="t" r="r" b="b"/>
              <a:pathLst>
                <a:path w="12544425" h="992504">
                  <a:moveTo>
                    <a:pt x="0" y="81534"/>
                  </a:moveTo>
                  <a:lnTo>
                    <a:pt x="6399" y="49774"/>
                  </a:lnTo>
                  <a:lnTo>
                    <a:pt x="23860" y="23860"/>
                  </a:lnTo>
                  <a:lnTo>
                    <a:pt x="49774" y="6399"/>
                  </a:lnTo>
                  <a:lnTo>
                    <a:pt x="81533" y="0"/>
                  </a:lnTo>
                  <a:lnTo>
                    <a:pt x="12462510" y="0"/>
                  </a:lnTo>
                  <a:lnTo>
                    <a:pt x="12494269" y="6399"/>
                  </a:lnTo>
                  <a:lnTo>
                    <a:pt x="12520183" y="23860"/>
                  </a:lnTo>
                  <a:lnTo>
                    <a:pt x="12537644" y="49774"/>
                  </a:lnTo>
                  <a:lnTo>
                    <a:pt x="12544044" y="81534"/>
                  </a:lnTo>
                  <a:lnTo>
                    <a:pt x="12544044" y="910589"/>
                  </a:lnTo>
                  <a:lnTo>
                    <a:pt x="12537644" y="942349"/>
                  </a:lnTo>
                  <a:lnTo>
                    <a:pt x="12520183" y="968263"/>
                  </a:lnTo>
                  <a:lnTo>
                    <a:pt x="12494269" y="985724"/>
                  </a:lnTo>
                  <a:lnTo>
                    <a:pt x="12462510" y="992124"/>
                  </a:lnTo>
                  <a:lnTo>
                    <a:pt x="81533" y="992124"/>
                  </a:lnTo>
                  <a:lnTo>
                    <a:pt x="49774" y="985724"/>
                  </a:lnTo>
                  <a:lnTo>
                    <a:pt x="23860" y="968263"/>
                  </a:lnTo>
                  <a:lnTo>
                    <a:pt x="6399" y="942349"/>
                  </a:lnTo>
                  <a:lnTo>
                    <a:pt x="0" y="910589"/>
                  </a:lnTo>
                  <a:lnTo>
                    <a:pt x="0" y="81534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3090" y="4295394"/>
              <a:ext cx="2326005" cy="596265"/>
            </a:xfrm>
            <a:custGeom>
              <a:avLst/>
              <a:gdLst/>
              <a:ahLst/>
              <a:cxnLst/>
              <a:rect l="l" t="t" r="r" b="b"/>
              <a:pathLst>
                <a:path w="2326004" h="596264">
                  <a:moveTo>
                    <a:pt x="2226310" y="0"/>
                  </a:moveTo>
                  <a:lnTo>
                    <a:pt x="99314" y="0"/>
                  </a:lnTo>
                  <a:lnTo>
                    <a:pt x="60650" y="7802"/>
                  </a:lnTo>
                  <a:lnTo>
                    <a:pt x="29082" y="29083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595883"/>
                  </a:lnTo>
                  <a:lnTo>
                    <a:pt x="2325624" y="595883"/>
                  </a:lnTo>
                  <a:lnTo>
                    <a:pt x="2325624" y="99313"/>
                  </a:lnTo>
                  <a:lnTo>
                    <a:pt x="2317821" y="60650"/>
                  </a:lnTo>
                  <a:lnTo>
                    <a:pt x="2296541" y="29083"/>
                  </a:lnTo>
                  <a:lnTo>
                    <a:pt x="2264973" y="7802"/>
                  </a:lnTo>
                  <a:lnTo>
                    <a:pt x="222631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3090" y="4295394"/>
              <a:ext cx="2326005" cy="596265"/>
            </a:xfrm>
            <a:custGeom>
              <a:avLst/>
              <a:gdLst/>
              <a:ahLst/>
              <a:cxnLst/>
              <a:rect l="l" t="t" r="r" b="b"/>
              <a:pathLst>
                <a:path w="2326004" h="596264">
                  <a:moveTo>
                    <a:pt x="99314" y="0"/>
                  </a:moveTo>
                  <a:lnTo>
                    <a:pt x="2226310" y="0"/>
                  </a:lnTo>
                  <a:lnTo>
                    <a:pt x="2264973" y="7802"/>
                  </a:lnTo>
                  <a:lnTo>
                    <a:pt x="2296541" y="29083"/>
                  </a:lnTo>
                  <a:lnTo>
                    <a:pt x="2317821" y="60650"/>
                  </a:lnTo>
                  <a:lnTo>
                    <a:pt x="2325624" y="99313"/>
                  </a:lnTo>
                  <a:lnTo>
                    <a:pt x="2325624" y="595883"/>
                  </a:lnTo>
                  <a:lnTo>
                    <a:pt x="0" y="595883"/>
                  </a:lnTo>
                  <a:lnTo>
                    <a:pt x="0" y="99313"/>
                  </a:lnTo>
                  <a:lnTo>
                    <a:pt x="7802" y="60650"/>
                  </a:lnTo>
                  <a:lnTo>
                    <a:pt x="29082" y="29083"/>
                  </a:lnTo>
                  <a:lnTo>
                    <a:pt x="60650" y="7802"/>
                  </a:lnTo>
                  <a:lnTo>
                    <a:pt x="99314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6477" y="4386453"/>
            <a:ext cx="11724005" cy="1288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Multipartite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4100"/>
              </a:lnSpc>
              <a:spcBef>
                <a:spcPts val="1280"/>
              </a:spcBef>
            </a:pP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Viruses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several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vectors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multipartite.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Viruses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dynamically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alter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obfuscate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avoid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detection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polymorphic.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41373" y="1996820"/>
            <a:ext cx="12563475" cy="1605915"/>
            <a:chOff x="1841373" y="1996820"/>
            <a:chExt cx="12563475" cy="1605915"/>
          </a:xfrm>
        </p:grpSpPr>
        <p:sp>
          <p:nvSpPr>
            <p:cNvPr id="10" name="object 10"/>
            <p:cNvSpPr/>
            <p:nvPr/>
          </p:nvSpPr>
          <p:spPr>
            <a:xfrm>
              <a:off x="1850898" y="2564129"/>
              <a:ext cx="12544425" cy="1028700"/>
            </a:xfrm>
            <a:custGeom>
              <a:avLst/>
              <a:gdLst/>
              <a:ahLst/>
              <a:cxnLst/>
              <a:rect l="l" t="t" r="r" b="b"/>
              <a:pathLst>
                <a:path w="12544425" h="1028700">
                  <a:moveTo>
                    <a:pt x="0" y="84582"/>
                  </a:moveTo>
                  <a:lnTo>
                    <a:pt x="6643" y="51649"/>
                  </a:lnTo>
                  <a:lnTo>
                    <a:pt x="24764" y="24764"/>
                  </a:lnTo>
                  <a:lnTo>
                    <a:pt x="51649" y="6643"/>
                  </a:lnTo>
                  <a:lnTo>
                    <a:pt x="84581" y="0"/>
                  </a:lnTo>
                  <a:lnTo>
                    <a:pt x="12459462" y="0"/>
                  </a:lnTo>
                  <a:lnTo>
                    <a:pt x="12492394" y="6643"/>
                  </a:lnTo>
                  <a:lnTo>
                    <a:pt x="12519279" y="24765"/>
                  </a:lnTo>
                  <a:lnTo>
                    <a:pt x="12537400" y="51649"/>
                  </a:lnTo>
                  <a:lnTo>
                    <a:pt x="12544044" y="84582"/>
                  </a:lnTo>
                  <a:lnTo>
                    <a:pt x="12544044" y="944118"/>
                  </a:lnTo>
                  <a:lnTo>
                    <a:pt x="12537400" y="977050"/>
                  </a:lnTo>
                  <a:lnTo>
                    <a:pt x="12519279" y="1003935"/>
                  </a:lnTo>
                  <a:lnTo>
                    <a:pt x="12492394" y="1022056"/>
                  </a:lnTo>
                  <a:lnTo>
                    <a:pt x="12459462" y="1028700"/>
                  </a:lnTo>
                  <a:lnTo>
                    <a:pt x="84581" y="1028700"/>
                  </a:lnTo>
                  <a:lnTo>
                    <a:pt x="51649" y="1022056"/>
                  </a:lnTo>
                  <a:lnTo>
                    <a:pt x="24764" y="1003935"/>
                  </a:lnTo>
                  <a:lnTo>
                    <a:pt x="6643" y="977050"/>
                  </a:lnTo>
                  <a:lnTo>
                    <a:pt x="0" y="944118"/>
                  </a:lnTo>
                  <a:lnTo>
                    <a:pt x="0" y="8458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3090" y="2006345"/>
              <a:ext cx="3888104" cy="596265"/>
            </a:xfrm>
            <a:custGeom>
              <a:avLst/>
              <a:gdLst/>
              <a:ahLst/>
              <a:cxnLst/>
              <a:rect l="l" t="t" r="r" b="b"/>
              <a:pathLst>
                <a:path w="3888104" h="596264">
                  <a:moveTo>
                    <a:pt x="3788410" y="0"/>
                  </a:moveTo>
                  <a:lnTo>
                    <a:pt x="99314" y="0"/>
                  </a:lnTo>
                  <a:lnTo>
                    <a:pt x="60650" y="7802"/>
                  </a:lnTo>
                  <a:lnTo>
                    <a:pt x="29082" y="29082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595883"/>
                  </a:lnTo>
                  <a:lnTo>
                    <a:pt x="3887724" y="595883"/>
                  </a:lnTo>
                  <a:lnTo>
                    <a:pt x="3887724" y="99313"/>
                  </a:lnTo>
                  <a:lnTo>
                    <a:pt x="3879921" y="60650"/>
                  </a:lnTo>
                  <a:lnTo>
                    <a:pt x="3858641" y="29082"/>
                  </a:lnTo>
                  <a:lnTo>
                    <a:pt x="3827073" y="7802"/>
                  </a:lnTo>
                  <a:lnTo>
                    <a:pt x="378841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3090" y="2006345"/>
              <a:ext cx="3888104" cy="596265"/>
            </a:xfrm>
            <a:custGeom>
              <a:avLst/>
              <a:gdLst/>
              <a:ahLst/>
              <a:cxnLst/>
              <a:rect l="l" t="t" r="r" b="b"/>
              <a:pathLst>
                <a:path w="3888104" h="596264">
                  <a:moveTo>
                    <a:pt x="99314" y="0"/>
                  </a:moveTo>
                  <a:lnTo>
                    <a:pt x="3788410" y="0"/>
                  </a:lnTo>
                  <a:lnTo>
                    <a:pt x="3827073" y="7802"/>
                  </a:lnTo>
                  <a:lnTo>
                    <a:pt x="3858641" y="29082"/>
                  </a:lnTo>
                  <a:lnTo>
                    <a:pt x="3879921" y="60650"/>
                  </a:lnTo>
                  <a:lnTo>
                    <a:pt x="3887724" y="99313"/>
                  </a:lnTo>
                  <a:lnTo>
                    <a:pt x="3887724" y="595883"/>
                  </a:lnTo>
                  <a:lnTo>
                    <a:pt x="0" y="595883"/>
                  </a:lnTo>
                  <a:lnTo>
                    <a:pt x="0" y="99313"/>
                  </a:lnTo>
                  <a:lnTo>
                    <a:pt x="7802" y="60650"/>
                  </a:lnTo>
                  <a:lnTo>
                    <a:pt x="29082" y="29082"/>
                  </a:lnTo>
                  <a:lnTo>
                    <a:pt x="60650" y="7802"/>
                  </a:lnTo>
                  <a:lnTo>
                    <a:pt x="99314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6477" y="2079751"/>
            <a:ext cx="11998325" cy="1095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Script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macro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viruses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takes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advantage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programming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engines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8359" y="306451"/>
            <a:ext cx="693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</a:rPr>
              <a:t>Computer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Worms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Fileless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60" dirty="0">
                <a:solidFill>
                  <a:srgbClr val="3E3E3E"/>
                </a:solidFill>
              </a:rPr>
              <a:t>Malware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288" y="760476"/>
            <a:ext cx="9360408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644" y="3543300"/>
            <a:ext cx="851154" cy="134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0004" y="3095244"/>
            <a:ext cx="638810" cy="58420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8246" y="2931057"/>
            <a:ext cx="91770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Computer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worms: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They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propagate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memory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over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link.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consume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bandwidth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may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able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compromise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application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deliver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payload.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6644" y="5884164"/>
            <a:ext cx="851154" cy="134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80004" y="5436108"/>
            <a:ext cx="638810" cy="584200"/>
          </a:xfrm>
          <a:prstGeom prst="rect">
            <a:avLst/>
          </a:prstGeom>
          <a:solidFill>
            <a:srgbClr val="E9AEA2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08246" y="5246014"/>
            <a:ext cx="92182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3E3E3E"/>
                </a:solidFill>
                <a:latin typeface="Arial"/>
                <a:cs typeface="Arial"/>
              </a:rPr>
              <a:t>Fileless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malware: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exploits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execution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memory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residence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deliver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payloads.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1715" y="306451"/>
            <a:ext cx="5052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Features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Fileless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60" dirty="0">
                <a:solidFill>
                  <a:srgbClr val="3E3E3E"/>
                </a:solidFill>
              </a:rPr>
              <a:t>Malware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7888" y="760476"/>
            <a:ext cx="73807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2769" y="2038603"/>
            <a:ext cx="25634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Runs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initial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scrip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jan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4626" y="4348988"/>
            <a:ext cx="2417445" cy="1029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99800"/>
              </a:lnSpc>
              <a:spcBef>
                <a:spcPts val="10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Exploits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ving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off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land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 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tools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71943" y="3003804"/>
            <a:ext cx="1927860" cy="1188720"/>
          </a:xfrm>
          <a:custGeom>
            <a:avLst/>
            <a:gdLst/>
            <a:ahLst/>
            <a:cxnLst/>
            <a:rect l="l" t="t" r="r" b="b"/>
            <a:pathLst>
              <a:path w="1927859" h="1188720">
                <a:moveTo>
                  <a:pt x="1444116" y="0"/>
                </a:moveTo>
                <a:lnTo>
                  <a:pt x="481329" y="0"/>
                </a:lnTo>
                <a:lnTo>
                  <a:pt x="0" y="832104"/>
                </a:lnTo>
                <a:lnTo>
                  <a:pt x="179958" y="1142619"/>
                </a:lnTo>
                <a:lnTo>
                  <a:pt x="213018" y="1106590"/>
                </a:lnTo>
                <a:lnTo>
                  <a:pt x="247828" y="1072195"/>
                </a:lnTo>
                <a:lnTo>
                  <a:pt x="284320" y="1039506"/>
                </a:lnTo>
                <a:lnTo>
                  <a:pt x="322427" y="1008593"/>
                </a:lnTo>
                <a:lnTo>
                  <a:pt x="362079" y="979527"/>
                </a:lnTo>
                <a:lnTo>
                  <a:pt x="403209" y="952379"/>
                </a:lnTo>
                <a:lnTo>
                  <a:pt x="445748" y="927220"/>
                </a:lnTo>
                <a:lnTo>
                  <a:pt x="489627" y="904120"/>
                </a:lnTo>
                <a:lnTo>
                  <a:pt x="534778" y="883151"/>
                </a:lnTo>
                <a:lnTo>
                  <a:pt x="581133" y="864384"/>
                </a:lnTo>
                <a:lnTo>
                  <a:pt x="628623" y="847889"/>
                </a:lnTo>
                <a:lnTo>
                  <a:pt x="677180" y="833737"/>
                </a:lnTo>
                <a:lnTo>
                  <a:pt x="726736" y="822000"/>
                </a:lnTo>
                <a:lnTo>
                  <a:pt x="777222" y="812747"/>
                </a:lnTo>
                <a:lnTo>
                  <a:pt x="828570" y="806050"/>
                </a:lnTo>
                <a:lnTo>
                  <a:pt x="880711" y="801980"/>
                </a:lnTo>
                <a:lnTo>
                  <a:pt x="933576" y="800608"/>
                </a:lnTo>
                <a:lnTo>
                  <a:pt x="983936" y="801867"/>
                </a:lnTo>
                <a:lnTo>
                  <a:pt x="1033630" y="805604"/>
                </a:lnTo>
                <a:lnTo>
                  <a:pt x="1082602" y="811758"/>
                </a:lnTo>
                <a:lnTo>
                  <a:pt x="1130795" y="820267"/>
                </a:lnTo>
                <a:lnTo>
                  <a:pt x="1178151" y="831069"/>
                </a:lnTo>
                <a:lnTo>
                  <a:pt x="1224612" y="844103"/>
                </a:lnTo>
                <a:lnTo>
                  <a:pt x="1270123" y="859308"/>
                </a:lnTo>
                <a:lnTo>
                  <a:pt x="1314625" y="876622"/>
                </a:lnTo>
                <a:lnTo>
                  <a:pt x="1358062" y="895985"/>
                </a:lnTo>
                <a:lnTo>
                  <a:pt x="1400375" y="917333"/>
                </a:lnTo>
                <a:lnTo>
                  <a:pt x="1441509" y="940606"/>
                </a:lnTo>
                <a:lnTo>
                  <a:pt x="1481405" y="965743"/>
                </a:lnTo>
                <a:lnTo>
                  <a:pt x="1520007" y="992682"/>
                </a:lnTo>
                <a:lnTo>
                  <a:pt x="1557257" y="1021362"/>
                </a:lnTo>
                <a:lnTo>
                  <a:pt x="1593099" y="1051721"/>
                </a:lnTo>
                <a:lnTo>
                  <a:pt x="1627474" y="1083697"/>
                </a:lnTo>
                <a:lnTo>
                  <a:pt x="1660326" y="1117230"/>
                </a:lnTo>
                <a:lnTo>
                  <a:pt x="1691597" y="1152258"/>
                </a:lnTo>
                <a:lnTo>
                  <a:pt x="1721230" y="1188720"/>
                </a:lnTo>
                <a:lnTo>
                  <a:pt x="1927859" y="832104"/>
                </a:lnTo>
                <a:lnTo>
                  <a:pt x="1444116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35797" y="3384930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71943" y="5654040"/>
            <a:ext cx="1927860" cy="1186180"/>
          </a:xfrm>
          <a:custGeom>
            <a:avLst/>
            <a:gdLst/>
            <a:ahLst/>
            <a:cxnLst/>
            <a:rect l="l" t="t" r="r" b="b"/>
            <a:pathLst>
              <a:path w="1927859" h="1186179">
                <a:moveTo>
                  <a:pt x="1721230" y="0"/>
                </a:moveTo>
                <a:lnTo>
                  <a:pt x="1691597" y="36442"/>
                </a:lnTo>
                <a:lnTo>
                  <a:pt x="1660326" y="71453"/>
                </a:lnTo>
                <a:lnTo>
                  <a:pt x="1627474" y="104970"/>
                </a:lnTo>
                <a:lnTo>
                  <a:pt x="1593099" y="136934"/>
                </a:lnTo>
                <a:lnTo>
                  <a:pt x="1557257" y="167281"/>
                </a:lnTo>
                <a:lnTo>
                  <a:pt x="1520007" y="195950"/>
                </a:lnTo>
                <a:lnTo>
                  <a:pt x="1481405" y="222881"/>
                </a:lnTo>
                <a:lnTo>
                  <a:pt x="1441509" y="248010"/>
                </a:lnTo>
                <a:lnTo>
                  <a:pt x="1400375" y="271277"/>
                </a:lnTo>
                <a:lnTo>
                  <a:pt x="1358062" y="292621"/>
                </a:lnTo>
                <a:lnTo>
                  <a:pt x="1314625" y="311979"/>
                </a:lnTo>
                <a:lnTo>
                  <a:pt x="1270123" y="329290"/>
                </a:lnTo>
                <a:lnTo>
                  <a:pt x="1224612" y="344493"/>
                </a:lnTo>
                <a:lnTo>
                  <a:pt x="1178151" y="357526"/>
                </a:lnTo>
                <a:lnTo>
                  <a:pt x="1130795" y="368327"/>
                </a:lnTo>
                <a:lnTo>
                  <a:pt x="1082602" y="376835"/>
                </a:lnTo>
                <a:lnTo>
                  <a:pt x="1033630" y="382988"/>
                </a:lnTo>
                <a:lnTo>
                  <a:pt x="983936" y="386725"/>
                </a:lnTo>
                <a:lnTo>
                  <a:pt x="933576" y="387985"/>
                </a:lnTo>
                <a:lnTo>
                  <a:pt x="880711" y="386612"/>
                </a:lnTo>
                <a:lnTo>
                  <a:pt x="828570" y="382538"/>
                </a:lnTo>
                <a:lnTo>
                  <a:pt x="777222" y="375833"/>
                </a:lnTo>
                <a:lnTo>
                  <a:pt x="726736" y="366563"/>
                </a:lnTo>
                <a:lnTo>
                  <a:pt x="677180" y="354797"/>
                </a:lnTo>
                <a:lnTo>
                  <a:pt x="628623" y="340602"/>
                </a:lnTo>
                <a:lnTo>
                  <a:pt x="581133" y="324048"/>
                </a:lnTo>
                <a:lnTo>
                  <a:pt x="534778" y="305202"/>
                </a:lnTo>
                <a:lnTo>
                  <a:pt x="489627" y="284132"/>
                </a:lnTo>
                <a:lnTo>
                  <a:pt x="445748" y="260907"/>
                </a:lnTo>
                <a:lnTo>
                  <a:pt x="403209" y="235594"/>
                </a:lnTo>
                <a:lnTo>
                  <a:pt x="362079" y="208261"/>
                </a:lnTo>
                <a:lnTo>
                  <a:pt x="322427" y="178977"/>
                </a:lnTo>
                <a:lnTo>
                  <a:pt x="284320" y="147809"/>
                </a:lnTo>
                <a:lnTo>
                  <a:pt x="247828" y="114827"/>
                </a:lnTo>
                <a:lnTo>
                  <a:pt x="213018" y="80097"/>
                </a:lnTo>
                <a:lnTo>
                  <a:pt x="179958" y="43687"/>
                </a:lnTo>
                <a:lnTo>
                  <a:pt x="0" y="353949"/>
                </a:lnTo>
                <a:lnTo>
                  <a:pt x="481329" y="1185672"/>
                </a:lnTo>
                <a:lnTo>
                  <a:pt x="1444116" y="1185672"/>
                </a:lnTo>
                <a:lnTo>
                  <a:pt x="1927859" y="353949"/>
                </a:lnTo>
                <a:lnTo>
                  <a:pt x="1721230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35797" y="6034278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2388" y="3960876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832104" y="0"/>
                </a:moveTo>
                <a:lnTo>
                  <a:pt x="0" y="481202"/>
                </a:lnTo>
                <a:lnTo>
                  <a:pt x="0" y="1443609"/>
                </a:lnTo>
                <a:lnTo>
                  <a:pt x="832104" y="1924812"/>
                </a:lnTo>
                <a:lnTo>
                  <a:pt x="1142618" y="1744979"/>
                </a:lnTo>
                <a:lnTo>
                  <a:pt x="1106188" y="1711922"/>
                </a:lnTo>
                <a:lnTo>
                  <a:pt x="1071440" y="1677119"/>
                </a:lnTo>
                <a:lnTo>
                  <a:pt x="1038441" y="1640642"/>
                </a:lnTo>
                <a:lnTo>
                  <a:pt x="1007259" y="1602562"/>
                </a:lnTo>
                <a:lnTo>
                  <a:pt x="977963" y="1562950"/>
                </a:lnTo>
                <a:lnTo>
                  <a:pt x="950620" y="1521877"/>
                </a:lnTo>
                <a:lnTo>
                  <a:pt x="925298" y="1479415"/>
                </a:lnTo>
                <a:lnTo>
                  <a:pt x="902065" y="1435634"/>
                </a:lnTo>
                <a:lnTo>
                  <a:pt x="880990" y="1390606"/>
                </a:lnTo>
                <a:lnTo>
                  <a:pt x="862140" y="1344402"/>
                </a:lnTo>
                <a:lnTo>
                  <a:pt x="845582" y="1297094"/>
                </a:lnTo>
                <a:lnTo>
                  <a:pt x="831386" y="1248751"/>
                </a:lnTo>
                <a:lnTo>
                  <a:pt x="819618" y="1199447"/>
                </a:lnTo>
                <a:lnTo>
                  <a:pt x="810347" y="1149251"/>
                </a:lnTo>
                <a:lnTo>
                  <a:pt x="803641" y="1098235"/>
                </a:lnTo>
                <a:lnTo>
                  <a:pt x="799567" y="1046471"/>
                </a:lnTo>
                <a:lnTo>
                  <a:pt x="798194" y="994028"/>
                </a:lnTo>
                <a:lnTo>
                  <a:pt x="799454" y="943669"/>
                </a:lnTo>
                <a:lnTo>
                  <a:pt x="803194" y="893936"/>
                </a:lnTo>
                <a:lnTo>
                  <a:pt x="809354" y="844892"/>
                </a:lnTo>
                <a:lnTo>
                  <a:pt x="817876" y="796599"/>
                </a:lnTo>
                <a:lnTo>
                  <a:pt x="828700" y="749117"/>
                </a:lnTo>
                <a:lnTo>
                  <a:pt x="841766" y="702509"/>
                </a:lnTo>
                <a:lnTo>
                  <a:pt x="857016" y="656836"/>
                </a:lnTo>
                <a:lnTo>
                  <a:pt x="874390" y="612159"/>
                </a:lnTo>
                <a:lnTo>
                  <a:pt x="893828" y="568541"/>
                </a:lnTo>
                <a:lnTo>
                  <a:pt x="915272" y="526042"/>
                </a:lnTo>
                <a:lnTo>
                  <a:pt x="938662" y="484724"/>
                </a:lnTo>
                <a:lnTo>
                  <a:pt x="963938" y="444649"/>
                </a:lnTo>
                <a:lnTo>
                  <a:pt x="991042" y="405878"/>
                </a:lnTo>
                <a:lnTo>
                  <a:pt x="1019914" y="368473"/>
                </a:lnTo>
                <a:lnTo>
                  <a:pt x="1050495" y="332495"/>
                </a:lnTo>
                <a:lnTo>
                  <a:pt x="1082725" y="298006"/>
                </a:lnTo>
                <a:lnTo>
                  <a:pt x="1116546" y="265068"/>
                </a:lnTo>
                <a:lnTo>
                  <a:pt x="1151897" y="233741"/>
                </a:lnTo>
                <a:lnTo>
                  <a:pt x="1188719" y="204088"/>
                </a:lnTo>
                <a:lnTo>
                  <a:pt x="8321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46926" y="4710176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97111" y="3960876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356616" y="0"/>
                </a:moveTo>
                <a:lnTo>
                  <a:pt x="0" y="204088"/>
                </a:lnTo>
                <a:lnTo>
                  <a:pt x="36822" y="233741"/>
                </a:lnTo>
                <a:lnTo>
                  <a:pt x="72173" y="265068"/>
                </a:lnTo>
                <a:lnTo>
                  <a:pt x="105994" y="298006"/>
                </a:lnTo>
                <a:lnTo>
                  <a:pt x="138224" y="332495"/>
                </a:lnTo>
                <a:lnTo>
                  <a:pt x="168805" y="368473"/>
                </a:lnTo>
                <a:lnTo>
                  <a:pt x="197677" y="405878"/>
                </a:lnTo>
                <a:lnTo>
                  <a:pt x="224781" y="444649"/>
                </a:lnTo>
                <a:lnTo>
                  <a:pt x="250057" y="484724"/>
                </a:lnTo>
                <a:lnTo>
                  <a:pt x="273447" y="526042"/>
                </a:lnTo>
                <a:lnTo>
                  <a:pt x="294891" y="568541"/>
                </a:lnTo>
                <a:lnTo>
                  <a:pt x="314329" y="612159"/>
                </a:lnTo>
                <a:lnTo>
                  <a:pt x="331703" y="656836"/>
                </a:lnTo>
                <a:lnTo>
                  <a:pt x="346953" y="702509"/>
                </a:lnTo>
                <a:lnTo>
                  <a:pt x="360019" y="749117"/>
                </a:lnTo>
                <a:lnTo>
                  <a:pt x="370843" y="796599"/>
                </a:lnTo>
                <a:lnTo>
                  <a:pt x="379365" y="844892"/>
                </a:lnTo>
                <a:lnTo>
                  <a:pt x="385525" y="893936"/>
                </a:lnTo>
                <a:lnTo>
                  <a:pt x="389265" y="943669"/>
                </a:lnTo>
                <a:lnTo>
                  <a:pt x="390525" y="994028"/>
                </a:lnTo>
                <a:lnTo>
                  <a:pt x="389152" y="1046471"/>
                </a:lnTo>
                <a:lnTo>
                  <a:pt x="385078" y="1098235"/>
                </a:lnTo>
                <a:lnTo>
                  <a:pt x="378372" y="1149251"/>
                </a:lnTo>
                <a:lnTo>
                  <a:pt x="369101" y="1199447"/>
                </a:lnTo>
                <a:lnTo>
                  <a:pt x="357333" y="1248751"/>
                </a:lnTo>
                <a:lnTo>
                  <a:pt x="343137" y="1297094"/>
                </a:lnTo>
                <a:lnTo>
                  <a:pt x="326579" y="1344402"/>
                </a:lnTo>
                <a:lnTo>
                  <a:pt x="307729" y="1390606"/>
                </a:lnTo>
                <a:lnTo>
                  <a:pt x="286654" y="1435634"/>
                </a:lnTo>
                <a:lnTo>
                  <a:pt x="263421" y="1479415"/>
                </a:lnTo>
                <a:lnTo>
                  <a:pt x="238099" y="1521877"/>
                </a:lnTo>
                <a:lnTo>
                  <a:pt x="210756" y="1562950"/>
                </a:lnTo>
                <a:lnTo>
                  <a:pt x="181460" y="1602562"/>
                </a:lnTo>
                <a:lnTo>
                  <a:pt x="150278" y="1640642"/>
                </a:lnTo>
                <a:lnTo>
                  <a:pt x="117279" y="1677119"/>
                </a:lnTo>
                <a:lnTo>
                  <a:pt x="82531" y="1711922"/>
                </a:lnTo>
                <a:lnTo>
                  <a:pt x="46101" y="1744979"/>
                </a:lnTo>
                <a:lnTo>
                  <a:pt x="356616" y="1924812"/>
                </a:lnTo>
                <a:lnTo>
                  <a:pt x="1188720" y="1443609"/>
                </a:lnTo>
                <a:lnTo>
                  <a:pt x="1188720" y="481202"/>
                </a:lnTo>
                <a:lnTo>
                  <a:pt x="3566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92793" y="4710176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37672" y="4511167"/>
            <a:ext cx="2404745" cy="6940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42570" marR="5080" indent="-230504">
              <a:lnSpc>
                <a:spcPts val="2630"/>
              </a:lnSpc>
              <a:spcBef>
                <a:spcPts val="190"/>
              </a:spcBef>
            </a:pP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Offe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persistence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via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registry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6746" y="7159497"/>
            <a:ext cx="3457575" cy="102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99800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Uses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shellcode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backdo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down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ds 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tools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3047" y="4370832"/>
            <a:ext cx="1164336" cy="1162812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2" y="306451"/>
            <a:ext cx="4321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Spyware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Keyloggers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63773" y="1727987"/>
            <a:ext cx="11146790" cy="104648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subject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first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viruses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worms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destructive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potential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reproduce.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ways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discussed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4769" y="6326276"/>
            <a:ext cx="40601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created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adverts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analytics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widgets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embedded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websites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5911" y="5393435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70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80"/>
                </a:lnTo>
                <a:lnTo>
                  <a:pt x="3315970" y="678180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8999" y="565150"/>
                </a:lnTo>
                <a:lnTo>
                  <a:pt x="3428999" y="113029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3291" y="5537708"/>
            <a:ext cx="2174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Trackin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kies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1981" y="6326276"/>
            <a:ext cx="441325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gram,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bro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tens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on,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plu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settings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1428" y="5393435"/>
            <a:ext cx="3430904" cy="678180"/>
          </a:xfrm>
          <a:custGeom>
            <a:avLst/>
            <a:gdLst/>
            <a:ahLst/>
            <a:cxnLst/>
            <a:rect l="l" t="t" r="r" b="b"/>
            <a:pathLst>
              <a:path w="3430905" h="678179">
                <a:moveTo>
                  <a:pt x="3317493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7493" y="678180"/>
                </a:lnTo>
                <a:lnTo>
                  <a:pt x="3361515" y="669305"/>
                </a:lnTo>
                <a:lnTo>
                  <a:pt x="3397440" y="645096"/>
                </a:lnTo>
                <a:lnTo>
                  <a:pt x="3421649" y="609171"/>
                </a:lnTo>
                <a:lnTo>
                  <a:pt x="3430524" y="565150"/>
                </a:lnTo>
                <a:lnTo>
                  <a:pt x="3430524" y="113029"/>
                </a:lnTo>
                <a:lnTo>
                  <a:pt x="3421649" y="69008"/>
                </a:lnTo>
                <a:lnTo>
                  <a:pt x="3397440" y="33083"/>
                </a:lnTo>
                <a:lnTo>
                  <a:pt x="3361515" y="8874"/>
                </a:lnTo>
                <a:lnTo>
                  <a:pt x="331749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81893" y="5370703"/>
            <a:ext cx="206819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0525" marR="5080" indent="-378460">
              <a:lnSpc>
                <a:spcPct val="100499"/>
              </a:lnSpc>
              <a:spcBef>
                <a:spcPts val="80"/>
              </a:spcBef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Adware</a:t>
            </a:r>
            <a:r>
              <a:rPr sz="22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(PUP</a:t>
            </a:r>
            <a:r>
              <a:rPr sz="22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grayware)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9647" y="3662171"/>
            <a:ext cx="1434083" cy="14340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8808" y="3662171"/>
            <a:ext cx="1283208" cy="1284731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6546" y="5155674"/>
            <a:ext cx="429895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Record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tr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okes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capture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sensitive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5952" y="306451"/>
            <a:ext cx="4321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Spyware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Keyloggers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34689" y="5143482"/>
            <a:ext cx="4351655" cy="15570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activity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41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Trig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devices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screenshots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Initiates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redirection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2696" y="4212335"/>
            <a:ext cx="3430904" cy="680085"/>
          </a:xfrm>
          <a:custGeom>
            <a:avLst/>
            <a:gdLst/>
            <a:ahLst/>
            <a:cxnLst/>
            <a:rect l="l" t="t" r="r" b="b"/>
            <a:pathLst>
              <a:path w="3430904" h="680085">
                <a:moveTo>
                  <a:pt x="3317239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566419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3" y="679703"/>
                </a:lnTo>
                <a:lnTo>
                  <a:pt x="3317239" y="679703"/>
                </a:lnTo>
                <a:lnTo>
                  <a:pt x="3361354" y="670808"/>
                </a:lnTo>
                <a:lnTo>
                  <a:pt x="3397361" y="646541"/>
                </a:lnTo>
                <a:lnTo>
                  <a:pt x="3421628" y="610534"/>
                </a:lnTo>
                <a:lnTo>
                  <a:pt x="3430524" y="566419"/>
                </a:lnTo>
                <a:lnTo>
                  <a:pt x="3430524" y="113284"/>
                </a:lnTo>
                <a:lnTo>
                  <a:pt x="3421628" y="69169"/>
                </a:lnTo>
                <a:lnTo>
                  <a:pt x="3397361" y="33162"/>
                </a:lnTo>
                <a:lnTo>
                  <a:pt x="3361354" y="8895"/>
                </a:lnTo>
                <a:lnTo>
                  <a:pt x="331723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32553" y="4356608"/>
            <a:ext cx="1130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84792" y="4291584"/>
            <a:ext cx="3430904" cy="680085"/>
          </a:xfrm>
          <a:custGeom>
            <a:avLst/>
            <a:gdLst/>
            <a:ahLst/>
            <a:cxnLst/>
            <a:rect l="l" t="t" r="r" b="b"/>
            <a:pathLst>
              <a:path w="3430904" h="680085">
                <a:moveTo>
                  <a:pt x="3317239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3"/>
                </a:lnTo>
                <a:lnTo>
                  <a:pt x="0" y="566419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3" y="679703"/>
                </a:lnTo>
                <a:lnTo>
                  <a:pt x="3317239" y="679703"/>
                </a:lnTo>
                <a:lnTo>
                  <a:pt x="3361354" y="670808"/>
                </a:lnTo>
                <a:lnTo>
                  <a:pt x="3397361" y="646541"/>
                </a:lnTo>
                <a:lnTo>
                  <a:pt x="3421628" y="610534"/>
                </a:lnTo>
                <a:lnTo>
                  <a:pt x="3430524" y="566419"/>
                </a:lnTo>
                <a:lnTo>
                  <a:pt x="3430524" y="113283"/>
                </a:lnTo>
                <a:lnTo>
                  <a:pt x="3421628" y="69169"/>
                </a:lnTo>
                <a:lnTo>
                  <a:pt x="3397361" y="33162"/>
                </a:lnTo>
                <a:lnTo>
                  <a:pt x="3361354" y="8895"/>
                </a:lnTo>
                <a:lnTo>
                  <a:pt x="331723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46257" y="4435855"/>
            <a:ext cx="1308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ogger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4528" y="2525267"/>
            <a:ext cx="1548384" cy="15483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9731" y="2647188"/>
            <a:ext cx="1303020" cy="1304543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8464" y="306451"/>
            <a:ext cx="6797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Backdoors</a:t>
            </a:r>
            <a:r>
              <a:rPr spc="-3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Remote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-100" dirty="0">
                <a:solidFill>
                  <a:srgbClr val="3E3E3E"/>
                </a:solidFill>
              </a:rPr>
              <a:t>Access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Trojans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5647" y="1882292"/>
            <a:ext cx="117424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1540" marR="5080" indent="-2149475">
              <a:lnSpc>
                <a:spcPct val="114100"/>
              </a:lnSpc>
              <a:spcBef>
                <a:spcPts val="100"/>
              </a:spcBef>
            </a:pP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backdoor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bypasses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normal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authentication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meth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mo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admi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ive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power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288" y="760476"/>
            <a:ext cx="9360408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015" y="3177539"/>
            <a:ext cx="6102095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311" y="2724911"/>
            <a:ext cx="13182600" cy="5382895"/>
            <a:chOff x="1734311" y="2724911"/>
            <a:chExt cx="13182600" cy="5382895"/>
          </a:xfrm>
        </p:grpSpPr>
        <p:sp>
          <p:nvSpPr>
            <p:cNvPr id="3" name="object 3"/>
            <p:cNvSpPr/>
            <p:nvPr/>
          </p:nvSpPr>
          <p:spPr>
            <a:xfrm>
              <a:off x="1734311" y="2724911"/>
              <a:ext cx="13182600" cy="5382895"/>
            </a:xfrm>
            <a:custGeom>
              <a:avLst/>
              <a:gdLst/>
              <a:ahLst/>
              <a:cxnLst/>
              <a:rect l="l" t="t" r="r" b="b"/>
              <a:pathLst>
                <a:path w="13182600" h="5382895">
                  <a:moveTo>
                    <a:pt x="12914122" y="0"/>
                  </a:moveTo>
                  <a:lnTo>
                    <a:pt x="268477" y="0"/>
                  </a:lnTo>
                  <a:lnTo>
                    <a:pt x="220236" y="4327"/>
                  </a:lnTo>
                  <a:lnTo>
                    <a:pt x="174824" y="16804"/>
                  </a:lnTo>
                  <a:lnTo>
                    <a:pt x="133001" y="36670"/>
                  </a:lnTo>
                  <a:lnTo>
                    <a:pt x="95528" y="63164"/>
                  </a:lnTo>
                  <a:lnTo>
                    <a:pt x="63164" y="95528"/>
                  </a:lnTo>
                  <a:lnTo>
                    <a:pt x="36670" y="133001"/>
                  </a:lnTo>
                  <a:lnTo>
                    <a:pt x="16804" y="174824"/>
                  </a:lnTo>
                  <a:lnTo>
                    <a:pt x="4327" y="220236"/>
                  </a:lnTo>
                  <a:lnTo>
                    <a:pt x="0" y="268477"/>
                  </a:lnTo>
                  <a:lnTo>
                    <a:pt x="0" y="5114290"/>
                  </a:lnTo>
                  <a:lnTo>
                    <a:pt x="4327" y="5162541"/>
                  </a:lnTo>
                  <a:lnTo>
                    <a:pt x="16804" y="5207958"/>
                  </a:lnTo>
                  <a:lnTo>
                    <a:pt x="36670" y="5249783"/>
                  </a:lnTo>
                  <a:lnTo>
                    <a:pt x="63164" y="5287254"/>
                  </a:lnTo>
                  <a:lnTo>
                    <a:pt x="95528" y="5319615"/>
                  </a:lnTo>
                  <a:lnTo>
                    <a:pt x="133001" y="5346106"/>
                  </a:lnTo>
                  <a:lnTo>
                    <a:pt x="174824" y="5365967"/>
                  </a:lnTo>
                  <a:lnTo>
                    <a:pt x="220236" y="5378441"/>
                  </a:lnTo>
                  <a:lnTo>
                    <a:pt x="268477" y="5382768"/>
                  </a:lnTo>
                  <a:lnTo>
                    <a:pt x="12914122" y="5382768"/>
                  </a:lnTo>
                  <a:lnTo>
                    <a:pt x="12962363" y="5378441"/>
                  </a:lnTo>
                  <a:lnTo>
                    <a:pt x="13007775" y="5365967"/>
                  </a:lnTo>
                  <a:lnTo>
                    <a:pt x="13049598" y="5346106"/>
                  </a:lnTo>
                  <a:lnTo>
                    <a:pt x="13087071" y="5319615"/>
                  </a:lnTo>
                  <a:lnTo>
                    <a:pt x="13119435" y="5287254"/>
                  </a:lnTo>
                  <a:lnTo>
                    <a:pt x="13145929" y="5249783"/>
                  </a:lnTo>
                  <a:lnTo>
                    <a:pt x="13165795" y="5207958"/>
                  </a:lnTo>
                  <a:lnTo>
                    <a:pt x="13178272" y="5162541"/>
                  </a:lnTo>
                  <a:lnTo>
                    <a:pt x="13182600" y="5114290"/>
                  </a:lnTo>
                  <a:lnTo>
                    <a:pt x="13182600" y="268477"/>
                  </a:lnTo>
                  <a:lnTo>
                    <a:pt x="13178272" y="220236"/>
                  </a:lnTo>
                  <a:lnTo>
                    <a:pt x="13165795" y="174824"/>
                  </a:lnTo>
                  <a:lnTo>
                    <a:pt x="13145929" y="133001"/>
                  </a:lnTo>
                  <a:lnTo>
                    <a:pt x="13119435" y="95528"/>
                  </a:lnTo>
                  <a:lnTo>
                    <a:pt x="13087071" y="63164"/>
                  </a:lnTo>
                  <a:lnTo>
                    <a:pt x="13049598" y="36670"/>
                  </a:lnTo>
                  <a:lnTo>
                    <a:pt x="13007775" y="16804"/>
                  </a:lnTo>
                  <a:lnTo>
                    <a:pt x="12962363" y="4327"/>
                  </a:lnTo>
                  <a:lnTo>
                    <a:pt x="1291412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71388" y="3200399"/>
              <a:ext cx="8514715" cy="4430395"/>
            </a:xfrm>
            <a:custGeom>
              <a:avLst/>
              <a:gdLst/>
              <a:ahLst/>
              <a:cxnLst/>
              <a:rect l="l" t="t" r="r" b="b"/>
              <a:pathLst>
                <a:path w="8514715" h="4430395">
                  <a:moveTo>
                    <a:pt x="8514588" y="3865118"/>
                  </a:moveTo>
                  <a:lnTo>
                    <a:pt x="8505711" y="3821099"/>
                  </a:lnTo>
                  <a:lnTo>
                    <a:pt x="8481504" y="3785171"/>
                  </a:lnTo>
                  <a:lnTo>
                    <a:pt x="8445576" y="3760965"/>
                  </a:lnTo>
                  <a:lnTo>
                    <a:pt x="8401558" y="3752088"/>
                  </a:lnTo>
                  <a:lnTo>
                    <a:pt x="113030" y="3752088"/>
                  </a:lnTo>
                  <a:lnTo>
                    <a:pt x="68999" y="3760965"/>
                  </a:lnTo>
                  <a:lnTo>
                    <a:pt x="33083" y="3785171"/>
                  </a:lnTo>
                  <a:lnTo>
                    <a:pt x="8864" y="3821099"/>
                  </a:lnTo>
                  <a:lnTo>
                    <a:pt x="0" y="3865118"/>
                  </a:lnTo>
                  <a:lnTo>
                    <a:pt x="0" y="4317238"/>
                  </a:lnTo>
                  <a:lnTo>
                    <a:pt x="8864" y="4361269"/>
                  </a:lnTo>
                  <a:lnTo>
                    <a:pt x="33070" y="4397184"/>
                  </a:lnTo>
                  <a:lnTo>
                    <a:pt x="68999" y="4421403"/>
                  </a:lnTo>
                  <a:lnTo>
                    <a:pt x="113030" y="4430268"/>
                  </a:lnTo>
                  <a:lnTo>
                    <a:pt x="8401558" y="4430268"/>
                  </a:lnTo>
                  <a:lnTo>
                    <a:pt x="8445576" y="4421403"/>
                  </a:lnTo>
                  <a:lnTo>
                    <a:pt x="8481504" y="4397184"/>
                  </a:lnTo>
                  <a:lnTo>
                    <a:pt x="8505711" y="4361269"/>
                  </a:lnTo>
                  <a:lnTo>
                    <a:pt x="8514588" y="4317238"/>
                  </a:lnTo>
                  <a:lnTo>
                    <a:pt x="8514588" y="3865118"/>
                  </a:lnTo>
                  <a:close/>
                </a:path>
                <a:path w="8514715" h="4430395">
                  <a:moveTo>
                    <a:pt x="8514588" y="2943098"/>
                  </a:moveTo>
                  <a:lnTo>
                    <a:pt x="8505711" y="2899079"/>
                  </a:lnTo>
                  <a:lnTo>
                    <a:pt x="8481504" y="2863151"/>
                  </a:lnTo>
                  <a:lnTo>
                    <a:pt x="8445576" y="2838945"/>
                  </a:lnTo>
                  <a:lnTo>
                    <a:pt x="8401558" y="2830068"/>
                  </a:lnTo>
                  <a:lnTo>
                    <a:pt x="113030" y="2830068"/>
                  </a:lnTo>
                  <a:lnTo>
                    <a:pt x="68999" y="2838945"/>
                  </a:lnTo>
                  <a:lnTo>
                    <a:pt x="33083" y="2863151"/>
                  </a:lnTo>
                  <a:lnTo>
                    <a:pt x="8864" y="2899079"/>
                  </a:lnTo>
                  <a:lnTo>
                    <a:pt x="0" y="2943098"/>
                  </a:lnTo>
                  <a:lnTo>
                    <a:pt x="0" y="3395218"/>
                  </a:lnTo>
                  <a:lnTo>
                    <a:pt x="8864" y="3439249"/>
                  </a:lnTo>
                  <a:lnTo>
                    <a:pt x="33070" y="3475177"/>
                  </a:lnTo>
                  <a:lnTo>
                    <a:pt x="68999" y="3499383"/>
                  </a:lnTo>
                  <a:lnTo>
                    <a:pt x="113030" y="3508248"/>
                  </a:lnTo>
                  <a:lnTo>
                    <a:pt x="8401558" y="3508248"/>
                  </a:lnTo>
                  <a:lnTo>
                    <a:pt x="8445576" y="3499383"/>
                  </a:lnTo>
                  <a:lnTo>
                    <a:pt x="8481504" y="3475177"/>
                  </a:lnTo>
                  <a:lnTo>
                    <a:pt x="8505711" y="3439249"/>
                  </a:lnTo>
                  <a:lnTo>
                    <a:pt x="8514588" y="3395218"/>
                  </a:lnTo>
                  <a:lnTo>
                    <a:pt x="8514588" y="2943098"/>
                  </a:lnTo>
                  <a:close/>
                </a:path>
                <a:path w="8514715" h="4430395">
                  <a:moveTo>
                    <a:pt x="8514588" y="2014982"/>
                  </a:moveTo>
                  <a:lnTo>
                    <a:pt x="8505711" y="1970963"/>
                  </a:lnTo>
                  <a:lnTo>
                    <a:pt x="8481504" y="1935035"/>
                  </a:lnTo>
                  <a:lnTo>
                    <a:pt x="8445576" y="1910829"/>
                  </a:lnTo>
                  <a:lnTo>
                    <a:pt x="8401558" y="1901952"/>
                  </a:lnTo>
                  <a:lnTo>
                    <a:pt x="113030" y="1901952"/>
                  </a:lnTo>
                  <a:lnTo>
                    <a:pt x="68999" y="1910829"/>
                  </a:lnTo>
                  <a:lnTo>
                    <a:pt x="33083" y="1935035"/>
                  </a:lnTo>
                  <a:lnTo>
                    <a:pt x="8864" y="1970963"/>
                  </a:lnTo>
                  <a:lnTo>
                    <a:pt x="0" y="2014982"/>
                  </a:lnTo>
                  <a:lnTo>
                    <a:pt x="0" y="2467102"/>
                  </a:lnTo>
                  <a:lnTo>
                    <a:pt x="8864" y="2511133"/>
                  </a:lnTo>
                  <a:lnTo>
                    <a:pt x="33070" y="2547048"/>
                  </a:lnTo>
                  <a:lnTo>
                    <a:pt x="68999" y="2571267"/>
                  </a:lnTo>
                  <a:lnTo>
                    <a:pt x="113030" y="2580132"/>
                  </a:lnTo>
                  <a:lnTo>
                    <a:pt x="8401558" y="2580132"/>
                  </a:lnTo>
                  <a:lnTo>
                    <a:pt x="8445576" y="2571267"/>
                  </a:lnTo>
                  <a:lnTo>
                    <a:pt x="8481504" y="2547048"/>
                  </a:lnTo>
                  <a:lnTo>
                    <a:pt x="8505711" y="2511133"/>
                  </a:lnTo>
                  <a:lnTo>
                    <a:pt x="8514588" y="2467102"/>
                  </a:lnTo>
                  <a:lnTo>
                    <a:pt x="8514588" y="2014982"/>
                  </a:lnTo>
                  <a:close/>
                </a:path>
                <a:path w="8514715" h="4430395">
                  <a:moveTo>
                    <a:pt x="8514588" y="1088390"/>
                  </a:moveTo>
                  <a:lnTo>
                    <a:pt x="8505711" y="1044371"/>
                  </a:lnTo>
                  <a:lnTo>
                    <a:pt x="8481504" y="1008456"/>
                  </a:lnTo>
                  <a:lnTo>
                    <a:pt x="8445576" y="984237"/>
                  </a:lnTo>
                  <a:lnTo>
                    <a:pt x="8401558" y="975360"/>
                  </a:lnTo>
                  <a:lnTo>
                    <a:pt x="113030" y="975360"/>
                  </a:lnTo>
                  <a:lnTo>
                    <a:pt x="68999" y="984237"/>
                  </a:lnTo>
                  <a:lnTo>
                    <a:pt x="33083" y="1008443"/>
                  </a:lnTo>
                  <a:lnTo>
                    <a:pt x="8864" y="1044371"/>
                  </a:lnTo>
                  <a:lnTo>
                    <a:pt x="0" y="1088390"/>
                  </a:lnTo>
                  <a:lnTo>
                    <a:pt x="0" y="1540510"/>
                  </a:lnTo>
                  <a:lnTo>
                    <a:pt x="8864" y="1584540"/>
                  </a:lnTo>
                  <a:lnTo>
                    <a:pt x="33070" y="1620456"/>
                  </a:lnTo>
                  <a:lnTo>
                    <a:pt x="68999" y="1644675"/>
                  </a:lnTo>
                  <a:lnTo>
                    <a:pt x="113030" y="1653540"/>
                  </a:lnTo>
                  <a:lnTo>
                    <a:pt x="8401558" y="1653540"/>
                  </a:lnTo>
                  <a:lnTo>
                    <a:pt x="8445576" y="1644675"/>
                  </a:lnTo>
                  <a:lnTo>
                    <a:pt x="8481504" y="1620456"/>
                  </a:lnTo>
                  <a:lnTo>
                    <a:pt x="8505711" y="1584540"/>
                  </a:lnTo>
                  <a:lnTo>
                    <a:pt x="8514588" y="1540510"/>
                  </a:lnTo>
                  <a:lnTo>
                    <a:pt x="8514588" y="1088390"/>
                  </a:lnTo>
                  <a:close/>
                </a:path>
                <a:path w="8514715" h="4430395">
                  <a:moveTo>
                    <a:pt x="8514588" y="113030"/>
                  </a:moveTo>
                  <a:lnTo>
                    <a:pt x="8505711" y="69011"/>
                  </a:lnTo>
                  <a:lnTo>
                    <a:pt x="8481504" y="33083"/>
                  </a:lnTo>
                  <a:lnTo>
                    <a:pt x="8445576" y="8877"/>
                  </a:lnTo>
                  <a:lnTo>
                    <a:pt x="8401558" y="0"/>
                  </a:lnTo>
                  <a:lnTo>
                    <a:pt x="113030" y="0"/>
                  </a:lnTo>
                  <a:lnTo>
                    <a:pt x="68999" y="8877"/>
                  </a:lnTo>
                  <a:lnTo>
                    <a:pt x="33083" y="33083"/>
                  </a:lnTo>
                  <a:lnTo>
                    <a:pt x="8864" y="69011"/>
                  </a:lnTo>
                  <a:lnTo>
                    <a:pt x="0" y="113030"/>
                  </a:lnTo>
                  <a:lnTo>
                    <a:pt x="0" y="565150"/>
                  </a:lnTo>
                  <a:lnTo>
                    <a:pt x="8864" y="609180"/>
                  </a:lnTo>
                  <a:lnTo>
                    <a:pt x="33070" y="645096"/>
                  </a:lnTo>
                  <a:lnTo>
                    <a:pt x="68999" y="669315"/>
                  </a:lnTo>
                  <a:lnTo>
                    <a:pt x="113030" y="678180"/>
                  </a:lnTo>
                  <a:lnTo>
                    <a:pt x="8401558" y="678180"/>
                  </a:lnTo>
                  <a:lnTo>
                    <a:pt x="8445576" y="669315"/>
                  </a:lnTo>
                  <a:lnTo>
                    <a:pt x="8481504" y="645096"/>
                  </a:lnTo>
                  <a:lnTo>
                    <a:pt x="8505711" y="609180"/>
                  </a:lnTo>
                  <a:lnTo>
                    <a:pt x="8514588" y="565150"/>
                  </a:lnTo>
                  <a:lnTo>
                    <a:pt x="8514588" y="11303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28464" y="306451"/>
            <a:ext cx="6797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solidFill>
                  <a:srgbClr val="3E3E3E"/>
                </a:solidFill>
              </a:rPr>
              <a:t>Backdoors</a:t>
            </a:r>
            <a:r>
              <a:rPr spc="-3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Remote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-100" dirty="0">
                <a:solidFill>
                  <a:srgbClr val="3E3E3E"/>
                </a:solidFill>
              </a:rPr>
              <a:t>Access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Trojans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57138" y="1930145"/>
            <a:ext cx="4142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backdo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inc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ude: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288" y="760476"/>
            <a:ext cx="9360408" cy="36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29705" y="3375152"/>
            <a:ext cx="7993380" cy="408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2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ckdo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mal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Lucida Sans Unicode"/>
              <a:cs typeface="Lucida Sans Unicode"/>
            </a:endParaRPr>
          </a:p>
          <a:p>
            <a:pPr marL="4445" algn="ctr">
              <a:lnSpc>
                <a:spcPct val="100000"/>
              </a:lnSpc>
            </a:pP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Remot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Troja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(RA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  <a:p>
            <a:pPr marL="1731645" marR="1718945" indent="1155065">
              <a:lnSpc>
                <a:spcPct val="276600"/>
              </a:lnSpc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Bots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botnets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Command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Contro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(C2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C&amp;C)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Backdoors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misconfiguration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unauthorized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8735" y="3906011"/>
            <a:ext cx="3061716" cy="3072384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2857" y="306451"/>
            <a:ext cx="1511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Rootkits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8668" y="760476"/>
            <a:ext cx="25191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6858" y="1882292"/>
            <a:ext cx="121551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0" marR="5080" indent="-1105535">
              <a:lnSpc>
                <a:spcPct val="114100"/>
              </a:lnSpc>
              <a:spcBef>
                <a:spcPts val="10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rights.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trust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package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enough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enter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passwords.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92929" y="6817614"/>
            <a:ext cx="8308975" cy="1597660"/>
          </a:xfrm>
          <a:custGeom>
            <a:avLst/>
            <a:gdLst/>
            <a:ahLst/>
            <a:cxnLst/>
            <a:rect l="l" t="t" r="r" b="b"/>
            <a:pathLst>
              <a:path w="8308975" h="1597659">
                <a:moveTo>
                  <a:pt x="0" y="131191"/>
                </a:moveTo>
                <a:lnTo>
                  <a:pt x="10318" y="80152"/>
                </a:lnTo>
                <a:lnTo>
                  <a:pt x="38449" y="38449"/>
                </a:lnTo>
                <a:lnTo>
                  <a:pt x="80152" y="10318"/>
                </a:lnTo>
                <a:lnTo>
                  <a:pt x="131191" y="0"/>
                </a:lnTo>
                <a:lnTo>
                  <a:pt x="8177657" y="0"/>
                </a:lnTo>
                <a:lnTo>
                  <a:pt x="8228695" y="10318"/>
                </a:lnTo>
                <a:lnTo>
                  <a:pt x="8270398" y="38449"/>
                </a:lnTo>
                <a:lnTo>
                  <a:pt x="8298529" y="80152"/>
                </a:lnTo>
                <a:lnTo>
                  <a:pt x="8308848" y="131191"/>
                </a:lnTo>
                <a:lnTo>
                  <a:pt x="8308848" y="1465935"/>
                </a:lnTo>
                <a:lnTo>
                  <a:pt x="8298529" y="1517009"/>
                </a:lnTo>
                <a:lnTo>
                  <a:pt x="8270398" y="1558718"/>
                </a:lnTo>
                <a:lnTo>
                  <a:pt x="8228695" y="1586839"/>
                </a:lnTo>
                <a:lnTo>
                  <a:pt x="8177657" y="1597152"/>
                </a:lnTo>
                <a:lnTo>
                  <a:pt x="131191" y="1597152"/>
                </a:lnTo>
                <a:lnTo>
                  <a:pt x="80152" y="1586839"/>
                </a:lnTo>
                <a:lnTo>
                  <a:pt x="38449" y="1558718"/>
                </a:lnTo>
                <a:lnTo>
                  <a:pt x="10318" y="1517009"/>
                </a:lnTo>
                <a:lnTo>
                  <a:pt x="0" y="1465935"/>
                </a:lnTo>
                <a:lnTo>
                  <a:pt x="0" y="131191"/>
                </a:lnTo>
                <a:close/>
              </a:path>
            </a:pathLst>
          </a:custGeom>
          <a:ln w="19050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7544" y="7253731"/>
            <a:ext cx="755205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1460" marR="5080" indent="-239395">
              <a:lnSpc>
                <a:spcPct val="100499"/>
              </a:lnSpc>
              <a:spcBef>
                <a:spcPts val="80"/>
              </a:spcBef>
            </a:pP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ojan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75" dirty="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str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bu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lds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itself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vice 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persistence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detected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quickly.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6247" y="3322320"/>
            <a:ext cx="3144011" cy="31440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2903" y="6934200"/>
            <a:ext cx="1424940" cy="1429512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2857" y="306451"/>
            <a:ext cx="1511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Rootkits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8668" y="760476"/>
            <a:ext cx="25191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81296" y="1914905"/>
            <a:ext cx="7691120" cy="157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rootkits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components: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1368425" marR="1409065" algn="ctr">
              <a:lnSpc>
                <a:spcPct val="114100"/>
              </a:lnSpc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versus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root</a:t>
            </a:r>
            <a:r>
              <a:rPr sz="2200" spc="-14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privileges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8010" y="5236591"/>
            <a:ext cx="23323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Firmware</a:t>
            </a:r>
            <a:r>
              <a:rPr sz="2200" spc="-15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rootkits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57643" y="3724655"/>
            <a:ext cx="1926589" cy="1188720"/>
          </a:xfrm>
          <a:custGeom>
            <a:avLst/>
            <a:gdLst/>
            <a:ahLst/>
            <a:cxnLst/>
            <a:rect l="l" t="t" r="r" b="b"/>
            <a:pathLst>
              <a:path w="1926590" h="1188720">
                <a:moveTo>
                  <a:pt x="1442974" y="0"/>
                </a:moveTo>
                <a:lnTo>
                  <a:pt x="480949" y="0"/>
                </a:lnTo>
                <a:lnTo>
                  <a:pt x="0" y="832104"/>
                </a:lnTo>
                <a:lnTo>
                  <a:pt x="179704" y="1142619"/>
                </a:lnTo>
                <a:lnTo>
                  <a:pt x="212761" y="1106590"/>
                </a:lnTo>
                <a:lnTo>
                  <a:pt x="247564" y="1072195"/>
                </a:lnTo>
                <a:lnTo>
                  <a:pt x="284044" y="1039506"/>
                </a:lnTo>
                <a:lnTo>
                  <a:pt x="322134" y="1008593"/>
                </a:lnTo>
                <a:lnTo>
                  <a:pt x="361766" y="979527"/>
                </a:lnTo>
                <a:lnTo>
                  <a:pt x="402871" y="952379"/>
                </a:lnTo>
                <a:lnTo>
                  <a:pt x="445382" y="927220"/>
                </a:lnTo>
                <a:lnTo>
                  <a:pt x="489230" y="904120"/>
                </a:lnTo>
                <a:lnTo>
                  <a:pt x="534348" y="883151"/>
                </a:lnTo>
                <a:lnTo>
                  <a:pt x="580667" y="864384"/>
                </a:lnTo>
                <a:lnTo>
                  <a:pt x="628119" y="847889"/>
                </a:lnTo>
                <a:lnTo>
                  <a:pt x="676636" y="833737"/>
                </a:lnTo>
                <a:lnTo>
                  <a:pt x="726150" y="822000"/>
                </a:lnTo>
                <a:lnTo>
                  <a:pt x="776593" y="812747"/>
                </a:lnTo>
                <a:lnTo>
                  <a:pt x="827897" y="806050"/>
                </a:lnTo>
                <a:lnTo>
                  <a:pt x="879993" y="801980"/>
                </a:lnTo>
                <a:lnTo>
                  <a:pt x="932814" y="800608"/>
                </a:lnTo>
                <a:lnTo>
                  <a:pt x="983135" y="801867"/>
                </a:lnTo>
                <a:lnTo>
                  <a:pt x="1032792" y="805604"/>
                </a:lnTo>
                <a:lnTo>
                  <a:pt x="1081729" y="811758"/>
                </a:lnTo>
                <a:lnTo>
                  <a:pt x="1129887" y="820267"/>
                </a:lnTo>
                <a:lnTo>
                  <a:pt x="1177210" y="831069"/>
                </a:lnTo>
                <a:lnTo>
                  <a:pt x="1223640" y="844103"/>
                </a:lnTo>
                <a:lnTo>
                  <a:pt x="1269119" y="859308"/>
                </a:lnTo>
                <a:lnTo>
                  <a:pt x="1313591" y="876622"/>
                </a:lnTo>
                <a:lnTo>
                  <a:pt x="1356997" y="895985"/>
                </a:lnTo>
                <a:lnTo>
                  <a:pt x="1399281" y="917333"/>
                </a:lnTo>
                <a:lnTo>
                  <a:pt x="1440384" y="940606"/>
                </a:lnTo>
                <a:lnTo>
                  <a:pt x="1480250" y="965743"/>
                </a:lnTo>
                <a:lnTo>
                  <a:pt x="1518821" y="992682"/>
                </a:lnTo>
                <a:lnTo>
                  <a:pt x="1556039" y="1021362"/>
                </a:lnTo>
                <a:lnTo>
                  <a:pt x="1591848" y="1051721"/>
                </a:lnTo>
                <a:lnTo>
                  <a:pt x="1626189" y="1083697"/>
                </a:lnTo>
                <a:lnTo>
                  <a:pt x="1659005" y="1117230"/>
                </a:lnTo>
                <a:lnTo>
                  <a:pt x="1690239" y="1152258"/>
                </a:lnTo>
                <a:lnTo>
                  <a:pt x="1719833" y="1188720"/>
                </a:lnTo>
                <a:lnTo>
                  <a:pt x="1926335" y="832104"/>
                </a:lnTo>
                <a:lnTo>
                  <a:pt x="144297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0608" y="4106671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7643" y="6374891"/>
            <a:ext cx="1926589" cy="1187450"/>
          </a:xfrm>
          <a:custGeom>
            <a:avLst/>
            <a:gdLst/>
            <a:ahLst/>
            <a:cxnLst/>
            <a:rect l="l" t="t" r="r" b="b"/>
            <a:pathLst>
              <a:path w="1926590" h="1187450">
                <a:moveTo>
                  <a:pt x="1719833" y="0"/>
                </a:moveTo>
                <a:lnTo>
                  <a:pt x="1690239" y="36482"/>
                </a:lnTo>
                <a:lnTo>
                  <a:pt x="1659005" y="71532"/>
                </a:lnTo>
                <a:lnTo>
                  <a:pt x="1626189" y="105090"/>
                </a:lnTo>
                <a:lnTo>
                  <a:pt x="1591848" y="137092"/>
                </a:lnTo>
                <a:lnTo>
                  <a:pt x="1556039" y="167477"/>
                </a:lnTo>
                <a:lnTo>
                  <a:pt x="1518821" y="196183"/>
                </a:lnTo>
                <a:lnTo>
                  <a:pt x="1480250" y="223149"/>
                </a:lnTo>
                <a:lnTo>
                  <a:pt x="1440384" y="248312"/>
                </a:lnTo>
                <a:lnTo>
                  <a:pt x="1399281" y="271611"/>
                </a:lnTo>
                <a:lnTo>
                  <a:pt x="1356997" y="292985"/>
                </a:lnTo>
                <a:lnTo>
                  <a:pt x="1313591" y="312371"/>
                </a:lnTo>
                <a:lnTo>
                  <a:pt x="1269119" y="329707"/>
                </a:lnTo>
                <a:lnTo>
                  <a:pt x="1223640" y="344933"/>
                </a:lnTo>
                <a:lnTo>
                  <a:pt x="1177210" y="357985"/>
                </a:lnTo>
                <a:lnTo>
                  <a:pt x="1129887" y="368803"/>
                </a:lnTo>
                <a:lnTo>
                  <a:pt x="1081729" y="377325"/>
                </a:lnTo>
                <a:lnTo>
                  <a:pt x="1032792" y="383488"/>
                </a:lnTo>
                <a:lnTo>
                  <a:pt x="983135" y="387231"/>
                </a:lnTo>
                <a:lnTo>
                  <a:pt x="932814" y="388492"/>
                </a:lnTo>
                <a:lnTo>
                  <a:pt x="879993" y="387117"/>
                </a:lnTo>
                <a:lnTo>
                  <a:pt x="827897" y="383036"/>
                </a:lnTo>
                <a:lnTo>
                  <a:pt x="776593" y="376318"/>
                </a:lnTo>
                <a:lnTo>
                  <a:pt x="726150" y="367032"/>
                </a:lnTo>
                <a:lnTo>
                  <a:pt x="676636" y="355245"/>
                </a:lnTo>
                <a:lnTo>
                  <a:pt x="628119" y="341027"/>
                </a:lnTo>
                <a:lnTo>
                  <a:pt x="580667" y="324445"/>
                </a:lnTo>
                <a:lnTo>
                  <a:pt x="534348" y="305568"/>
                </a:lnTo>
                <a:lnTo>
                  <a:pt x="489230" y="284465"/>
                </a:lnTo>
                <a:lnTo>
                  <a:pt x="445382" y="261203"/>
                </a:lnTo>
                <a:lnTo>
                  <a:pt x="402871" y="235852"/>
                </a:lnTo>
                <a:lnTo>
                  <a:pt x="361766" y="208479"/>
                </a:lnTo>
                <a:lnTo>
                  <a:pt x="322134" y="179153"/>
                </a:lnTo>
                <a:lnTo>
                  <a:pt x="284044" y="147942"/>
                </a:lnTo>
                <a:lnTo>
                  <a:pt x="247564" y="114916"/>
                </a:lnTo>
                <a:lnTo>
                  <a:pt x="212761" y="80141"/>
                </a:lnTo>
                <a:lnTo>
                  <a:pt x="179704" y="43687"/>
                </a:lnTo>
                <a:lnTo>
                  <a:pt x="0" y="354456"/>
                </a:lnTo>
                <a:lnTo>
                  <a:pt x="480949" y="1187195"/>
                </a:lnTo>
                <a:lnTo>
                  <a:pt x="1442974" y="1187195"/>
                </a:lnTo>
                <a:lnTo>
                  <a:pt x="1926335" y="354456"/>
                </a:lnTo>
                <a:lnTo>
                  <a:pt x="171983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0608" y="6756018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6564" y="4681728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832104" y="0"/>
                </a:moveTo>
                <a:lnTo>
                  <a:pt x="0" y="481202"/>
                </a:lnTo>
                <a:lnTo>
                  <a:pt x="0" y="1443609"/>
                </a:lnTo>
                <a:lnTo>
                  <a:pt x="832104" y="1924812"/>
                </a:lnTo>
                <a:lnTo>
                  <a:pt x="1142618" y="1744980"/>
                </a:lnTo>
                <a:lnTo>
                  <a:pt x="1106188" y="1711922"/>
                </a:lnTo>
                <a:lnTo>
                  <a:pt x="1071440" y="1677119"/>
                </a:lnTo>
                <a:lnTo>
                  <a:pt x="1038441" y="1640642"/>
                </a:lnTo>
                <a:lnTo>
                  <a:pt x="1007259" y="1602562"/>
                </a:lnTo>
                <a:lnTo>
                  <a:pt x="977963" y="1562950"/>
                </a:lnTo>
                <a:lnTo>
                  <a:pt x="950620" y="1521877"/>
                </a:lnTo>
                <a:lnTo>
                  <a:pt x="925298" y="1479415"/>
                </a:lnTo>
                <a:lnTo>
                  <a:pt x="902065" y="1435634"/>
                </a:lnTo>
                <a:lnTo>
                  <a:pt x="880990" y="1390606"/>
                </a:lnTo>
                <a:lnTo>
                  <a:pt x="862140" y="1344402"/>
                </a:lnTo>
                <a:lnTo>
                  <a:pt x="845582" y="1297094"/>
                </a:lnTo>
                <a:lnTo>
                  <a:pt x="831386" y="1248751"/>
                </a:lnTo>
                <a:lnTo>
                  <a:pt x="819618" y="1199447"/>
                </a:lnTo>
                <a:lnTo>
                  <a:pt x="810347" y="1149251"/>
                </a:lnTo>
                <a:lnTo>
                  <a:pt x="803641" y="1098235"/>
                </a:lnTo>
                <a:lnTo>
                  <a:pt x="799567" y="1046471"/>
                </a:lnTo>
                <a:lnTo>
                  <a:pt x="798194" y="994029"/>
                </a:lnTo>
                <a:lnTo>
                  <a:pt x="799454" y="943669"/>
                </a:lnTo>
                <a:lnTo>
                  <a:pt x="803194" y="893936"/>
                </a:lnTo>
                <a:lnTo>
                  <a:pt x="809354" y="844892"/>
                </a:lnTo>
                <a:lnTo>
                  <a:pt x="817876" y="796599"/>
                </a:lnTo>
                <a:lnTo>
                  <a:pt x="828700" y="749117"/>
                </a:lnTo>
                <a:lnTo>
                  <a:pt x="841766" y="702509"/>
                </a:lnTo>
                <a:lnTo>
                  <a:pt x="857016" y="656836"/>
                </a:lnTo>
                <a:lnTo>
                  <a:pt x="874390" y="612159"/>
                </a:lnTo>
                <a:lnTo>
                  <a:pt x="893828" y="568541"/>
                </a:lnTo>
                <a:lnTo>
                  <a:pt x="915272" y="526042"/>
                </a:lnTo>
                <a:lnTo>
                  <a:pt x="938662" y="484724"/>
                </a:lnTo>
                <a:lnTo>
                  <a:pt x="963938" y="444649"/>
                </a:lnTo>
                <a:lnTo>
                  <a:pt x="991042" y="405878"/>
                </a:lnTo>
                <a:lnTo>
                  <a:pt x="1019914" y="368473"/>
                </a:lnTo>
                <a:lnTo>
                  <a:pt x="1050495" y="332495"/>
                </a:lnTo>
                <a:lnTo>
                  <a:pt x="1082725" y="298006"/>
                </a:lnTo>
                <a:lnTo>
                  <a:pt x="1116546" y="265068"/>
                </a:lnTo>
                <a:lnTo>
                  <a:pt x="1151897" y="233741"/>
                </a:lnTo>
                <a:lnTo>
                  <a:pt x="1188719" y="204088"/>
                </a:lnTo>
                <a:lnTo>
                  <a:pt x="8321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31609" y="5431916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2811" y="4681728"/>
            <a:ext cx="1188720" cy="1925320"/>
          </a:xfrm>
          <a:custGeom>
            <a:avLst/>
            <a:gdLst/>
            <a:ahLst/>
            <a:cxnLst/>
            <a:rect l="l" t="t" r="r" b="b"/>
            <a:pathLst>
              <a:path w="1188720" h="1925320">
                <a:moveTo>
                  <a:pt x="356616" y="0"/>
                </a:moveTo>
                <a:lnTo>
                  <a:pt x="0" y="204088"/>
                </a:lnTo>
                <a:lnTo>
                  <a:pt x="36822" y="233741"/>
                </a:lnTo>
                <a:lnTo>
                  <a:pt x="72173" y="265068"/>
                </a:lnTo>
                <a:lnTo>
                  <a:pt x="105994" y="298006"/>
                </a:lnTo>
                <a:lnTo>
                  <a:pt x="138224" y="332495"/>
                </a:lnTo>
                <a:lnTo>
                  <a:pt x="168805" y="368473"/>
                </a:lnTo>
                <a:lnTo>
                  <a:pt x="197677" y="405878"/>
                </a:lnTo>
                <a:lnTo>
                  <a:pt x="224781" y="444649"/>
                </a:lnTo>
                <a:lnTo>
                  <a:pt x="250057" y="484724"/>
                </a:lnTo>
                <a:lnTo>
                  <a:pt x="273447" y="526042"/>
                </a:lnTo>
                <a:lnTo>
                  <a:pt x="294891" y="568541"/>
                </a:lnTo>
                <a:lnTo>
                  <a:pt x="314329" y="612159"/>
                </a:lnTo>
                <a:lnTo>
                  <a:pt x="331703" y="656836"/>
                </a:lnTo>
                <a:lnTo>
                  <a:pt x="346953" y="702509"/>
                </a:lnTo>
                <a:lnTo>
                  <a:pt x="360019" y="749117"/>
                </a:lnTo>
                <a:lnTo>
                  <a:pt x="370843" y="796599"/>
                </a:lnTo>
                <a:lnTo>
                  <a:pt x="379365" y="844892"/>
                </a:lnTo>
                <a:lnTo>
                  <a:pt x="385525" y="893936"/>
                </a:lnTo>
                <a:lnTo>
                  <a:pt x="389265" y="943669"/>
                </a:lnTo>
                <a:lnTo>
                  <a:pt x="390525" y="994029"/>
                </a:lnTo>
                <a:lnTo>
                  <a:pt x="389152" y="1046471"/>
                </a:lnTo>
                <a:lnTo>
                  <a:pt x="385078" y="1098235"/>
                </a:lnTo>
                <a:lnTo>
                  <a:pt x="378372" y="1149251"/>
                </a:lnTo>
                <a:lnTo>
                  <a:pt x="369101" y="1199447"/>
                </a:lnTo>
                <a:lnTo>
                  <a:pt x="357333" y="1248751"/>
                </a:lnTo>
                <a:lnTo>
                  <a:pt x="343137" y="1297094"/>
                </a:lnTo>
                <a:lnTo>
                  <a:pt x="326579" y="1344402"/>
                </a:lnTo>
                <a:lnTo>
                  <a:pt x="307729" y="1390606"/>
                </a:lnTo>
                <a:lnTo>
                  <a:pt x="286654" y="1435634"/>
                </a:lnTo>
                <a:lnTo>
                  <a:pt x="263421" y="1479415"/>
                </a:lnTo>
                <a:lnTo>
                  <a:pt x="238099" y="1521877"/>
                </a:lnTo>
                <a:lnTo>
                  <a:pt x="210756" y="1562950"/>
                </a:lnTo>
                <a:lnTo>
                  <a:pt x="181460" y="1602562"/>
                </a:lnTo>
                <a:lnTo>
                  <a:pt x="150278" y="1640642"/>
                </a:lnTo>
                <a:lnTo>
                  <a:pt x="117279" y="1677119"/>
                </a:lnTo>
                <a:lnTo>
                  <a:pt x="82531" y="1711922"/>
                </a:lnTo>
                <a:lnTo>
                  <a:pt x="46101" y="1744980"/>
                </a:lnTo>
                <a:lnTo>
                  <a:pt x="356616" y="1924812"/>
                </a:lnTo>
                <a:lnTo>
                  <a:pt x="1188720" y="1443609"/>
                </a:lnTo>
                <a:lnTo>
                  <a:pt x="1188720" y="481202"/>
                </a:lnTo>
                <a:lnTo>
                  <a:pt x="356616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77604" y="5431916"/>
            <a:ext cx="20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1881" y="5208270"/>
            <a:ext cx="3110230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Replaceable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endParaRPr sz="2200">
              <a:latin typeface="Lucida Sans Unicode"/>
              <a:cs typeface="Lucida Sans Unicode"/>
            </a:endParaRPr>
          </a:p>
          <a:p>
            <a:pPr marL="635" algn="ctr">
              <a:lnSpc>
                <a:spcPct val="100000"/>
              </a:lnSpc>
              <a:spcBef>
                <a:spcPts val="370"/>
              </a:spcBef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utilities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3147" y="7950809"/>
            <a:ext cx="1851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Purg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log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4259" y="4981955"/>
            <a:ext cx="1211579" cy="1213103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1844" y="306451"/>
            <a:ext cx="6050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Ransomware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00" dirty="0">
                <a:solidFill>
                  <a:srgbClr val="3E3E3E"/>
                </a:solidFill>
              </a:rPr>
              <a:t>Crypto-Malware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1023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662166" y="3294126"/>
            <a:ext cx="7129780" cy="2383790"/>
          </a:xfrm>
          <a:custGeom>
            <a:avLst/>
            <a:gdLst/>
            <a:ahLst/>
            <a:cxnLst/>
            <a:rect l="l" t="t" r="r" b="b"/>
            <a:pathLst>
              <a:path w="7129780" h="2383790">
                <a:moveTo>
                  <a:pt x="0" y="195834"/>
                </a:moveTo>
                <a:lnTo>
                  <a:pt x="5169" y="150915"/>
                </a:lnTo>
                <a:lnTo>
                  <a:pt x="19896" y="109690"/>
                </a:lnTo>
                <a:lnTo>
                  <a:pt x="43007" y="73329"/>
                </a:lnTo>
                <a:lnTo>
                  <a:pt x="73329" y="43007"/>
                </a:lnTo>
                <a:lnTo>
                  <a:pt x="109690" y="19896"/>
                </a:lnTo>
                <a:lnTo>
                  <a:pt x="150915" y="5169"/>
                </a:lnTo>
                <a:lnTo>
                  <a:pt x="195833" y="0"/>
                </a:lnTo>
                <a:lnTo>
                  <a:pt x="6933437" y="0"/>
                </a:lnTo>
                <a:lnTo>
                  <a:pt x="6978356" y="5169"/>
                </a:lnTo>
                <a:lnTo>
                  <a:pt x="7019581" y="19896"/>
                </a:lnTo>
                <a:lnTo>
                  <a:pt x="7055942" y="43007"/>
                </a:lnTo>
                <a:lnTo>
                  <a:pt x="7086264" y="73329"/>
                </a:lnTo>
                <a:lnTo>
                  <a:pt x="7109375" y="109690"/>
                </a:lnTo>
                <a:lnTo>
                  <a:pt x="7124102" y="150915"/>
                </a:lnTo>
                <a:lnTo>
                  <a:pt x="7129272" y="195834"/>
                </a:lnTo>
                <a:lnTo>
                  <a:pt x="7129272" y="2187702"/>
                </a:lnTo>
                <a:lnTo>
                  <a:pt x="7124102" y="2232620"/>
                </a:lnTo>
                <a:lnTo>
                  <a:pt x="7109375" y="2273845"/>
                </a:lnTo>
                <a:lnTo>
                  <a:pt x="7086264" y="2310206"/>
                </a:lnTo>
                <a:lnTo>
                  <a:pt x="7055942" y="2340528"/>
                </a:lnTo>
                <a:lnTo>
                  <a:pt x="7019581" y="2363639"/>
                </a:lnTo>
                <a:lnTo>
                  <a:pt x="6978356" y="2378366"/>
                </a:lnTo>
                <a:lnTo>
                  <a:pt x="6933437" y="2383536"/>
                </a:lnTo>
                <a:lnTo>
                  <a:pt x="195833" y="2383536"/>
                </a:lnTo>
                <a:lnTo>
                  <a:pt x="150915" y="2378366"/>
                </a:lnTo>
                <a:lnTo>
                  <a:pt x="109690" y="2363639"/>
                </a:lnTo>
                <a:lnTo>
                  <a:pt x="73329" y="2340528"/>
                </a:lnTo>
                <a:lnTo>
                  <a:pt x="43007" y="2310206"/>
                </a:lnTo>
                <a:lnTo>
                  <a:pt x="19896" y="2273845"/>
                </a:lnTo>
                <a:lnTo>
                  <a:pt x="5169" y="2232620"/>
                </a:lnTo>
                <a:lnTo>
                  <a:pt x="0" y="2187702"/>
                </a:lnTo>
                <a:lnTo>
                  <a:pt x="0" y="195834"/>
                </a:lnTo>
                <a:close/>
              </a:path>
            </a:pathLst>
          </a:custGeom>
          <a:ln w="19050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00850" y="3667869"/>
            <a:ext cx="6848475" cy="1556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Cryp</a:t>
            </a: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t</a:t>
            </a:r>
            <a:r>
              <a:rPr sz="2200" b="1" spc="1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-</a:t>
            </a:r>
            <a:r>
              <a:rPr sz="2200" b="1" spc="120" dirty="0">
                <a:solidFill>
                  <a:srgbClr val="3E3E3E"/>
                </a:solidFill>
                <a:latin typeface="Arial"/>
                <a:cs typeface="Arial"/>
              </a:rPr>
              <a:t>malware</a:t>
            </a: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rm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ransom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ar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that 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encrypts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fixed,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removable,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network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drives.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high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impacting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ransomware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(encrypt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drives).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1597" y="1930145"/>
            <a:ext cx="10506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Ransomware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attempts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extort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money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target.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78632" y="6457188"/>
            <a:ext cx="11022330" cy="1321435"/>
            <a:chOff x="2778632" y="6457188"/>
            <a:chExt cx="11022330" cy="1321435"/>
          </a:xfrm>
        </p:grpSpPr>
        <p:sp>
          <p:nvSpPr>
            <p:cNvPr id="8" name="object 8"/>
            <p:cNvSpPr/>
            <p:nvPr/>
          </p:nvSpPr>
          <p:spPr>
            <a:xfrm>
              <a:off x="2788157" y="6744462"/>
              <a:ext cx="11003280" cy="1024255"/>
            </a:xfrm>
            <a:custGeom>
              <a:avLst/>
              <a:gdLst/>
              <a:ahLst/>
              <a:cxnLst/>
              <a:rect l="l" t="t" r="r" b="b"/>
              <a:pathLst>
                <a:path w="11003280" h="1024254">
                  <a:moveTo>
                    <a:pt x="0" y="170688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7" y="0"/>
                  </a:lnTo>
                  <a:lnTo>
                    <a:pt x="10832592" y="0"/>
                  </a:lnTo>
                  <a:lnTo>
                    <a:pt x="10877955" y="6099"/>
                  </a:lnTo>
                  <a:lnTo>
                    <a:pt x="10918726" y="23311"/>
                  </a:lnTo>
                  <a:lnTo>
                    <a:pt x="10953273" y="50006"/>
                  </a:lnTo>
                  <a:lnTo>
                    <a:pt x="10979968" y="84553"/>
                  </a:lnTo>
                  <a:lnTo>
                    <a:pt x="10997180" y="125324"/>
                  </a:lnTo>
                  <a:lnTo>
                    <a:pt x="11003280" y="170688"/>
                  </a:lnTo>
                  <a:lnTo>
                    <a:pt x="11003280" y="853440"/>
                  </a:lnTo>
                  <a:lnTo>
                    <a:pt x="10997180" y="898803"/>
                  </a:lnTo>
                  <a:lnTo>
                    <a:pt x="10979968" y="939574"/>
                  </a:lnTo>
                  <a:lnTo>
                    <a:pt x="10953273" y="974121"/>
                  </a:lnTo>
                  <a:lnTo>
                    <a:pt x="10918726" y="1000816"/>
                  </a:lnTo>
                  <a:lnTo>
                    <a:pt x="10877955" y="1018028"/>
                  </a:lnTo>
                  <a:lnTo>
                    <a:pt x="10832592" y="1024128"/>
                  </a:lnTo>
                  <a:lnTo>
                    <a:pt x="170687" y="1024128"/>
                  </a:lnTo>
                  <a:lnTo>
                    <a:pt x="125324" y="1018028"/>
                  </a:lnTo>
                  <a:lnTo>
                    <a:pt x="84553" y="1000816"/>
                  </a:lnTo>
                  <a:lnTo>
                    <a:pt x="50006" y="974121"/>
                  </a:lnTo>
                  <a:lnTo>
                    <a:pt x="23311" y="939574"/>
                  </a:lnTo>
                  <a:lnTo>
                    <a:pt x="6099" y="898803"/>
                  </a:lnTo>
                  <a:lnTo>
                    <a:pt x="0" y="853440"/>
                  </a:lnTo>
                  <a:lnTo>
                    <a:pt x="0" y="170688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8291" y="6457188"/>
              <a:ext cx="574675" cy="574675"/>
            </a:xfrm>
            <a:custGeom>
              <a:avLst/>
              <a:gdLst/>
              <a:ahLst/>
              <a:cxnLst/>
              <a:rect l="l" t="t" r="r" b="b"/>
              <a:pathLst>
                <a:path w="574675" h="574675">
                  <a:moveTo>
                    <a:pt x="287273" y="0"/>
                  </a:moveTo>
                  <a:lnTo>
                    <a:pt x="240684" y="3760"/>
                  </a:lnTo>
                  <a:lnTo>
                    <a:pt x="196486" y="14648"/>
                  </a:lnTo>
                  <a:lnTo>
                    <a:pt x="155270" y="32071"/>
                  </a:lnTo>
                  <a:lnTo>
                    <a:pt x="117628" y="55437"/>
                  </a:lnTo>
                  <a:lnTo>
                    <a:pt x="84153" y="84153"/>
                  </a:lnTo>
                  <a:lnTo>
                    <a:pt x="55437" y="117628"/>
                  </a:lnTo>
                  <a:lnTo>
                    <a:pt x="32071" y="155270"/>
                  </a:lnTo>
                  <a:lnTo>
                    <a:pt x="14648" y="196486"/>
                  </a:lnTo>
                  <a:lnTo>
                    <a:pt x="3760" y="240684"/>
                  </a:lnTo>
                  <a:lnTo>
                    <a:pt x="0" y="287274"/>
                  </a:lnTo>
                  <a:lnTo>
                    <a:pt x="3760" y="333863"/>
                  </a:lnTo>
                  <a:lnTo>
                    <a:pt x="14648" y="378061"/>
                  </a:lnTo>
                  <a:lnTo>
                    <a:pt x="32071" y="419277"/>
                  </a:lnTo>
                  <a:lnTo>
                    <a:pt x="55437" y="456919"/>
                  </a:lnTo>
                  <a:lnTo>
                    <a:pt x="84153" y="490394"/>
                  </a:lnTo>
                  <a:lnTo>
                    <a:pt x="117628" y="519110"/>
                  </a:lnTo>
                  <a:lnTo>
                    <a:pt x="155270" y="542476"/>
                  </a:lnTo>
                  <a:lnTo>
                    <a:pt x="196486" y="559899"/>
                  </a:lnTo>
                  <a:lnTo>
                    <a:pt x="240684" y="570787"/>
                  </a:lnTo>
                  <a:lnTo>
                    <a:pt x="287273" y="574548"/>
                  </a:lnTo>
                  <a:lnTo>
                    <a:pt x="333863" y="570787"/>
                  </a:lnTo>
                  <a:lnTo>
                    <a:pt x="378061" y="559899"/>
                  </a:lnTo>
                  <a:lnTo>
                    <a:pt x="419277" y="542476"/>
                  </a:lnTo>
                  <a:lnTo>
                    <a:pt x="456919" y="519110"/>
                  </a:lnTo>
                  <a:lnTo>
                    <a:pt x="490394" y="490394"/>
                  </a:lnTo>
                  <a:lnTo>
                    <a:pt x="519110" y="456919"/>
                  </a:lnTo>
                  <a:lnTo>
                    <a:pt x="542476" y="419277"/>
                  </a:lnTo>
                  <a:lnTo>
                    <a:pt x="559899" y="378061"/>
                  </a:lnTo>
                  <a:lnTo>
                    <a:pt x="570787" y="333863"/>
                  </a:lnTo>
                  <a:lnTo>
                    <a:pt x="574547" y="287274"/>
                  </a:lnTo>
                  <a:lnTo>
                    <a:pt x="570787" y="240684"/>
                  </a:lnTo>
                  <a:lnTo>
                    <a:pt x="559899" y="196486"/>
                  </a:lnTo>
                  <a:lnTo>
                    <a:pt x="542476" y="155270"/>
                  </a:lnTo>
                  <a:lnTo>
                    <a:pt x="519110" y="117628"/>
                  </a:lnTo>
                  <a:lnTo>
                    <a:pt x="490394" y="84153"/>
                  </a:lnTo>
                  <a:lnTo>
                    <a:pt x="456919" y="55437"/>
                  </a:lnTo>
                  <a:lnTo>
                    <a:pt x="419277" y="32071"/>
                  </a:lnTo>
                  <a:lnTo>
                    <a:pt x="378061" y="14648"/>
                  </a:lnTo>
                  <a:lnTo>
                    <a:pt x="333863" y="3760"/>
                  </a:lnTo>
                  <a:lnTo>
                    <a:pt x="287273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3927" y="6528816"/>
              <a:ext cx="303275" cy="4312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06800" y="7111110"/>
            <a:ext cx="9361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0" dirty="0">
                <a:solidFill>
                  <a:srgbClr val="39405A"/>
                </a:solidFill>
                <a:latin typeface="Arial"/>
                <a:cs typeface="Arial"/>
              </a:rPr>
              <a:t>It</a:t>
            </a:r>
            <a:r>
              <a:rPr sz="2000" b="1" spc="-45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9405A"/>
                </a:solidFill>
                <a:latin typeface="Arial"/>
                <a:cs typeface="Arial"/>
              </a:rPr>
              <a:t>shows</a:t>
            </a:r>
            <a:r>
              <a:rPr sz="2000" b="1" spc="-3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39405A"/>
                </a:solidFill>
                <a:latin typeface="Arial"/>
                <a:cs typeface="Arial"/>
              </a:rPr>
              <a:t>offensive</a:t>
            </a:r>
            <a:r>
              <a:rPr sz="2000" b="1" spc="-3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9405A"/>
                </a:solidFill>
                <a:latin typeface="Arial"/>
                <a:cs typeface="Arial"/>
              </a:rPr>
              <a:t>messages</a:t>
            </a:r>
            <a:r>
              <a:rPr sz="2000" b="1" spc="-25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39405A"/>
                </a:solidFill>
                <a:latin typeface="Arial"/>
                <a:cs typeface="Arial"/>
              </a:rPr>
              <a:t>like</a:t>
            </a:r>
            <a:r>
              <a:rPr sz="2000" b="1" spc="-3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39405A"/>
                </a:solidFill>
                <a:latin typeface="Arial"/>
                <a:cs typeface="Arial"/>
              </a:rPr>
              <a:t>demanding</a:t>
            </a:r>
            <a:r>
              <a:rPr sz="2000" b="1" spc="-45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114" dirty="0">
                <a:solidFill>
                  <a:srgbClr val="39405A"/>
                </a:solidFill>
                <a:latin typeface="Arial"/>
                <a:cs typeface="Arial"/>
              </a:rPr>
              <a:t>the</a:t>
            </a:r>
            <a:r>
              <a:rPr sz="2000" b="1" spc="-6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39405A"/>
                </a:solidFill>
                <a:latin typeface="Arial"/>
                <a:cs typeface="Arial"/>
              </a:rPr>
              <a:t>reactivation</a:t>
            </a:r>
            <a:r>
              <a:rPr sz="2000" b="1" spc="-5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39405A"/>
                </a:solidFill>
                <a:latin typeface="Arial"/>
                <a:cs typeface="Arial"/>
              </a:rPr>
              <a:t>of</a:t>
            </a:r>
            <a:r>
              <a:rPr sz="2000" b="1" spc="-30" dirty="0">
                <a:solidFill>
                  <a:srgbClr val="39405A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39405A"/>
                </a:solidFill>
                <a:latin typeface="Arial"/>
                <a:cs typeface="Arial"/>
              </a:rPr>
              <a:t>Windows.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800" y="2791967"/>
            <a:ext cx="3339084" cy="33360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164" y="307975"/>
            <a:ext cx="550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NIST</a:t>
            </a:r>
            <a:r>
              <a:rPr spc="-13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684" y="707136"/>
            <a:ext cx="7595615" cy="36575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93113" y="1385061"/>
          <a:ext cx="13651229" cy="6695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1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5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1230">
                <a:tc>
                  <a:txBody>
                    <a:bodyPr/>
                    <a:lstStyle/>
                    <a:p>
                      <a:pPr marL="660400" marR="212090" indent="-441959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nctio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000" b="1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iq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  </a:t>
                      </a:r>
                      <a:r>
                        <a:rPr sz="200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identifier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692150">
                        <a:lnSpc>
                          <a:spcPct val="100000"/>
                        </a:lnSpc>
                      </a:pPr>
                      <a:r>
                        <a:rPr sz="2000" b="1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Functions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sz="2000" b="1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number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86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Detect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DE.AE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Anomalies</a:t>
                      </a:r>
                      <a:r>
                        <a:rPr sz="2000" spc="-1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9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000" spc="-1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4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Events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7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DE.CM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Security</a:t>
                      </a:r>
                      <a:r>
                        <a:rPr sz="2000" spc="-1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Continuous</a:t>
                      </a:r>
                      <a:r>
                        <a:rPr sz="2000" spc="-114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8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7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DE.DP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De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te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tio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spc="-14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Pro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861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824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8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Respond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RS.RP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Response</a:t>
                      </a:r>
                      <a:r>
                        <a:rPr sz="2000" spc="-15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Planning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8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RS.CO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Communications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8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RS.AN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Analysis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7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RS.MI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10477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7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Mitigation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RS.IM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Improvements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952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RC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870585">
                        <a:lnSpc>
                          <a:spcPct val="100000"/>
                        </a:lnSpc>
                      </a:pPr>
                      <a:r>
                        <a:rPr sz="2000" spc="5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Recover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RC.RP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Re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ov</a:t>
                      </a: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2000" spc="-12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000" spc="-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Plan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2000" spc="-1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200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g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5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RC.IM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7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Improvements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EBF1F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3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RC.CO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90" dirty="0">
                          <a:solidFill>
                            <a:srgbClr val="585858"/>
                          </a:solidFill>
                          <a:latin typeface="Tahoma"/>
                          <a:cs typeface="Tahoma"/>
                        </a:rPr>
                        <a:t>Communications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756F6F"/>
                      </a:solidFill>
                      <a:prstDash val="solid"/>
                    </a:lnL>
                    <a:lnR w="19050">
                      <a:solidFill>
                        <a:srgbClr val="756F6F"/>
                      </a:solidFill>
                      <a:prstDash val="solid"/>
                    </a:lnR>
                    <a:lnT w="19050">
                      <a:solidFill>
                        <a:srgbClr val="756F6F"/>
                      </a:solidFill>
                      <a:prstDash val="solid"/>
                    </a:lnT>
                    <a:lnB w="19050">
                      <a:solidFill>
                        <a:srgbClr val="756F6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396" y="306451"/>
            <a:ext cx="5600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>
                <a:solidFill>
                  <a:srgbClr val="3E3E3E"/>
                </a:solidFill>
              </a:rPr>
              <a:t>Crypto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Mining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60" dirty="0">
                <a:solidFill>
                  <a:srgbClr val="3E3E3E"/>
                </a:solidFill>
              </a:rPr>
              <a:t>Logic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Bombs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4384" y="760476"/>
            <a:ext cx="860297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36385" y="3649217"/>
            <a:ext cx="7655559" cy="2459990"/>
          </a:xfrm>
          <a:custGeom>
            <a:avLst/>
            <a:gdLst/>
            <a:ahLst/>
            <a:cxnLst/>
            <a:rect l="l" t="t" r="r" b="b"/>
            <a:pathLst>
              <a:path w="7655559" h="2459990">
                <a:moveTo>
                  <a:pt x="0" y="202057"/>
                </a:moveTo>
                <a:lnTo>
                  <a:pt x="5334" y="155714"/>
                </a:lnTo>
                <a:lnTo>
                  <a:pt x="20530" y="113179"/>
                </a:lnTo>
                <a:lnTo>
                  <a:pt x="44377" y="75663"/>
                </a:lnTo>
                <a:lnTo>
                  <a:pt x="75663" y="44377"/>
                </a:lnTo>
                <a:lnTo>
                  <a:pt x="113179" y="20530"/>
                </a:lnTo>
                <a:lnTo>
                  <a:pt x="155714" y="5334"/>
                </a:lnTo>
                <a:lnTo>
                  <a:pt x="202056" y="0"/>
                </a:lnTo>
                <a:lnTo>
                  <a:pt x="7452994" y="0"/>
                </a:lnTo>
                <a:lnTo>
                  <a:pt x="7499337" y="5334"/>
                </a:lnTo>
                <a:lnTo>
                  <a:pt x="7541872" y="20530"/>
                </a:lnTo>
                <a:lnTo>
                  <a:pt x="7579388" y="44377"/>
                </a:lnTo>
                <a:lnTo>
                  <a:pt x="7610674" y="75663"/>
                </a:lnTo>
                <a:lnTo>
                  <a:pt x="7634521" y="113179"/>
                </a:lnTo>
                <a:lnTo>
                  <a:pt x="7649717" y="155714"/>
                </a:lnTo>
                <a:lnTo>
                  <a:pt x="7655052" y="202057"/>
                </a:lnTo>
                <a:lnTo>
                  <a:pt x="7655052" y="2257679"/>
                </a:lnTo>
                <a:lnTo>
                  <a:pt x="7649717" y="2304021"/>
                </a:lnTo>
                <a:lnTo>
                  <a:pt x="7634521" y="2346556"/>
                </a:lnTo>
                <a:lnTo>
                  <a:pt x="7610674" y="2384072"/>
                </a:lnTo>
                <a:lnTo>
                  <a:pt x="7579388" y="2415358"/>
                </a:lnTo>
                <a:lnTo>
                  <a:pt x="7541872" y="2439205"/>
                </a:lnTo>
                <a:lnTo>
                  <a:pt x="7499337" y="2454401"/>
                </a:lnTo>
                <a:lnTo>
                  <a:pt x="7452994" y="2459736"/>
                </a:lnTo>
                <a:lnTo>
                  <a:pt x="202056" y="2459736"/>
                </a:lnTo>
                <a:lnTo>
                  <a:pt x="155714" y="2454401"/>
                </a:lnTo>
                <a:lnTo>
                  <a:pt x="113179" y="2439205"/>
                </a:lnTo>
                <a:lnTo>
                  <a:pt x="75663" y="2415358"/>
                </a:lnTo>
                <a:lnTo>
                  <a:pt x="44377" y="2384072"/>
                </a:lnTo>
                <a:lnTo>
                  <a:pt x="20530" y="2346556"/>
                </a:lnTo>
                <a:lnTo>
                  <a:pt x="5334" y="2304021"/>
                </a:lnTo>
                <a:lnTo>
                  <a:pt x="0" y="2257679"/>
                </a:lnTo>
                <a:lnTo>
                  <a:pt x="0" y="202057"/>
                </a:lnTo>
                <a:close/>
              </a:path>
            </a:pathLst>
          </a:custGeom>
          <a:ln w="19050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95973" y="4253357"/>
            <a:ext cx="7134225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141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Logi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bomb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mal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doe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itiate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matic 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attacks.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waits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pre-configured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time,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date,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device,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event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after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infecting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7395" y="3438144"/>
            <a:ext cx="2772156" cy="277215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778632" y="6457188"/>
            <a:ext cx="11022330" cy="1321435"/>
            <a:chOff x="2778632" y="6457188"/>
            <a:chExt cx="11022330" cy="1321435"/>
          </a:xfrm>
        </p:grpSpPr>
        <p:sp>
          <p:nvSpPr>
            <p:cNvPr id="8" name="object 8"/>
            <p:cNvSpPr/>
            <p:nvPr/>
          </p:nvSpPr>
          <p:spPr>
            <a:xfrm>
              <a:off x="2788157" y="6744462"/>
              <a:ext cx="11003280" cy="1024255"/>
            </a:xfrm>
            <a:custGeom>
              <a:avLst/>
              <a:gdLst/>
              <a:ahLst/>
              <a:cxnLst/>
              <a:rect l="l" t="t" r="r" b="b"/>
              <a:pathLst>
                <a:path w="11003280" h="1024254">
                  <a:moveTo>
                    <a:pt x="0" y="170688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7" y="0"/>
                  </a:lnTo>
                  <a:lnTo>
                    <a:pt x="10832592" y="0"/>
                  </a:lnTo>
                  <a:lnTo>
                    <a:pt x="10877955" y="6099"/>
                  </a:lnTo>
                  <a:lnTo>
                    <a:pt x="10918726" y="23311"/>
                  </a:lnTo>
                  <a:lnTo>
                    <a:pt x="10953273" y="50006"/>
                  </a:lnTo>
                  <a:lnTo>
                    <a:pt x="10979968" y="84553"/>
                  </a:lnTo>
                  <a:lnTo>
                    <a:pt x="10997180" y="125324"/>
                  </a:lnTo>
                  <a:lnTo>
                    <a:pt x="11003280" y="170688"/>
                  </a:lnTo>
                  <a:lnTo>
                    <a:pt x="11003280" y="853440"/>
                  </a:lnTo>
                  <a:lnTo>
                    <a:pt x="10997180" y="898803"/>
                  </a:lnTo>
                  <a:lnTo>
                    <a:pt x="10979968" y="939574"/>
                  </a:lnTo>
                  <a:lnTo>
                    <a:pt x="10953273" y="974121"/>
                  </a:lnTo>
                  <a:lnTo>
                    <a:pt x="10918726" y="1000816"/>
                  </a:lnTo>
                  <a:lnTo>
                    <a:pt x="10877955" y="1018028"/>
                  </a:lnTo>
                  <a:lnTo>
                    <a:pt x="10832592" y="1024128"/>
                  </a:lnTo>
                  <a:lnTo>
                    <a:pt x="170687" y="1024128"/>
                  </a:lnTo>
                  <a:lnTo>
                    <a:pt x="125324" y="1018028"/>
                  </a:lnTo>
                  <a:lnTo>
                    <a:pt x="84553" y="1000816"/>
                  </a:lnTo>
                  <a:lnTo>
                    <a:pt x="50006" y="974121"/>
                  </a:lnTo>
                  <a:lnTo>
                    <a:pt x="23311" y="939574"/>
                  </a:lnTo>
                  <a:lnTo>
                    <a:pt x="6099" y="898803"/>
                  </a:lnTo>
                  <a:lnTo>
                    <a:pt x="0" y="853440"/>
                  </a:lnTo>
                  <a:lnTo>
                    <a:pt x="0" y="170688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8291" y="6457188"/>
              <a:ext cx="574675" cy="574675"/>
            </a:xfrm>
            <a:custGeom>
              <a:avLst/>
              <a:gdLst/>
              <a:ahLst/>
              <a:cxnLst/>
              <a:rect l="l" t="t" r="r" b="b"/>
              <a:pathLst>
                <a:path w="574675" h="574675">
                  <a:moveTo>
                    <a:pt x="287273" y="0"/>
                  </a:moveTo>
                  <a:lnTo>
                    <a:pt x="240684" y="3760"/>
                  </a:lnTo>
                  <a:lnTo>
                    <a:pt x="196486" y="14648"/>
                  </a:lnTo>
                  <a:lnTo>
                    <a:pt x="155270" y="32071"/>
                  </a:lnTo>
                  <a:lnTo>
                    <a:pt x="117628" y="55437"/>
                  </a:lnTo>
                  <a:lnTo>
                    <a:pt x="84153" y="84153"/>
                  </a:lnTo>
                  <a:lnTo>
                    <a:pt x="55437" y="117628"/>
                  </a:lnTo>
                  <a:lnTo>
                    <a:pt x="32071" y="155270"/>
                  </a:lnTo>
                  <a:lnTo>
                    <a:pt x="14648" y="196486"/>
                  </a:lnTo>
                  <a:lnTo>
                    <a:pt x="3760" y="240684"/>
                  </a:lnTo>
                  <a:lnTo>
                    <a:pt x="0" y="287274"/>
                  </a:lnTo>
                  <a:lnTo>
                    <a:pt x="3760" y="333863"/>
                  </a:lnTo>
                  <a:lnTo>
                    <a:pt x="14648" y="378061"/>
                  </a:lnTo>
                  <a:lnTo>
                    <a:pt x="32071" y="419277"/>
                  </a:lnTo>
                  <a:lnTo>
                    <a:pt x="55437" y="456919"/>
                  </a:lnTo>
                  <a:lnTo>
                    <a:pt x="84153" y="490394"/>
                  </a:lnTo>
                  <a:lnTo>
                    <a:pt x="117628" y="519110"/>
                  </a:lnTo>
                  <a:lnTo>
                    <a:pt x="155270" y="542476"/>
                  </a:lnTo>
                  <a:lnTo>
                    <a:pt x="196486" y="559899"/>
                  </a:lnTo>
                  <a:lnTo>
                    <a:pt x="240684" y="570787"/>
                  </a:lnTo>
                  <a:lnTo>
                    <a:pt x="287273" y="574548"/>
                  </a:lnTo>
                  <a:lnTo>
                    <a:pt x="333863" y="570787"/>
                  </a:lnTo>
                  <a:lnTo>
                    <a:pt x="378061" y="559899"/>
                  </a:lnTo>
                  <a:lnTo>
                    <a:pt x="419277" y="542476"/>
                  </a:lnTo>
                  <a:lnTo>
                    <a:pt x="456919" y="519110"/>
                  </a:lnTo>
                  <a:lnTo>
                    <a:pt x="490394" y="490394"/>
                  </a:lnTo>
                  <a:lnTo>
                    <a:pt x="519110" y="456919"/>
                  </a:lnTo>
                  <a:lnTo>
                    <a:pt x="542476" y="419277"/>
                  </a:lnTo>
                  <a:lnTo>
                    <a:pt x="559899" y="378061"/>
                  </a:lnTo>
                  <a:lnTo>
                    <a:pt x="570787" y="333863"/>
                  </a:lnTo>
                  <a:lnTo>
                    <a:pt x="574547" y="287274"/>
                  </a:lnTo>
                  <a:lnTo>
                    <a:pt x="570787" y="240684"/>
                  </a:lnTo>
                  <a:lnTo>
                    <a:pt x="559899" y="196486"/>
                  </a:lnTo>
                  <a:lnTo>
                    <a:pt x="542476" y="155270"/>
                  </a:lnTo>
                  <a:lnTo>
                    <a:pt x="519110" y="117628"/>
                  </a:lnTo>
                  <a:lnTo>
                    <a:pt x="490394" y="84153"/>
                  </a:lnTo>
                  <a:lnTo>
                    <a:pt x="456919" y="55437"/>
                  </a:lnTo>
                  <a:lnTo>
                    <a:pt x="419277" y="32071"/>
                  </a:lnTo>
                  <a:lnTo>
                    <a:pt x="378061" y="14648"/>
                  </a:lnTo>
                  <a:lnTo>
                    <a:pt x="333863" y="3760"/>
                  </a:lnTo>
                  <a:lnTo>
                    <a:pt x="287273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3927" y="6528816"/>
              <a:ext cx="303275" cy="4312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10632" y="7112634"/>
            <a:ext cx="5955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needed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logic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3E3E3E"/>
                </a:solidFill>
                <a:latin typeface="Arial"/>
                <a:cs typeface="Arial"/>
              </a:rPr>
              <a:t>bomb</a:t>
            </a: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3598" y="1755800"/>
            <a:ext cx="109867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7269" marR="5080" indent="-1004569">
              <a:lnSpc>
                <a:spcPct val="114100"/>
              </a:lnSpc>
              <a:spcBef>
                <a:spcPts val="100"/>
              </a:spcBef>
            </a:pP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Crypto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Mining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Cryptojacking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complexity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performing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necessary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calculations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total</a:t>
            </a:r>
            <a:r>
              <a:rPr sz="2200" spc="-14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number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coins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cryptocurrency.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8767" y="306451"/>
            <a:ext cx="345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solidFill>
                  <a:srgbClr val="3E3E3E"/>
                </a:solidFill>
              </a:rPr>
              <a:t>Malware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8152" y="760476"/>
            <a:ext cx="46802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9654" y="1933193"/>
            <a:ext cx="11609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variety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styles,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plethora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possible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indicators.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469" y="5456301"/>
            <a:ext cx="12563475" cy="1410970"/>
            <a:chOff x="1847469" y="5456301"/>
            <a:chExt cx="12563475" cy="1410970"/>
          </a:xfrm>
        </p:grpSpPr>
        <p:sp>
          <p:nvSpPr>
            <p:cNvPr id="6" name="object 6"/>
            <p:cNvSpPr/>
            <p:nvPr/>
          </p:nvSpPr>
          <p:spPr>
            <a:xfrm>
              <a:off x="1856994" y="5935218"/>
              <a:ext cx="12544425" cy="922019"/>
            </a:xfrm>
            <a:custGeom>
              <a:avLst/>
              <a:gdLst/>
              <a:ahLst/>
              <a:cxnLst/>
              <a:rect l="l" t="t" r="r" b="b"/>
              <a:pathLst>
                <a:path w="12544425" h="922020">
                  <a:moveTo>
                    <a:pt x="0" y="75691"/>
                  </a:moveTo>
                  <a:lnTo>
                    <a:pt x="5951" y="46237"/>
                  </a:lnTo>
                  <a:lnTo>
                    <a:pt x="22177" y="22177"/>
                  </a:lnTo>
                  <a:lnTo>
                    <a:pt x="46237" y="5951"/>
                  </a:lnTo>
                  <a:lnTo>
                    <a:pt x="75692" y="0"/>
                  </a:lnTo>
                  <a:lnTo>
                    <a:pt x="12468352" y="0"/>
                  </a:lnTo>
                  <a:lnTo>
                    <a:pt x="12497806" y="5951"/>
                  </a:lnTo>
                  <a:lnTo>
                    <a:pt x="12521866" y="22177"/>
                  </a:lnTo>
                  <a:lnTo>
                    <a:pt x="12538092" y="46237"/>
                  </a:lnTo>
                  <a:lnTo>
                    <a:pt x="12544044" y="75691"/>
                  </a:lnTo>
                  <a:lnTo>
                    <a:pt x="12544044" y="846327"/>
                  </a:lnTo>
                  <a:lnTo>
                    <a:pt x="12538092" y="875782"/>
                  </a:lnTo>
                  <a:lnTo>
                    <a:pt x="12521866" y="899842"/>
                  </a:lnTo>
                  <a:lnTo>
                    <a:pt x="12497806" y="916068"/>
                  </a:lnTo>
                  <a:lnTo>
                    <a:pt x="12468352" y="922019"/>
                  </a:lnTo>
                  <a:lnTo>
                    <a:pt x="75692" y="922019"/>
                  </a:lnTo>
                  <a:lnTo>
                    <a:pt x="46237" y="916068"/>
                  </a:lnTo>
                  <a:lnTo>
                    <a:pt x="22177" y="899842"/>
                  </a:lnTo>
                  <a:lnTo>
                    <a:pt x="5951" y="875782"/>
                  </a:lnTo>
                  <a:lnTo>
                    <a:pt x="0" y="846327"/>
                  </a:lnTo>
                  <a:lnTo>
                    <a:pt x="0" y="7569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9186" y="5465826"/>
              <a:ext cx="3888104" cy="500380"/>
            </a:xfrm>
            <a:custGeom>
              <a:avLst/>
              <a:gdLst/>
              <a:ahLst/>
              <a:cxnLst/>
              <a:rect l="l" t="t" r="r" b="b"/>
              <a:pathLst>
                <a:path w="3888104" h="500379">
                  <a:moveTo>
                    <a:pt x="3804412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3887724" y="499872"/>
                  </a:lnTo>
                  <a:lnTo>
                    <a:pt x="3887724" y="83312"/>
                  </a:lnTo>
                  <a:lnTo>
                    <a:pt x="3881171" y="50899"/>
                  </a:lnTo>
                  <a:lnTo>
                    <a:pt x="3863308" y="24415"/>
                  </a:lnTo>
                  <a:lnTo>
                    <a:pt x="3836824" y="6552"/>
                  </a:lnTo>
                  <a:lnTo>
                    <a:pt x="38044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69186" y="5465826"/>
              <a:ext cx="3888104" cy="500380"/>
            </a:xfrm>
            <a:custGeom>
              <a:avLst/>
              <a:gdLst/>
              <a:ahLst/>
              <a:cxnLst/>
              <a:rect l="l" t="t" r="r" b="b"/>
              <a:pathLst>
                <a:path w="3888104" h="500379">
                  <a:moveTo>
                    <a:pt x="83312" y="0"/>
                  </a:moveTo>
                  <a:lnTo>
                    <a:pt x="3804412" y="0"/>
                  </a:lnTo>
                  <a:lnTo>
                    <a:pt x="3836824" y="6552"/>
                  </a:lnTo>
                  <a:lnTo>
                    <a:pt x="3863308" y="24415"/>
                  </a:lnTo>
                  <a:lnTo>
                    <a:pt x="3881171" y="50899"/>
                  </a:lnTo>
                  <a:lnTo>
                    <a:pt x="3887724" y="83312"/>
                  </a:lnTo>
                  <a:lnTo>
                    <a:pt x="3887724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2320" y="5329834"/>
            <a:ext cx="11627485" cy="141986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Sandbox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4100"/>
              </a:lnSpc>
              <a:spcBef>
                <a:spcPts val="969"/>
              </a:spcBef>
            </a:pP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Sandbox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disconnect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infected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endpoint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help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break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out.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3298316"/>
            <a:ext cx="12563475" cy="1791970"/>
            <a:chOff x="1847469" y="3298316"/>
            <a:chExt cx="12563475" cy="1791970"/>
          </a:xfrm>
        </p:grpSpPr>
        <p:sp>
          <p:nvSpPr>
            <p:cNvPr id="11" name="object 11"/>
            <p:cNvSpPr/>
            <p:nvPr/>
          </p:nvSpPr>
          <p:spPr>
            <a:xfrm>
              <a:off x="1856994" y="3777233"/>
              <a:ext cx="12544425" cy="1303020"/>
            </a:xfrm>
            <a:custGeom>
              <a:avLst/>
              <a:gdLst/>
              <a:ahLst/>
              <a:cxnLst/>
              <a:rect l="l" t="t" r="r" b="b"/>
              <a:pathLst>
                <a:path w="12544425" h="1303020">
                  <a:moveTo>
                    <a:pt x="0" y="107061"/>
                  </a:moveTo>
                  <a:lnTo>
                    <a:pt x="8405" y="65365"/>
                  </a:lnTo>
                  <a:lnTo>
                    <a:pt x="31337" y="31337"/>
                  </a:lnTo>
                  <a:lnTo>
                    <a:pt x="65365" y="8405"/>
                  </a:lnTo>
                  <a:lnTo>
                    <a:pt x="107061" y="0"/>
                  </a:lnTo>
                  <a:lnTo>
                    <a:pt x="12436983" y="0"/>
                  </a:lnTo>
                  <a:lnTo>
                    <a:pt x="12478678" y="8405"/>
                  </a:lnTo>
                  <a:lnTo>
                    <a:pt x="12512706" y="31337"/>
                  </a:lnTo>
                  <a:lnTo>
                    <a:pt x="12535638" y="65365"/>
                  </a:lnTo>
                  <a:lnTo>
                    <a:pt x="12544044" y="107061"/>
                  </a:lnTo>
                  <a:lnTo>
                    <a:pt x="12544044" y="1195958"/>
                  </a:lnTo>
                  <a:lnTo>
                    <a:pt x="12535638" y="1237654"/>
                  </a:lnTo>
                  <a:lnTo>
                    <a:pt x="12512706" y="1271682"/>
                  </a:lnTo>
                  <a:lnTo>
                    <a:pt x="12478678" y="1294614"/>
                  </a:lnTo>
                  <a:lnTo>
                    <a:pt x="12436983" y="1303019"/>
                  </a:lnTo>
                  <a:lnTo>
                    <a:pt x="107061" y="1303019"/>
                  </a:lnTo>
                  <a:lnTo>
                    <a:pt x="65365" y="1294614"/>
                  </a:lnTo>
                  <a:lnTo>
                    <a:pt x="31337" y="1271682"/>
                  </a:lnTo>
                  <a:lnTo>
                    <a:pt x="8405" y="1237654"/>
                  </a:lnTo>
                  <a:lnTo>
                    <a:pt x="0" y="1195958"/>
                  </a:lnTo>
                  <a:lnTo>
                    <a:pt x="0" y="107061"/>
                  </a:lnTo>
                  <a:close/>
                </a:path>
              </a:pathLst>
            </a:custGeom>
            <a:ln w="1904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9186" y="3307841"/>
              <a:ext cx="3888104" cy="501650"/>
            </a:xfrm>
            <a:custGeom>
              <a:avLst/>
              <a:gdLst/>
              <a:ahLst/>
              <a:cxnLst/>
              <a:rect l="l" t="t" r="r" b="b"/>
              <a:pathLst>
                <a:path w="3888104" h="501650">
                  <a:moveTo>
                    <a:pt x="380415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501396"/>
                  </a:lnTo>
                  <a:lnTo>
                    <a:pt x="3887724" y="501396"/>
                  </a:lnTo>
                  <a:lnTo>
                    <a:pt x="3887724" y="83566"/>
                  </a:lnTo>
                  <a:lnTo>
                    <a:pt x="3881149" y="51059"/>
                  </a:lnTo>
                  <a:lnTo>
                    <a:pt x="3863228" y="24495"/>
                  </a:lnTo>
                  <a:lnTo>
                    <a:pt x="3836664" y="6574"/>
                  </a:lnTo>
                  <a:lnTo>
                    <a:pt x="38041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9186" y="3307841"/>
              <a:ext cx="3888104" cy="501650"/>
            </a:xfrm>
            <a:custGeom>
              <a:avLst/>
              <a:gdLst/>
              <a:ahLst/>
              <a:cxnLst/>
              <a:rect l="l" t="t" r="r" b="b"/>
              <a:pathLst>
                <a:path w="3888104" h="501650">
                  <a:moveTo>
                    <a:pt x="83565" y="0"/>
                  </a:moveTo>
                  <a:lnTo>
                    <a:pt x="3804158" y="0"/>
                  </a:lnTo>
                  <a:lnTo>
                    <a:pt x="3836664" y="6574"/>
                  </a:lnTo>
                  <a:lnTo>
                    <a:pt x="3863228" y="24495"/>
                  </a:lnTo>
                  <a:lnTo>
                    <a:pt x="3881149" y="51059"/>
                  </a:lnTo>
                  <a:lnTo>
                    <a:pt x="3887724" y="83566"/>
                  </a:lnTo>
                  <a:lnTo>
                    <a:pt x="3887724" y="501396"/>
                  </a:lnTo>
                  <a:lnTo>
                    <a:pt x="0" y="501396"/>
                  </a:lnTo>
                  <a:lnTo>
                    <a:pt x="0" y="83566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52320" y="3357117"/>
            <a:ext cx="11953875" cy="140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Ant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57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Viru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ifi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Anti-Virus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95" dirty="0">
                <a:solidFill>
                  <a:srgbClr val="3E3E3E"/>
                </a:solidFill>
                <a:latin typeface="Lucida Sans Unicode"/>
                <a:cs typeface="Lucida Sans Unicode"/>
              </a:rPr>
              <a:t>(A-V)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program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hosts.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suites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best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defined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Endpoi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sz="2200" spc="30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ctio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Pla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(EPPs)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nex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genera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ant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sz="2200" spc="-570" dirty="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virus.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8767" y="306451"/>
            <a:ext cx="3457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>
                <a:solidFill>
                  <a:srgbClr val="3E3E3E"/>
                </a:solidFill>
              </a:rPr>
              <a:t>Malware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8152" y="760476"/>
            <a:ext cx="468020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5220080"/>
            <a:ext cx="12563475" cy="1410970"/>
            <a:chOff x="1847469" y="5220080"/>
            <a:chExt cx="12563475" cy="1410970"/>
          </a:xfrm>
        </p:grpSpPr>
        <p:sp>
          <p:nvSpPr>
            <p:cNvPr id="5" name="object 5"/>
            <p:cNvSpPr/>
            <p:nvPr/>
          </p:nvSpPr>
          <p:spPr>
            <a:xfrm>
              <a:off x="1856994" y="5698997"/>
              <a:ext cx="12544425" cy="922019"/>
            </a:xfrm>
            <a:custGeom>
              <a:avLst/>
              <a:gdLst/>
              <a:ahLst/>
              <a:cxnLst/>
              <a:rect l="l" t="t" r="r" b="b"/>
              <a:pathLst>
                <a:path w="12544425" h="922020">
                  <a:moveTo>
                    <a:pt x="0" y="75691"/>
                  </a:moveTo>
                  <a:lnTo>
                    <a:pt x="5951" y="46237"/>
                  </a:lnTo>
                  <a:lnTo>
                    <a:pt x="22177" y="22177"/>
                  </a:lnTo>
                  <a:lnTo>
                    <a:pt x="46237" y="5951"/>
                  </a:lnTo>
                  <a:lnTo>
                    <a:pt x="75692" y="0"/>
                  </a:lnTo>
                  <a:lnTo>
                    <a:pt x="12468352" y="0"/>
                  </a:lnTo>
                  <a:lnTo>
                    <a:pt x="12497806" y="5951"/>
                  </a:lnTo>
                  <a:lnTo>
                    <a:pt x="12521866" y="22177"/>
                  </a:lnTo>
                  <a:lnTo>
                    <a:pt x="12538092" y="46237"/>
                  </a:lnTo>
                  <a:lnTo>
                    <a:pt x="12544044" y="75691"/>
                  </a:lnTo>
                  <a:lnTo>
                    <a:pt x="12544044" y="846327"/>
                  </a:lnTo>
                  <a:lnTo>
                    <a:pt x="12538092" y="875782"/>
                  </a:lnTo>
                  <a:lnTo>
                    <a:pt x="12521866" y="899842"/>
                  </a:lnTo>
                  <a:lnTo>
                    <a:pt x="12497806" y="916068"/>
                  </a:lnTo>
                  <a:lnTo>
                    <a:pt x="12468352" y="922019"/>
                  </a:lnTo>
                  <a:lnTo>
                    <a:pt x="75692" y="922019"/>
                  </a:lnTo>
                  <a:lnTo>
                    <a:pt x="46237" y="916068"/>
                  </a:lnTo>
                  <a:lnTo>
                    <a:pt x="22177" y="899842"/>
                  </a:lnTo>
                  <a:lnTo>
                    <a:pt x="5951" y="875782"/>
                  </a:lnTo>
                  <a:lnTo>
                    <a:pt x="0" y="846327"/>
                  </a:lnTo>
                  <a:lnTo>
                    <a:pt x="0" y="7569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69186" y="5229605"/>
              <a:ext cx="2326005" cy="501650"/>
            </a:xfrm>
            <a:custGeom>
              <a:avLst/>
              <a:gdLst/>
              <a:ahLst/>
              <a:cxnLst/>
              <a:rect l="l" t="t" r="r" b="b"/>
              <a:pathLst>
                <a:path w="2326004" h="501650">
                  <a:moveTo>
                    <a:pt x="224205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501396"/>
                  </a:lnTo>
                  <a:lnTo>
                    <a:pt x="2325624" y="501396"/>
                  </a:lnTo>
                  <a:lnTo>
                    <a:pt x="2325624" y="83566"/>
                  </a:lnTo>
                  <a:lnTo>
                    <a:pt x="2319049" y="51059"/>
                  </a:lnTo>
                  <a:lnTo>
                    <a:pt x="2301128" y="24495"/>
                  </a:lnTo>
                  <a:lnTo>
                    <a:pt x="2274564" y="6574"/>
                  </a:lnTo>
                  <a:lnTo>
                    <a:pt x="22420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9186" y="5229605"/>
              <a:ext cx="2326005" cy="501650"/>
            </a:xfrm>
            <a:custGeom>
              <a:avLst/>
              <a:gdLst/>
              <a:ahLst/>
              <a:cxnLst/>
              <a:rect l="l" t="t" r="r" b="b"/>
              <a:pathLst>
                <a:path w="2326004" h="501650">
                  <a:moveTo>
                    <a:pt x="83565" y="0"/>
                  </a:moveTo>
                  <a:lnTo>
                    <a:pt x="2242058" y="0"/>
                  </a:lnTo>
                  <a:lnTo>
                    <a:pt x="2274564" y="6574"/>
                  </a:lnTo>
                  <a:lnTo>
                    <a:pt x="2301128" y="24495"/>
                  </a:lnTo>
                  <a:lnTo>
                    <a:pt x="2319049" y="51059"/>
                  </a:lnTo>
                  <a:lnTo>
                    <a:pt x="2325624" y="83566"/>
                  </a:lnTo>
                  <a:lnTo>
                    <a:pt x="2325624" y="501396"/>
                  </a:lnTo>
                  <a:lnTo>
                    <a:pt x="0" y="501396"/>
                  </a:lnTo>
                  <a:lnTo>
                    <a:pt x="0" y="83566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close/>
                </a:path>
              </a:pathLst>
            </a:custGeom>
            <a:ln w="1904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80945" y="5296027"/>
            <a:ext cx="10241280" cy="1015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le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stem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15"/>
              </a:spcBef>
            </a:pP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File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changes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anomaly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required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protect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systems.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47469" y="3298316"/>
            <a:ext cx="12563475" cy="1518920"/>
            <a:chOff x="1847469" y="3298316"/>
            <a:chExt cx="12563475" cy="1518920"/>
          </a:xfrm>
        </p:grpSpPr>
        <p:sp>
          <p:nvSpPr>
            <p:cNvPr id="10" name="object 10"/>
            <p:cNvSpPr/>
            <p:nvPr/>
          </p:nvSpPr>
          <p:spPr>
            <a:xfrm>
              <a:off x="1856994" y="3777233"/>
              <a:ext cx="12544425" cy="1030605"/>
            </a:xfrm>
            <a:custGeom>
              <a:avLst/>
              <a:gdLst/>
              <a:ahLst/>
              <a:cxnLst/>
              <a:rect l="l" t="t" r="r" b="b"/>
              <a:pathLst>
                <a:path w="12544425" h="1030604">
                  <a:moveTo>
                    <a:pt x="0" y="84581"/>
                  </a:moveTo>
                  <a:lnTo>
                    <a:pt x="6643" y="51649"/>
                  </a:lnTo>
                  <a:lnTo>
                    <a:pt x="24764" y="24764"/>
                  </a:lnTo>
                  <a:lnTo>
                    <a:pt x="51649" y="6643"/>
                  </a:lnTo>
                  <a:lnTo>
                    <a:pt x="84581" y="0"/>
                  </a:lnTo>
                  <a:lnTo>
                    <a:pt x="12459462" y="0"/>
                  </a:lnTo>
                  <a:lnTo>
                    <a:pt x="12492394" y="6643"/>
                  </a:lnTo>
                  <a:lnTo>
                    <a:pt x="12519279" y="24764"/>
                  </a:lnTo>
                  <a:lnTo>
                    <a:pt x="12537400" y="51649"/>
                  </a:lnTo>
                  <a:lnTo>
                    <a:pt x="12544044" y="84581"/>
                  </a:lnTo>
                  <a:lnTo>
                    <a:pt x="12544044" y="945641"/>
                  </a:lnTo>
                  <a:lnTo>
                    <a:pt x="12537400" y="978574"/>
                  </a:lnTo>
                  <a:lnTo>
                    <a:pt x="12519279" y="1005458"/>
                  </a:lnTo>
                  <a:lnTo>
                    <a:pt x="12492394" y="1023580"/>
                  </a:lnTo>
                  <a:lnTo>
                    <a:pt x="12459462" y="1030224"/>
                  </a:lnTo>
                  <a:lnTo>
                    <a:pt x="84581" y="1030224"/>
                  </a:lnTo>
                  <a:lnTo>
                    <a:pt x="51649" y="1023580"/>
                  </a:lnTo>
                  <a:lnTo>
                    <a:pt x="24764" y="1005459"/>
                  </a:lnTo>
                  <a:lnTo>
                    <a:pt x="6643" y="978574"/>
                  </a:lnTo>
                  <a:lnTo>
                    <a:pt x="0" y="945641"/>
                  </a:lnTo>
                  <a:lnTo>
                    <a:pt x="0" y="84581"/>
                  </a:lnTo>
                  <a:close/>
                </a:path>
              </a:pathLst>
            </a:custGeom>
            <a:ln w="1904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9186" y="3307841"/>
              <a:ext cx="3888104" cy="501650"/>
            </a:xfrm>
            <a:custGeom>
              <a:avLst/>
              <a:gdLst/>
              <a:ahLst/>
              <a:cxnLst/>
              <a:rect l="l" t="t" r="r" b="b"/>
              <a:pathLst>
                <a:path w="3888104" h="501650">
                  <a:moveTo>
                    <a:pt x="380415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501396"/>
                  </a:lnTo>
                  <a:lnTo>
                    <a:pt x="3887724" y="501396"/>
                  </a:lnTo>
                  <a:lnTo>
                    <a:pt x="3887724" y="83566"/>
                  </a:lnTo>
                  <a:lnTo>
                    <a:pt x="3881149" y="51059"/>
                  </a:lnTo>
                  <a:lnTo>
                    <a:pt x="3863228" y="24495"/>
                  </a:lnTo>
                  <a:lnTo>
                    <a:pt x="3836664" y="6574"/>
                  </a:lnTo>
                  <a:lnTo>
                    <a:pt x="38041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9186" y="3307841"/>
              <a:ext cx="3888104" cy="501650"/>
            </a:xfrm>
            <a:custGeom>
              <a:avLst/>
              <a:gdLst/>
              <a:ahLst/>
              <a:cxnLst/>
              <a:rect l="l" t="t" r="r" b="b"/>
              <a:pathLst>
                <a:path w="3888104" h="501650">
                  <a:moveTo>
                    <a:pt x="83565" y="0"/>
                  </a:moveTo>
                  <a:lnTo>
                    <a:pt x="3804158" y="0"/>
                  </a:lnTo>
                  <a:lnTo>
                    <a:pt x="3836664" y="6574"/>
                  </a:lnTo>
                  <a:lnTo>
                    <a:pt x="3863228" y="24495"/>
                  </a:lnTo>
                  <a:lnTo>
                    <a:pt x="3881149" y="51059"/>
                  </a:lnTo>
                  <a:lnTo>
                    <a:pt x="3887724" y="83566"/>
                  </a:lnTo>
                  <a:lnTo>
                    <a:pt x="3887724" y="501396"/>
                  </a:lnTo>
                  <a:lnTo>
                    <a:pt x="0" y="501396"/>
                  </a:lnTo>
                  <a:lnTo>
                    <a:pt x="0" y="83566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52320" y="3200171"/>
            <a:ext cx="11362690" cy="14274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Consumption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4100"/>
              </a:lnSpc>
              <a:spcBef>
                <a:spcPts val="1005"/>
              </a:spcBef>
            </a:pP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monitor,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task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manager,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top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Linux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utility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sz="2200" spc="-10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detect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abnormal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usage.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Key</a:t>
            </a:r>
            <a:r>
              <a:rPr spc="-105" dirty="0">
                <a:solidFill>
                  <a:srgbClr val="3E3E3E"/>
                </a:solidFill>
              </a:rPr>
              <a:t> </a:t>
            </a:r>
            <a:r>
              <a:rPr spc="65" dirty="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336292"/>
            <a:ext cx="457200" cy="457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91820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506211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497438"/>
            <a:ext cx="8809355" cy="5174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5"/>
              </a:spcBef>
            </a:pP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Lucida Sans Unicode"/>
                <a:cs typeface="Lucida Sans Unicode"/>
              </a:rPr>
              <a:t>classic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lang="en-US"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impersonation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involves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social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engineer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calling </a:t>
            </a:r>
            <a:r>
              <a:rPr sz="2200" spc="-6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into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department, </a:t>
            </a:r>
            <a:r>
              <a:rPr sz="2200" spc="-70" dirty="0">
                <a:solidFill>
                  <a:srgbClr val="3E3E3E"/>
                </a:solidFill>
                <a:latin typeface="Lucida Sans Unicode"/>
                <a:cs typeface="Lucida Sans Unicode"/>
              </a:rPr>
              <a:t>claiming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they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need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 make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remote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adjustment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user's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system.</a:t>
            </a:r>
            <a:endParaRPr sz="22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Lucida Sans Unicode"/>
              <a:cs typeface="Lucida Sans Unicode"/>
            </a:endParaRPr>
          </a:p>
          <a:p>
            <a:pPr marL="12700" marR="1827530">
              <a:lnSpc>
                <a:spcPct val="114100"/>
              </a:lnSpc>
            </a:pP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fraud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impersonation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perpetrator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uses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precise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information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about </a:t>
            </a: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another </a:t>
            </a:r>
            <a:r>
              <a:rPr sz="2200" spc="-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person's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identity.</a:t>
            </a:r>
            <a:endParaRPr sz="22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Lucida Sans Unicode"/>
              <a:cs typeface="Lucida Sans Unicode"/>
            </a:endParaRPr>
          </a:p>
          <a:p>
            <a:pPr marL="12700" marR="1005205">
              <a:lnSpc>
                <a:spcPct val="114100"/>
              </a:lnSpc>
            </a:pP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 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sz="2200" spc="-60" dirty="0">
                <a:solidFill>
                  <a:srgbClr val="3E3E3E"/>
                </a:solidFill>
                <a:latin typeface="Lucida Sans Unicode"/>
                <a:cs typeface="Lucida Sans Unicode"/>
              </a:rPr>
              <a:t>typically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characterized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as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software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 does </a:t>
            </a:r>
            <a:r>
              <a:rPr sz="2200" spc="-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something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wrong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sz="2200" spc="-13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perspective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sz="2200" spc="-9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owner.</a:t>
            </a:r>
            <a:endParaRPr sz="22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Rootkits</a:t>
            </a:r>
            <a:r>
              <a:rPr sz="2200" spc="-12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Lucida Sans Unicode"/>
                <a:cs typeface="Lucida Sans Unicode"/>
              </a:rPr>
              <a:t>malwares</a:t>
            </a:r>
            <a:r>
              <a:rPr sz="2200" spc="-8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sz="2200" spc="-9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Lucida Sans Unicode"/>
                <a:cs typeface="Lucida Sans Unicode"/>
              </a:rPr>
              <a:t>manually</a:t>
            </a:r>
            <a:r>
              <a:rPr sz="2200" spc="-65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-15" dirty="0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sz="2200" spc="-114" dirty="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Lucida Sans Unicode"/>
                <a:cs typeface="Lucida Sans Unicode"/>
              </a:rPr>
              <a:t>administrator</a:t>
            </a:r>
            <a:r>
              <a:rPr sz="2200" spc="-80" dirty="0">
                <a:solidFill>
                  <a:srgbClr val="3E3E3E"/>
                </a:solidFill>
                <a:latin typeface="Lucida Sans Unicode"/>
                <a:cs typeface="Lucida Sans Unicode"/>
              </a:rPr>
              <a:t> rights.</a:t>
            </a:r>
            <a:endParaRPr sz="2200" dirty="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71931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9732" y="306451"/>
            <a:ext cx="4796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>
                <a:solidFill>
                  <a:srgbClr val="3E3E3E"/>
                </a:solidFill>
                <a:latin typeface="Trebuchet MS"/>
                <a:cs typeface="Trebuchet MS"/>
              </a:rPr>
              <a:t>ISO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Frameworks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884" y="760476"/>
            <a:ext cx="66233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8570" y="1882292"/>
            <a:ext cx="1219835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5775" marR="5080" indent="-4283075">
              <a:lnSpc>
                <a:spcPct val="114999"/>
              </a:lnSpc>
              <a:spcBef>
                <a:spcPts val="100"/>
              </a:spcBef>
            </a:pPr>
            <a:r>
              <a:rPr sz="2200" spc="-40" dirty="0">
                <a:solidFill>
                  <a:srgbClr val="3E3E3E"/>
                </a:solidFill>
                <a:latin typeface="Tahoma"/>
                <a:cs typeface="Tahoma"/>
              </a:rPr>
              <a:t>ISO/IEC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27001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best-known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System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(ISMS).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following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requirements: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4167" y="3284220"/>
            <a:ext cx="6515100" cy="972819"/>
          </a:xfrm>
          <a:custGeom>
            <a:avLst/>
            <a:gdLst/>
            <a:ahLst/>
            <a:cxnLst/>
            <a:rect l="l" t="t" r="r" b="b"/>
            <a:pathLst>
              <a:path w="6515100" h="972820">
                <a:moveTo>
                  <a:pt x="6353048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1"/>
                </a:lnTo>
                <a:lnTo>
                  <a:pt x="0" y="810259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353048" y="972312"/>
                </a:lnTo>
                <a:lnTo>
                  <a:pt x="6396140" y="966525"/>
                </a:lnTo>
                <a:lnTo>
                  <a:pt x="6434854" y="950195"/>
                </a:lnTo>
                <a:lnTo>
                  <a:pt x="6467649" y="924861"/>
                </a:lnTo>
                <a:lnTo>
                  <a:pt x="6492983" y="892066"/>
                </a:lnTo>
                <a:lnTo>
                  <a:pt x="6509313" y="853352"/>
                </a:lnTo>
                <a:lnTo>
                  <a:pt x="6515100" y="810259"/>
                </a:lnTo>
                <a:lnTo>
                  <a:pt x="6515100" y="162051"/>
                </a:lnTo>
                <a:lnTo>
                  <a:pt x="6509313" y="118959"/>
                </a:lnTo>
                <a:lnTo>
                  <a:pt x="6492983" y="80245"/>
                </a:lnTo>
                <a:lnTo>
                  <a:pt x="6467649" y="47450"/>
                </a:lnTo>
                <a:lnTo>
                  <a:pt x="6434854" y="22116"/>
                </a:lnTo>
                <a:lnTo>
                  <a:pt x="6396140" y="5786"/>
                </a:lnTo>
                <a:lnTo>
                  <a:pt x="635304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07947" y="3325774"/>
            <a:ext cx="60375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3355" marR="5080" indent="-2701290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International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Organization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Standardization </a:t>
            </a:r>
            <a:r>
              <a:rPr sz="2200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(ISO)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41664" y="3267455"/>
            <a:ext cx="6318885" cy="972819"/>
          </a:xfrm>
          <a:custGeom>
            <a:avLst/>
            <a:gdLst/>
            <a:ahLst/>
            <a:cxnLst/>
            <a:rect l="l" t="t" r="r" b="b"/>
            <a:pathLst>
              <a:path w="6318884" h="972820">
                <a:moveTo>
                  <a:pt x="6156451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2"/>
                </a:lnTo>
                <a:lnTo>
                  <a:pt x="0" y="810260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6156451" y="972312"/>
                </a:lnTo>
                <a:lnTo>
                  <a:pt x="6199544" y="966525"/>
                </a:lnTo>
                <a:lnTo>
                  <a:pt x="6238258" y="950195"/>
                </a:lnTo>
                <a:lnTo>
                  <a:pt x="6271053" y="924861"/>
                </a:lnTo>
                <a:lnTo>
                  <a:pt x="6296387" y="892066"/>
                </a:lnTo>
                <a:lnTo>
                  <a:pt x="6312717" y="853352"/>
                </a:lnTo>
                <a:lnTo>
                  <a:pt x="6318503" y="810260"/>
                </a:lnTo>
                <a:lnTo>
                  <a:pt x="6318503" y="162052"/>
                </a:lnTo>
                <a:lnTo>
                  <a:pt x="6312717" y="118959"/>
                </a:lnTo>
                <a:lnTo>
                  <a:pt x="6296387" y="80245"/>
                </a:lnTo>
                <a:lnTo>
                  <a:pt x="6271053" y="47450"/>
                </a:lnTo>
                <a:lnTo>
                  <a:pt x="6238258" y="22116"/>
                </a:lnTo>
                <a:lnTo>
                  <a:pt x="6199544" y="5786"/>
                </a:lnTo>
                <a:lnTo>
                  <a:pt x="615645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14254" y="3560191"/>
            <a:ext cx="2973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22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Alliance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5489" y="5133213"/>
            <a:ext cx="5434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ISO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27001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standards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5489" y="6332982"/>
            <a:ext cx="5984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ISO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31000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Risk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ahoma"/>
                <a:cs typeface="Tahoma"/>
              </a:rPr>
              <a:t>(ERM)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0530" y="5070626"/>
            <a:ext cx="460248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guidance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Service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Providers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ahoma"/>
                <a:cs typeface="Tahoma"/>
              </a:rPr>
              <a:t>(CSPs)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20530" y="6379845"/>
            <a:ext cx="4342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Enterprise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reference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architecture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8117" y="7364933"/>
            <a:ext cx="2833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controls</a:t>
            </a:r>
            <a:r>
              <a:rPr sz="2200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matrix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252" y="4948428"/>
            <a:ext cx="746760" cy="7467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6105144"/>
            <a:ext cx="748284" cy="746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4940808"/>
            <a:ext cx="746759" cy="7467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6216" y="6211823"/>
            <a:ext cx="746759" cy="74828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1456" y="7176516"/>
            <a:ext cx="746759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9732" y="306451"/>
            <a:ext cx="4796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>
                <a:solidFill>
                  <a:srgbClr val="3E3E3E"/>
                </a:solidFill>
                <a:latin typeface="Trebuchet MS"/>
                <a:cs typeface="Trebuchet MS"/>
              </a:rPr>
              <a:t>ISO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Frameworks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884" y="760476"/>
            <a:ext cx="6694931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264408" y="2127504"/>
            <a:ext cx="9728200" cy="955675"/>
          </a:xfrm>
          <a:custGeom>
            <a:avLst/>
            <a:gdLst/>
            <a:ahLst/>
            <a:cxnLst/>
            <a:rect l="l" t="t" r="r" b="b"/>
            <a:pathLst>
              <a:path w="9728200" h="955675">
                <a:moveTo>
                  <a:pt x="9568434" y="0"/>
                </a:moveTo>
                <a:lnTo>
                  <a:pt x="159257" y="0"/>
                </a:lnTo>
                <a:lnTo>
                  <a:pt x="108898" y="8113"/>
                </a:lnTo>
                <a:lnTo>
                  <a:pt x="65178" y="30711"/>
                </a:lnTo>
                <a:lnTo>
                  <a:pt x="30711" y="65178"/>
                </a:lnTo>
                <a:lnTo>
                  <a:pt x="8113" y="108898"/>
                </a:lnTo>
                <a:lnTo>
                  <a:pt x="0" y="159257"/>
                </a:lnTo>
                <a:lnTo>
                  <a:pt x="0" y="796290"/>
                </a:lnTo>
                <a:lnTo>
                  <a:pt x="8113" y="846649"/>
                </a:lnTo>
                <a:lnTo>
                  <a:pt x="30711" y="890369"/>
                </a:lnTo>
                <a:lnTo>
                  <a:pt x="65178" y="924836"/>
                </a:lnTo>
                <a:lnTo>
                  <a:pt x="108898" y="947434"/>
                </a:lnTo>
                <a:lnTo>
                  <a:pt x="159257" y="955548"/>
                </a:lnTo>
                <a:lnTo>
                  <a:pt x="9568434" y="955548"/>
                </a:lnTo>
                <a:lnTo>
                  <a:pt x="9618793" y="947434"/>
                </a:lnTo>
                <a:lnTo>
                  <a:pt x="9662513" y="924836"/>
                </a:lnTo>
                <a:lnTo>
                  <a:pt x="9696980" y="890369"/>
                </a:lnTo>
                <a:lnTo>
                  <a:pt x="9719578" y="846649"/>
                </a:lnTo>
                <a:lnTo>
                  <a:pt x="9727692" y="796290"/>
                </a:lnTo>
                <a:lnTo>
                  <a:pt x="9727692" y="159257"/>
                </a:lnTo>
                <a:lnTo>
                  <a:pt x="9719578" y="108898"/>
                </a:lnTo>
                <a:lnTo>
                  <a:pt x="9696980" y="65178"/>
                </a:lnTo>
                <a:lnTo>
                  <a:pt x="9662513" y="30711"/>
                </a:lnTo>
                <a:lnTo>
                  <a:pt x="9618793" y="8113"/>
                </a:lnTo>
                <a:lnTo>
                  <a:pt x="956843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73500" y="2170835"/>
            <a:ext cx="855599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0725" marR="5080" indent="-197866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Statements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Standards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Attestation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Engagements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(SSAE)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spc="-6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Organization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Tahoma"/>
                <a:cs typeface="Tahoma"/>
              </a:rPr>
              <a:t>(SOC):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1950" y="6588379"/>
            <a:ext cx="40595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SOC3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public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compliance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report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246" y="3935984"/>
            <a:ext cx="6221730" cy="166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SOC2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evaluates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service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provider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5" dirty="0">
                <a:solidFill>
                  <a:srgbClr val="3E3E3E"/>
                </a:solidFill>
                <a:latin typeface="Tahoma"/>
                <a:cs typeface="Tahoma"/>
              </a:rPr>
              <a:t>Ty</a:t>
            </a:r>
            <a:r>
              <a:rPr sz="2200" spc="1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1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rep</a:t>
            </a: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rt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esse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sy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st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spc="19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desi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endParaRPr sz="22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solidFill>
                  <a:srgbClr val="3E3E3E"/>
                </a:solidFill>
                <a:latin typeface="Tahoma"/>
                <a:cs typeface="Tahoma"/>
              </a:rPr>
              <a:t>Type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10" dirty="0">
                <a:solidFill>
                  <a:srgbClr val="3E3E3E"/>
                </a:solidFill>
                <a:latin typeface="Tahoma"/>
                <a:cs typeface="Tahoma"/>
              </a:rPr>
              <a:t>II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report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assesses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ongoing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effectiveness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5903" y="3730752"/>
            <a:ext cx="746760" cy="746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2667" y="6365747"/>
            <a:ext cx="748284" cy="746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3646" y="4258436"/>
            <a:ext cx="566991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539240" marR="5080" indent="-1527175">
              <a:lnSpc>
                <a:spcPts val="3020"/>
              </a:lnSpc>
              <a:spcBef>
                <a:spcPts val="480"/>
              </a:spcBef>
            </a:pPr>
            <a:r>
              <a:rPr spc="185" dirty="0">
                <a:latin typeface="Trebuchet MS"/>
                <a:cs typeface="Trebuchet MS"/>
              </a:rPr>
              <a:t>Domai</a:t>
            </a:r>
            <a:r>
              <a:rPr spc="195" dirty="0">
                <a:latin typeface="Trebuchet MS"/>
                <a:cs typeface="Trebuchet MS"/>
              </a:rPr>
              <a:t>n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-140" dirty="0">
                <a:latin typeface="Trebuchet MS"/>
                <a:cs typeface="Trebuchet MS"/>
              </a:rPr>
              <a:t>1: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90" dirty="0">
                <a:latin typeface="Trebuchet MS"/>
                <a:cs typeface="Trebuchet MS"/>
              </a:rPr>
              <a:t>Attacks,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Thre</a:t>
            </a:r>
            <a:r>
              <a:rPr spc="80" dirty="0">
                <a:latin typeface="Trebuchet MS"/>
                <a:cs typeface="Trebuchet MS"/>
              </a:rPr>
              <a:t>a</a:t>
            </a:r>
            <a:r>
              <a:rPr spc="15" dirty="0">
                <a:latin typeface="Trebuchet MS"/>
                <a:cs typeface="Trebuchet MS"/>
              </a:rPr>
              <a:t>ts</a:t>
            </a:r>
            <a:r>
              <a:rPr spc="20" dirty="0">
                <a:latin typeface="Trebuchet MS"/>
                <a:cs typeface="Trebuchet MS"/>
              </a:rPr>
              <a:t>,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40" dirty="0">
                <a:latin typeface="Trebuchet MS"/>
                <a:cs typeface="Trebuchet MS"/>
              </a:rPr>
              <a:t>and  </a:t>
            </a:r>
            <a:r>
              <a:rPr spc="85" dirty="0">
                <a:latin typeface="Trebuchet MS"/>
                <a:cs typeface="Trebuchet MS"/>
              </a:rPr>
              <a:t>Vulnerabilities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784" y="306451"/>
            <a:ext cx="7008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Regulations,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Standards,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Legislation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2884" y="760476"/>
            <a:ext cx="975512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35573" y="3405378"/>
            <a:ext cx="6207760" cy="986155"/>
          </a:xfrm>
          <a:custGeom>
            <a:avLst/>
            <a:gdLst/>
            <a:ahLst/>
            <a:cxnLst/>
            <a:rect l="l" t="t" r="r" b="b"/>
            <a:pathLst>
              <a:path w="6207759" h="986154">
                <a:moveTo>
                  <a:pt x="0" y="164337"/>
                </a:moveTo>
                <a:lnTo>
                  <a:pt x="5867" y="120635"/>
                </a:lnTo>
                <a:lnTo>
                  <a:pt x="22427" y="81374"/>
                </a:lnTo>
                <a:lnTo>
                  <a:pt x="48117" y="48117"/>
                </a:lnTo>
                <a:lnTo>
                  <a:pt x="81374" y="22427"/>
                </a:lnTo>
                <a:lnTo>
                  <a:pt x="120635" y="5867"/>
                </a:lnTo>
                <a:lnTo>
                  <a:pt x="164337" y="0"/>
                </a:lnTo>
                <a:lnTo>
                  <a:pt x="6042914" y="0"/>
                </a:lnTo>
                <a:lnTo>
                  <a:pt x="6086616" y="5867"/>
                </a:lnTo>
                <a:lnTo>
                  <a:pt x="6125877" y="22427"/>
                </a:lnTo>
                <a:lnTo>
                  <a:pt x="6159134" y="48117"/>
                </a:lnTo>
                <a:lnTo>
                  <a:pt x="6184824" y="81374"/>
                </a:lnTo>
                <a:lnTo>
                  <a:pt x="6201384" y="120635"/>
                </a:lnTo>
                <a:lnTo>
                  <a:pt x="6207252" y="164337"/>
                </a:lnTo>
                <a:lnTo>
                  <a:pt x="6207252" y="821689"/>
                </a:lnTo>
                <a:lnTo>
                  <a:pt x="6201384" y="865392"/>
                </a:lnTo>
                <a:lnTo>
                  <a:pt x="6184824" y="904653"/>
                </a:lnTo>
                <a:lnTo>
                  <a:pt x="6159134" y="937910"/>
                </a:lnTo>
                <a:lnTo>
                  <a:pt x="6125877" y="963600"/>
                </a:lnTo>
                <a:lnTo>
                  <a:pt x="6086616" y="980160"/>
                </a:lnTo>
                <a:lnTo>
                  <a:pt x="6042914" y="986027"/>
                </a:lnTo>
                <a:lnTo>
                  <a:pt x="164337" y="986027"/>
                </a:lnTo>
                <a:lnTo>
                  <a:pt x="120635" y="980160"/>
                </a:lnTo>
                <a:lnTo>
                  <a:pt x="81374" y="963600"/>
                </a:lnTo>
                <a:lnTo>
                  <a:pt x="48117" y="937910"/>
                </a:lnTo>
                <a:lnTo>
                  <a:pt x="22427" y="904653"/>
                </a:lnTo>
                <a:lnTo>
                  <a:pt x="5867" y="865392"/>
                </a:lnTo>
                <a:lnTo>
                  <a:pt x="0" y="821689"/>
                </a:lnTo>
                <a:lnTo>
                  <a:pt x="0" y="164337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8646" y="3765296"/>
            <a:ext cx="3312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Sarbanes-Oxley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(SOX)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5696" y="3404615"/>
            <a:ext cx="899160" cy="89916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35573" y="4885182"/>
            <a:ext cx="6099175" cy="988060"/>
          </a:xfrm>
          <a:custGeom>
            <a:avLst/>
            <a:gdLst/>
            <a:ahLst/>
            <a:cxnLst/>
            <a:rect l="l" t="t" r="r" b="b"/>
            <a:pathLst>
              <a:path w="6099175" h="988060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5934456" y="0"/>
                </a:lnTo>
                <a:lnTo>
                  <a:pt x="5978221" y="5877"/>
                </a:lnTo>
                <a:lnTo>
                  <a:pt x="6017542" y="22464"/>
                </a:lnTo>
                <a:lnTo>
                  <a:pt x="6050851" y="48196"/>
                </a:lnTo>
                <a:lnTo>
                  <a:pt x="6076583" y="81505"/>
                </a:lnTo>
                <a:lnTo>
                  <a:pt x="6093170" y="120826"/>
                </a:lnTo>
                <a:lnTo>
                  <a:pt x="6099048" y="164591"/>
                </a:lnTo>
                <a:lnTo>
                  <a:pt x="6099048" y="822959"/>
                </a:lnTo>
                <a:lnTo>
                  <a:pt x="6093170" y="866725"/>
                </a:lnTo>
                <a:lnTo>
                  <a:pt x="6076583" y="906046"/>
                </a:lnTo>
                <a:lnTo>
                  <a:pt x="6050851" y="939355"/>
                </a:lnTo>
                <a:lnTo>
                  <a:pt x="6017542" y="965087"/>
                </a:lnTo>
                <a:lnTo>
                  <a:pt x="5978221" y="981674"/>
                </a:lnTo>
                <a:lnTo>
                  <a:pt x="5934456" y="987551"/>
                </a:lnTo>
                <a:lnTo>
                  <a:pt x="164591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59"/>
                </a:lnTo>
                <a:lnTo>
                  <a:pt x="0" y="164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02322" y="5246623"/>
            <a:ext cx="3814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Computer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(1987)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5696" y="4879847"/>
            <a:ext cx="899160" cy="9006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735573" y="6357365"/>
            <a:ext cx="6099175" cy="988060"/>
          </a:xfrm>
          <a:custGeom>
            <a:avLst/>
            <a:gdLst/>
            <a:ahLst/>
            <a:cxnLst/>
            <a:rect l="l" t="t" r="r" b="b"/>
            <a:pathLst>
              <a:path w="6099175" h="988059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1" y="0"/>
                </a:lnTo>
                <a:lnTo>
                  <a:pt x="5934456" y="0"/>
                </a:lnTo>
                <a:lnTo>
                  <a:pt x="5978221" y="5877"/>
                </a:lnTo>
                <a:lnTo>
                  <a:pt x="6017542" y="22464"/>
                </a:lnTo>
                <a:lnTo>
                  <a:pt x="6050851" y="48196"/>
                </a:lnTo>
                <a:lnTo>
                  <a:pt x="6076583" y="81505"/>
                </a:lnTo>
                <a:lnTo>
                  <a:pt x="6093170" y="120826"/>
                </a:lnTo>
                <a:lnTo>
                  <a:pt x="6099048" y="164591"/>
                </a:lnTo>
                <a:lnTo>
                  <a:pt x="6099048" y="822959"/>
                </a:lnTo>
                <a:lnTo>
                  <a:pt x="6093170" y="866725"/>
                </a:lnTo>
                <a:lnTo>
                  <a:pt x="6076583" y="906046"/>
                </a:lnTo>
                <a:lnTo>
                  <a:pt x="6050851" y="939355"/>
                </a:lnTo>
                <a:lnTo>
                  <a:pt x="6017542" y="965087"/>
                </a:lnTo>
                <a:lnTo>
                  <a:pt x="5978221" y="981674"/>
                </a:lnTo>
                <a:lnTo>
                  <a:pt x="5934456" y="987551"/>
                </a:lnTo>
                <a:lnTo>
                  <a:pt x="164591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59"/>
                </a:lnTo>
                <a:lnTo>
                  <a:pt x="0" y="164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1263" y="6478803"/>
            <a:ext cx="5537835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064" marR="5080" indent="-2032000">
              <a:lnSpc>
                <a:spcPct val="114199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Federal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Management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ahoma"/>
                <a:cs typeface="Tahoma"/>
              </a:rPr>
              <a:t>(FISMA)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5696" y="6356603"/>
            <a:ext cx="899160" cy="89916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379976" y="7827264"/>
            <a:ext cx="7520940" cy="894715"/>
          </a:xfrm>
          <a:custGeom>
            <a:avLst/>
            <a:gdLst/>
            <a:ahLst/>
            <a:cxnLst/>
            <a:rect l="l" t="t" r="r" b="b"/>
            <a:pathLst>
              <a:path w="7520940" h="894715">
                <a:moveTo>
                  <a:pt x="7371842" y="0"/>
                </a:moveTo>
                <a:lnTo>
                  <a:pt x="149098" y="0"/>
                </a:lnTo>
                <a:lnTo>
                  <a:pt x="101990" y="7600"/>
                </a:lnTo>
                <a:lnTo>
                  <a:pt x="61063" y="28766"/>
                </a:lnTo>
                <a:lnTo>
                  <a:pt x="28781" y="61041"/>
                </a:lnTo>
                <a:lnTo>
                  <a:pt x="7605" y="101970"/>
                </a:lnTo>
                <a:lnTo>
                  <a:pt x="0" y="149098"/>
                </a:lnTo>
                <a:lnTo>
                  <a:pt x="0" y="745490"/>
                </a:lnTo>
                <a:lnTo>
                  <a:pt x="7605" y="792617"/>
                </a:lnTo>
                <a:lnTo>
                  <a:pt x="28781" y="833546"/>
                </a:lnTo>
                <a:lnTo>
                  <a:pt x="61063" y="865821"/>
                </a:lnTo>
                <a:lnTo>
                  <a:pt x="101990" y="886987"/>
                </a:lnTo>
                <a:lnTo>
                  <a:pt x="149098" y="894588"/>
                </a:lnTo>
                <a:lnTo>
                  <a:pt x="7371842" y="894588"/>
                </a:lnTo>
                <a:lnTo>
                  <a:pt x="7418949" y="886987"/>
                </a:lnTo>
                <a:lnTo>
                  <a:pt x="7459876" y="865821"/>
                </a:lnTo>
                <a:lnTo>
                  <a:pt x="7492158" y="833546"/>
                </a:lnTo>
                <a:lnTo>
                  <a:pt x="7513334" y="792617"/>
                </a:lnTo>
                <a:lnTo>
                  <a:pt x="7520940" y="745490"/>
                </a:lnTo>
                <a:lnTo>
                  <a:pt x="7520940" y="149098"/>
                </a:lnTo>
                <a:lnTo>
                  <a:pt x="7513334" y="101970"/>
                </a:lnTo>
                <a:lnTo>
                  <a:pt x="7492158" y="61041"/>
                </a:lnTo>
                <a:lnTo>
                  <a:pt x="7459876" y="28766"/>
                </a:lnTo>
                <a:lnTo>
                  <a:pt x="7418949" y="7600"/>
                </a:lnTo>
                <a:lnTo>
                  <a:pt x="737184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35270" y="8082483"/>
            <a:ext cx="56102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General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Protection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Regulation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(GDPR)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1123" y="2196083"/>
            <a:ext cx="7520940" cy="893444"/>
          </a:xfrm>
          <a:custGeom>
            <a:avLst/>
            <a:gdLst/>
            <a:ahLst/>
            <a:cxnLst/>
            <a:rect l="l" t="t" r="r" b="b"/>
            <a:pathLst>
              <a:path w="7520940" h="893444">
                <a:moveTo>
                  <a:pt x="7372096" y="0"/>
                </a:moveTo>
                <a:lnTo>
                  <a:pt x="148843" y="0"/>
                </a:lnTo>
                <a:lnTo>
                  <a:pt x="101811" y="7591"/>
                </a:lnTo>
                <a:lnTo>
                  <a:pt x="60953" y="28728"/>
                </a:lnTo>
                <a:lnTo>
                  <a:pt x="28728" y="60953"/>
                </a:lnTo>
                <a:lnTo>
                  <a:pt x="7591" y="101811"/>
                </a:lnTo>
                <a:lnTo>
                  <a:pt x="0" y="148844"/>
                </a:lnTo>
                <a:lnTo>
                  <a:pt x="0" y="744220"/>
                </a:lnTo>
                <a:lnTo>
                  <a:pt x="7591" y="791252"/>
                </a:lnTo>
                <a:lnTo>
                  <a:pt x="28728" y="832110"/>
                </a:lnTo>
                <a:lnTo>
                  <a:pt x="60953" y="864335"/>
                </a:lnTo>
                <a:lnTo>
                  <a:pt x="101811" y="885472"/>
                </a:lnTo>
                <a:lnTo>
                  <a:pt x="148843" y="893064"/>
                </a:lnTo>
                <a:lnTo>
                  <a:pt x="7372096" y="893064"/>
                </a:lnTo>
                <a:lnTo>
                  <a:pt x="7419128" y="885472"/>
                </a:lnTo>
                <a:lnTo>
                  <a:pt x="7459986" y="864335"/>
                </a:lnTo>
                <a:lnTo>
                  <a:pt x="7492211" y="832110"/>
                </a:lnTo>
                <a:lnTo>
                  <a:pt x="7513348" y="791252"/>
                </a:lnTo>
                <a:lnTo>
                  <a:pt x="7520940" y="744220"/>
                </a:lnTo>
                <a:lnTo>
                  <a:pt x="7520940" y="148844"/>
                </a:lnTo>
                <a:lnTo>
                  <a:pt x="7513348" y="101811"/>
                </a:lnTo>
                <a:lnTo>
                  <a:pt x="7492211" y="60953"/>
                </a:lnTo>
                <a:lnTo>
                  <a:pt x="7459986" y="28728"/>
                </a:lnTo>
                <a:lnTo>
                  <a:pt x="7419128" y="7591"/>
                </a:lnTo>
                <a:lnTo>
                  <a:pt x="73720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75703" y="2448509"/>
            <a:ext cx="1813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Due</a:t>
            </a:r>
            <a:r>
              <a:rPr sz="2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Diligence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52217" y="1488439"/>
            <a:ext cx="11840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critical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configuration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guides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used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demonstrate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compliance</a:t>
            </a:r>
            <a:r>
              <a:rPr sz="2200" spc="-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784" y="306451"/>
            <a:ext cx="7008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Regulations,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Standards,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Legislation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2884" y="760476"/>
            <a:ext cx="975512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28665" y="2998470"/>
            <a:ext cx="7621905" cy="988060"/>
          </a:xfrm>
          <a:custGeom>
            <a:avLst/>
            <a:gdLst/>
            <a:ahLst/>
            <a:cxnLst/>
            <a:rect l="l" t="t" r="r" b="b"/>
            <a:pathLst>
              <a:path w="7621905" h="988060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7456932" y="0"/>
                </a:lnTo>
                <a:lnTo>
                  <a:pt x="7500697" y="5877"/>
                </a:lnTo>
                <a:lnTo>
                  <a:pt x="7540018" y="22464"/>
                </a:lnTo>
                <a:lnTo>
                  <a:pt x="7573327" y="48196"/>
                </a:lnTo>
                <a:lnTo>
                  <a:pt x="7599059" y="81505"/>
                </a:lnTo>
                <a:lnTo>
                  <a:pt x="7615646" y="120826"/>
                </a:lnTo>
                <a:lnTo>
                  <a:pt x="7621524" y="164591"/>
                </a:lnTo>
                <a:lnTo>
                  <a:pt x="7621524" y="822959"/>
                </a:lnTo>
                <a:lnTo>
                  <a:pt x="7615646" y="866725"/>
                </a:lnTo>
                <a:lnTo>
                  <a:pt x="7599059" y="906046"/>
                </a:lnTo>
                <a:lnTo>
                  <a:pt x="7573327" y="939355"/>
                </a:lnTo>
                <a:lnTo>
                  <a:pt x="7540018" y="965087"/>
                </a:lnTo>
                <a:lnTo>
                  <a:pt x="7500697" y="981674"/>
                </a:lnTo>
                <a:lnTo>
                  <a:pt x="7456932" y="987551"/>
                </a:lnTo>
                <a:lnTo>
                  <a:pt x="164592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59"/>
                </a:lnTo>
                <a:lnTo>
                  <a:pt x="0" y="164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169" y="3359023"/>
            <a:ext cx="4178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Gramm–Leach–Bliley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Tahoma"/>
                <a:cs typeface="Tahoma"/>
              </a:rPr>
              <a:t>(GLBA)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0940" y="3017520"/>
            <a:ext cx="900684" cy="90068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28665" y="4479797"/>
            <a:ext cx="7621905" cy="988060"/>
          </a:xfrm>
          <a:custGeom>
            <a:avLst/>
            <a:gdLst/>
            <a:ahLst/>
            <a:cxnLst/>
            <a:rect l="l" t="t" r="r" b="b"/>
            <a:pathLst>
              <a:path w="7621905" h="988060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7456932" y="0"/>
                </a:lnTo>
                <a:lnTo>
                  <a:pt x="7500697" y="5877"/>
                </a:lnTo>
                <a:lnTo>
                  <a:pt x="7540018" y="22464"/>
                </a:lnTo>
                <a:lnTo>
                  <a:pt x="7573327" y="48196"/>
                </a:lnTo>
                <a:lnTo>
                  <a:pt x="7599059" y="81505"/>
                </a:lnTo>
                <a:lnTo>
                  <a:pt x="7615646" y="120826"/>
                </a:lnTo>
                <a:lnTo>
                  <a:pt x="7621524" y="164591"/>
                </a:lnTo>
                <a:lnTo>
                  <a:pt x="7621524" y="822960"/>
                </a:lnTo>
                <a:lnTo>
                  <a:pt x="7615646" y="866725"/>
                </a:lnTo>
                <a:lnTo>
                  <a:pt x="7599059" y="906046"/>
                </a:lnTo>
                <a:lnTo>
                  <a:pt x="7573327" y="939355"/>
                </a:lnTo>
                <a:lnTo>
                  <a:pt x="7540018" y="965087"/>
                </a:lnTo>
                <a:lnTo>
                  <a:pt x="7500697" y="981674"/>
                </a:lnTo>
                <a:lnTo>
                  <a:pt x="7456932" y="987551"/>
                </a:lnTo>
                <a:lnTo>
                  <a:pt x="164592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60"/>
                </a:lnTo>
                <a:lnTo>
                  <a:pt x="0" y="164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0541" y="4601362"/>
            <a:ext cx="66065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0" marR="5080" indent="-2807335">
              <a:lnSpc>
                <a:spcPct val="114100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Health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Insurance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Portability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Accountability</a:t>
            </a:r>
            <a:r>
              <a:rPr sz="2200" spc="-6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(HIPAA)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0940" y="4466844"/>
            <a:ext cx="900684" cy="8991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328665" y="5927597"/>
            <a:ext cx="7621905" cy="988060"/>
          </a:xfrm>
          <a:custGeom>
            <a:avLst/>
            <a:gdLst/>
            <a:ahLst/>
            <a:cxnLst/>
            <a:rect l="l" t="t" r="r" b="b"/>
            <a:pathLst>
              <a:path w="7621905" h="988059">
                <a:moveTo>
                  <a:pt x="0" y="164591"/>
                </a:moveTo>
                <a:lnTo>
                  <a:pt x="5877" y="120826"/>
                </a:lnTo>
                <a:lnTo>
                  <a:pt x="22464" y="81505"/>
                </a:lnTo>
                <a:lnTo>
                  <a:pt x="48196" y="48196"/>
                </a:lnTo>
                <a:lnTo>
                  <a:pt x="81505" y="22464"/>
                </a:lnTo>
                <a:lnTo>
                  <a:pt x="120826" y="5877"/>
                </a:lnTo>
                <a:lnTo>
                  <a:pt x="164592" y="0"/>
                </a:lnTo>
                <a:lnTo>
                  <a:pt x="7456932" y="0"/>
                </a:lnTo>
                <a:lnTo>
                  <a:pt x="7500697" y="5877"/>
                </a:lnTo>
                <a:lnTo>
                  <a:pt x="7540018" y="22464"/>
                </a:lnTo>
                <a:lnTo>
                  <a:pt x="7573327" y="48196"/>
                </a:lnTo>
                <a:lnTo>
                  <a:pt x="7599059" y="81505"/>
                </a:lnTo>
                <a:lnTo>
                  <a:pt x="7615646" y="120826"/>
                </a:lnTo>
                <a:lnTo>
                  <a:pt x="7621524" y="164591"/>
                </a:lnTo>
                <a:lnTo>
                  <a:pt x="7621524" y="822959"/>
                </a:lnTo>
                <a:lnTo>
                  <a:pt x="7615646" y="866725"/>
                </a:lnTo>
                <a:lnTo>
                  <a:pt x="7599059" y="906046"/>
                </a:lnTo>
                <a:lnTo>
                  <a:pt x="7573327" y="939355"/>
                </a:lnTo>
                <a:lnTo>
                  <a:pt x="7540018" y="965087"/>
                </a:lnTo>
                <a:lnTo>
                  <a:pt x="7500697" y="981674"/>
                </a:lnTo>
                <a:lnTo>
                  <a:pt x="7456932" y="987551"/>
                </a:lnTo>
                <a:lnTo>
                  <a:pt x="164592" y="987551"/>
                </a:lnTo>
                <a:lnTo>
                  <a:pt x="120826" y="981674"/>
                </a:lnTo>
                <a:lnTo>
                  <a:pt x="81505" y="965087"/>
                </a:lnTo>
                <a:lnTo>
                  <a:pt x="48196" y="939355"/>
                </a:lnTo>
                <a:lnTo>
                  <a:pt x="22464" y="906046"/>
                </a:lnTo>
                <a:lnTo>
                  <a:pt x="5877" y="866725"/>
                </a:lnTo>
                <a:lnTo>
                  <a:pt x="0" y="822959"/>
                </a:lnTo>
                <a:lnTo>
                  <a:pt x="0" y="16459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8826" y="6289294"/>
            <a:ext cx="5111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California</a:t>
            </a:r>
            <a:r>
              <a:rPr sz="2200" spc="-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Consumer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Privacy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Act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Tahoma"/>
                <a:cs typeface="Tahoma"/>
              </a:rPr>
              <a:t>(CCPA)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0940" y="5832347"/>
            <a:ext cx="900684" cy="90068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779520" y="7266431"/>
            <a:ext cx="9238615" cy="894715"/>
          </a:xfrm>
          <a:custGeom>
            <a:avLst/>
            <a:gdLst/>
            <a:ahLst/>
            <a:cxnLst/>
            <a:rect l="l" t="t" r="r" b="b"/>
            <a:pathLst>
              <a:path w="9238615" h="894715">
                <a:moveTo>
                  <a:pt x="9089390" y="0"/>
                </a:moveTo>
                <a:lnTo>
                  <a:pt x="149097" y="0"/>
                </a:lnTo>
                <a:lnTo>
                  <a:pt x="101990" y="7605"/>
                </a:lnTo>
                <a:lnTo>
                  <a:pt x="61063" y="28781"/>
                </a:lnTo>
                <a:lnTo>
                  <a:pt x="28781" y="61063"/>
                </a:lnTo>
                <a:lnTo>
                  <a:pt x="7605" y="101990"/>
                </a:lnTo>
                <a:lnTo>
                  <a:pt x="0" y="149098"/>
                </a:lnTo>
                <a:lnTo>
                  <a:pt x="0" y="745490"/>
                </a:lnTo>
                <a:lnTo>
                  <a:pt x="7605" y="792617"/>
                </a:lnTo>
                <a:lnTo>
                  <a:pt x="28781" y="833546"/>
                </a:lnTo>
                <a:lnTo>
                  <a:pt x="61063" y="865821"/>
                </a:lnTo>
                <a:lnTo>
                  <a:pt x="101990" y="886987"/>
                </a:lnTo>
                <a:lnTo>
                  <a:pt x="149097" y="894588"/>
                </a:lnTo>
                <a:lnTo>
                  <a:pt x="9089390" y="894588"/>
                </a:lnTo>
                <a:lnTo>
                  <a:pt x="9136497" y="886987"/>
                </a:lnTo>
                <a:lnTo>
                  <a:pt x="9177424" y="865821"/>
                </a:lnTo>
                <a:lnTo>
                  <a:pt x="9209706" y="833546"/>
                </a:lnTo>
                <a:lnTo>
                  <a:pt x="9230882" y="792617"/>
                </a:lnTo>
                <a:lnTo>
                  <a:pt x="9238488" y="745490"/>
                </a:lnTo>
                <a:lnTo>
                  <a:pt x="9238488" y="149098"/>
                </a:lnTo>
                <a:lnTo>
                  <a:pt x="9230882" y="101990"/>
                </a:lnTo>
                <a:lnTo>
                  <a:pt x="9209706" y="61063"/>
                </a:lnTo>
                <a:lnTo>
                  <a:pt x="9177424" y="28781"/>
                </a:lnTo>
                <a:lnTo>
                  <a:pt x="9136497" y="7605"/>
                </a:lnTo>
                <a:lnTo>
                  <a:pt x="908939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5195" y="7521067"/>
            <a:ext cx="73266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22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Card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Industry</a:t>
            </a:r>
            <a:r>
              <a:rPr sz="2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Standard</a:t>
            </a:r>
            <a:r>
              <a:rPr sz="2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(PCI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DSS)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10940" y="1656588"/>
            <a:ext cx="9238615" cy="894715"/>
          </a:xfrm>
          <a:custGeom>
            <a:avLst/>
            <a:gdLst/>
            <a:ahLst/>
            <a:cxnLst/>
            <a:rect l="l" t="t" r="r" b="b"/>
            <a:pathLst>
              <a:path w="9238615" h="894714">
                <a:moveTo>
                  <a:pt x="9089390" y="0"/>
                </a:moveTo>
                <a:lnTo>
                  <a:pt x="149098" y="0"/>
                </a:lnTo>
                <a:lnTo>
                  <a:pt x="101990" y="7605"/>
                </a:lnTo>
                <a:lnTo>
                  <a:pt x="61063" y="28781"/>
                </a:lnTo>
                <a:lnTo>
                  <a:pt x="28781" y="61063"/>
                </a:lnTo>
                <a:lnTo>
                  <a:pt x="7605" y="101990"/>
                </a:lnTo>
                <a:lnTo>
                  <a:pt x="0" y="149097"/>
                </a:lnTo>
                <a:lnTo>
                  <a:pt x="0" y="745489"/>
                </a:lnTo>
                <a:lnTo>
                  <a:pt x="7605" y="792597"/>
                </a:lnTo>
                <a:lnTo>
                  <a:pt x="28781" y="833524"/>
                </a:lnTo>
                <a:lnTo>
                  <a:pt x="61063" y="865806"/>
                </a:lnTo>
                <a:lnTo>
                  <a:pt x="101990" y="886982"/>
                </a:lnTo>
                <a:lnTo>
                  <a:pt x="149098" y="894587"/>
                </a:lnTo>
                <a:lnTo>
                  <a:pt x="9089390" y="894587"/>
                </a:lnTo>
                <a:lnTo>
                  <a:pt x="9136497" y="886982"/>
                </a:lnTo>
                <a:lnTo>
                  <a:pt x="9177424" y="865806"/>
                </a:lnTo>
                <a:lnTo>
                  <a:pt x="9209706" y="833524"/>
                </a:lnTo>
                <a:lnTo>
                  <a:pt x="9230882" y="792597"/>
                </a:lnTo>
                <a:lnTo>
                  <a:pt x="9238488" y="745489"/>
                </a:lnTo>
                <a:lnTo>
                  <a:pt x="9238488" y="149097"/>
                </a:lnTo>
                <a:lnTo>
                  <a:pt x="9230882" y="101990"/>
                </a:lnTo>
                <a:lnTo>
                  <a:pt x="9209706" y="61063"/>
                </a:lnTo>
                <a:lnTo>
                  <a:pt x="9177424" y="28781"/>
                </a:lnTo>
                <a:lnTo>
                  <a:pt x="9136497" y="7605"/>
                </a:lnTo>
                <a:lnTo>
                  <a:pt x="908939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87185" y="1910588"/>
            <a:ext cx="4285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National,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Territory,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r>
              <a:rPr sz="2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Laws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43662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693920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218460"/>
            <a:ext cx="7694295" cy="455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9745">
              <a:lnSpc>
                <a:spcPct val="114100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NIST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defines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synchronous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practices.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IEC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27001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best-known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management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system.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ahoma"/>
              <a:cs typeface="Tahoma"/>
            </a:endParaRPr>
          </a:p>
          <a:p>
            <a:pPr marL="12700" marR="5080">
              <a:lnSpc>
                <a:spcPct val="114100"/>
              </a:lnSpc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SOC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location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where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safety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experts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monitor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protect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critical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business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functions.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ahoma"/>
              <a:cs typeface="Tahoma"/>
            </a:endParaRPr>
          </a:p>
          <a:p>
            <a:pPr marL="12700" marR="343535">
              <a:lnSpc>
                <a:spcPct val="114100"/>
              </a:lnSpc>
            </a:pP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Incident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response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single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point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contact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incident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notifications.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01217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E95B-B0F6-4AE5-8E71-88CB035D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D5B87-621C-4D02-9DEC-6BE40D02D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35052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35577" y="4301109"/>
            <a:ext cx="447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Threat</a:t>
            </a:r>
            <a:r>
              <a:rPr spc="-155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Actors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Threat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Learning</a:t>
            </a:r>
            <a:r>
              <a:rPr spc="-1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0" dirty="0">
                <a:solidFill>
                  <a:srgbClr val="3E3E3E"/>
                </a:solidFill>
                <a:latin typeface="Trebuchet MS"/>
                <a:cs typeface="Trebuchet MS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888480" cy="1315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626110">
              <a:lnSpc>
                <a:spcPct val="10000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vectors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4383151"/>
            <a:ext cx="4681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Illustrate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1605" y="5556630"/>
            <a:ext cx="6841490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advanced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persistent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Discuss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artificial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63239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23003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21808"/>
            <a:ext cx="457200" cy="457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4952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00169" y="4301109"/>
            <a:ext cx="7459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Trebuchet MS"/>
                <a:cs typeface="Trebuchet MS"/>
              </a:rPr>
              <a:t>Types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90" dirty="0">
                <a:latin typeface="Trebuchet MS"/>
                <a:cs typeface="Trebuchet MS"/>
              </a:rPr>
              <a:t>of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Threat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Actors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Attack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90" dirty="0">
                <a:latin typeface="Trebuchet MS"/>
                <a:cs typeface="Trebuchet MS"/>
              </a:rPr>
              <a:t>Vectors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7219" y="306451"/>
            <a:ext cx="2322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Vulnerabili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0117" y="1882292"/>
            <a:ext cx="113296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1620" marR="5080" indent="-1519555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intentionally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accident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disability.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compromises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760476"/>
            <a:ext cx="356616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2769107"/>
            <a:ext cx="5961888" cy="59618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5257" y="306451"/>
            <a:ext cx="1204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Thre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1671" y="760476"/>
            <a:ext cx="169163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16752" y="2749295"/>
            <a:ext cx="4533900" cy="2016760"/>
          </a:xfrm>
          <a:custGeom>
            <a:avLst/>
            <a:gdLst/>
            <a:ahLst/>
            <a:cxnLst/>
            <a:rect l="l" t="t" r="r" b="b"/>
            <a:pathLst>
              <a:path w="4533900" h="2016760">
                <a:moveTo>
                  <a:pt x="0" y="336041"/>
                </a:moveTo>
                <a:lnTo>
                  <a:pt x="3644" y="286394"/>
                </a:lnTo>
                <a:lnTo>
                  <a:pt x="14231" y="239004"/>
                </a:lnTo>
                <a:lnTo>
                  <a:pt x="31239" y="194394"/>
                </a:lnTo>
                <a:lnTo>
                  <a:pt x="54149" y="153082"/>
                </a:lnTo>
                <a:lnTo>
                  <a:pt x="82440" y="115591"/>
                </a:lnTo>
                <a:lnTo>
                  <a:pt x="115591" y="82440"/>
                </a:lnTo>
                <a:lnTo>
                  <a:pt x="153082" y="54149"/>
                </a:lnTo>
                <a:lnTo>
                  <a:pt x="194394" y="31239"/>
                </a:lnTo>
                <a:lnTo>
                  <a:pt x="239004" y="14231"/>
                </a:lnTo>
                <a:lnTo>
                  <a:pt x="286394" y="3644"/>
                </a:lnTo>
                <a:lnTo>
                  <a:pt x="336042" y="0"/>
                </a:lnTo>
                <a:lnTo>
                  <a:pt x="4197858" y="0"/>
                </a:lnTo>
                <a:lnTo>
                  <a:pt x="4247505" y="3644"/>
                </a:lnTo>
                <a:lnTo>
                  <a:pt x="4294895" y="14231"/>
                </a:lnTo>
                <a:lnTo>
                  <a:pt x="4339505" y="31239"/>
                </a:lnTo>
                <a:lnTo>
                  <a:pt x="4380817" y="54149"/>
                </a:lnTo>
                <a:lnTo>
                  <a:pt x="4418308" y="82440"/>
                </a:lnTo>
                <a:lnTo>
                  <a:pt x="4451459" y="115591"/>
                </a:lnTo>
                <a:lnTo>
                  <a:pt x="4479750" y="153082"/>
                </a:lnTo>
                <a:lnTo>
                  <a:pt x="4502660" y="194394"/>
                </a:lnTo>
                <a:lnTo>
                  <a:pt x="4519668" y="239004"/>
                </a:lnTo>
                <a:lnTo>
                  <a:pt x="4530255" y="286394"/>
                </a:lnTo>
                <a:lnTo>
                  <a:pt x="4533900" y="336041"/>
                </a:lnTo>
                <a:lnTo>
                  <a:pt x="4533900" y="1680209"/>
                </a:lnTo>
                <a:lnTo>
                  <a:pt x="4530255" y="1729857"/>
                </a:lnTo>
                <a:lnTo>
                  <a:pt x="4519668" y="1777247"/>
                </a:lnTo>
                <a:lnTo>
                  <a:pt x="4502660" y="1821857"/>
                </a:lnTo>
                <a:lnTo>
                  <a:pt x="4479750" y="1863169"/>
                </a:lnTo>
                <a:lnTo>
                  <a:pt x="4451459" y="1900660"/>
                </a:lnTo>
                <a:lnTo>
                  <a:pt x="4418308" y="1933811"/>
                </a:lnTo>
                <a:lnTo>
                  <a:pt x="4380817" y="1962102"/>
                </a:lnTo>
                <a:lnTo>
                  <a:pt x="4339505" y="1985012"/>
                </a:lnTo>
                <a:lnTo>
                  <a:pt x="4294895" y="2002020"/>
                </a:lnTo>
                <a:lnTo>
                  <a:pt x="4247505" y="2012607"/>
                </a:lnTo>
                <a:lnTo>
                  <a:pt x="4197858" y="2016252"/>
                </a:lnTo>
                <a:lnTo>
                  <a:pt x="336042" y="2016252"/>
                </a:lnTo>
                <a:lnTo>
                  <a:pt x="286394" y="2012607"/>
                </a:lnTo>
                <a:lnTo>
                  <a:pt x="239004" y="2002020"/>
                </a:lnTo>
                <a:lnTo>
                  <a:pt x="194394" y="1985012"/>
                </a:lnTo>
                <a:lnTo>
                  <a:pt x="153082" y="1962102"/>
                </a:lnTo>
                <a:lnTo>
                  <a:pt x="115591" y="1933811"/>
                </a:lnTo>
                <a:lnTo>
                  <a:pt x="82440" y="1900660"/>
                </a:lnTo>
                <a:lnTo>
                  <a:pt x="54149" y="1863169"/>
                </a:lnTo>
                <a:lnTo>
                  <a:pt x="31239" y="1821857"/>
                </a:lnTo>
                <a:lnTo>
                  <a:pt x="14231" y="1777247"/>
                </a:lnTo>
                <a:lnTo>
                  <a:pt x="3644" y="1729857"/>
                </a:lnTo>
                <a:lnTo>
                  <a:pt x="0" y="1680209"/>
                </a:lnTo>
                <a:lnTo>
                  <a:pt x="0" y="336041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98870" y="3131210"/>
            <a:ext cx="417131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810" algn="ctr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act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attacker,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either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violent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clever,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vector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1348" y="6039611"/>
            <a:ext cx="4200525" cy="2344420"/>
          </a:xfrm>
          <a:custGeom>
            <a:avLst/>
            <a:gdLst/>
            <a:ahLst/>
            <a:cxnLst/>
            <a:rect l="l" t="t" r="r" b="b"/>
            <a:pathLst>
              <a:path w="4200525" h="2344420">
                <a:moveTo>
                  <a:pt x="0" y="390651"/>
                </a:moveTo>
                <a:lnTo>
                  <a:pt x="3043" y="341645"/>
                </a:lnTo>
                <a:lnTo>
                  <a:pt x="11929" y="294456"/>
                </a:lnTo>
                <a:lnTo>
                  <a:pt x="26292" y="249450"/>
                </a:lnTo>
                <a:lnTo>
                  <a:pt x="45766" y="206994"/>
                </a:lnTo>
                <a:lnTo>
                  <a:pt x="69985" y="167454"/>
                </a:lnTo>
                <a:lnTo>
                  <a:pt x="98584" y="131195"/>
                </a:lnTo>
                <a:lnTo>
                  <a:pt x="131195" y="98584"/>
                </a:lnTo>
                <a:lnTo>
                  <a:pt x="167454" y="69985"/>
                </a:lnTo>
                <a:lnTo>
                  <a:pt x="206994" y="45766"/>
                </a:lnTo>
                <a:lnTo>
                  <a:pt x="249450" y="26292"/>
                </a:lnTo>
                <a:lnTo>
                  <a:pt x="294456" y="11929"/>
                </a:lnTo>
                <a:lnTo>
                  <a:pt x="341645" y="3043"/>
                </a:lnTo>
                <a:lnTo>
                  <a:pt x="390651" y="0"/>
                </a:lnTo>
                <a:lnTo>
                  <a:pt x="3809491" y="0"/>
                </a:lnTo>
                <a:lnTo>
                  <a:pt x="3858498" y="3043"/>
                </a:lnTo>
                <a:lnTo>
                  <a:pt x="3905687" y="11929"/>
                </a:lnTo>
                <a:lnTo>
                  <a:pt x="3950693" y="26292"/>
                </a:lnTo>
                <a:lnTo>
                  <a:pt x="3993149" y="45766"/>
                </a:lnTo>
                <a:lnTo>
                  <a:pt x="4032689" y="69985"/>
                </a:lnTo>
                <a:lnTo>
                  <a:pt x="4068948" y="98584"/>
                </a:lnTo>
                <a:lnTo>
                  <a:pt x="4101559" y="131195"/>
                </a:lnTo>
                <a:lnTo>
                  <a:pt x="4130158" y="167454"/>
                </a:lnTo>
                <a:lnTo>
                  <a:pt x="4154377" y="206994"/>
                </a:lnTo>
                <a:lnTo>
                  <a:pt x="4173851" y="249450"/>
                </a:lnTo>
                <a:lnTo>
                  <a:pt x="4188214" y="294456"/>
                </a:lnTo>
                <a:lnTo>
                  <a:pt x="4197100" y="341645"/>
                </a:lnTo>
                <a:lnTo>
                  <a:pt x="4200144" y="390651"/>
                </a:lnTo>
                <a:lnTo>
                  <a:pt x="4200144" y="1953247"/>
                </a:lnTo>
                <a:lnTo>
                  <a:pt x="4197100" y="2002251"/>
                </a:lnTo>
                <a:lnTo>
                  <a:pt x="4188214" y="2049439"/>
                </a:lnTo>
                <a:lnTo>
                  <a:pt x="4173851" y="2094445"/>
                </a:lnTo>
                <a:lnTo>
                  <a:pt x="4154377" y="2136901"/>
                </a:lnTo>
                <a:lnTo>
                  <a:pt x="4130158" y="2176443"/>
                </a:lnTo>
                <a:lnTo>
                  <a:pt x="4101559" y="2212704"/>
                </a:lnTo>
                <a:lnTo>
                  <a:pt x="4068948" y="2245317"/>
                </a:lnTo>
                <a:lnTo>
                  <a:pt x="4032689" y="2273918"/>
                </a:lnTo>
                <a:lnTo>
                  <a:pt x="3993149" y="2298139"/>
                </a:lnTo>
                <a:lnTo>
                  <a:pt x="3950693" y="2317616"/>
                </a:lnTo>
                <a:lnTo>
                  <a:pt x="3905687" y="2331980"/>
                </a:lnTo>
                <a:lnTo>
                  <a:pt x="3858498" y="2340868"/>
                </a:lnTo>
                <a:lnTo>
                  <a:pt x="3809491" y="2343912"/>
                </a:lnTo>
                <a:lnTo>
                  <a:pt x="390651" y="2343912"/>
                </a:lnTo>
                <a:lnTo>
                  <a:pt x="341645" y="2340868"/>
                </a:lnTo>
                <a:lnTo>
                  <a:pt x="294456" y="2331980"/>
                </a:lnTo>
                <a:lnTo>
                  <a:pt x="249450" y="2317616"/>
                </a:lnTo>
                <a:lnTo>
                  <a:pt x="206994" y="2298139"/>
                </a:lnTo>
                <a:lnTo>
                  <a:pt x="167454" y="2273918"/>
                </a:lnTo>
                <a:lnTo>
                  <a:pt x="131195" y="2245317"/>
                </a:lnTo>
                <a:lnTo>
                  <a:pt x="98584" y="2212704"/>
                </a:lnTo>
                <a:lnTo>
                  <a:pt x="69985" y="2176443"/>
                </a:lnTo>
                <a:lnTo>
                  <a:pt x="45766" y="2136901"/>
                </a:lnTo>
                <a:lnTo>
                  <a:pt x="26292" y="2094445"/>
                </a:lnTo>
                <a:lnTo>
                  <a:pt x="11929" y="2049439"/>
                </a:lnTo>
                <a:lnTo>
                  <a:pt x="3043" y="2002251"/>
                </a:lnTo>
                <a:lnTo>
                  <a:pt x="0" y="1953247"/>
                </a:lnTo>
                <a:lnTo>
                  <a:pt x="0" y="390651"/>
                </a:lnTo>
                <a:close/>
              </a:path>
            </a:pathLst>
          </a:custGeom>
          <a:ln w="9524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2442" y="6586880"/>
            <a:ext cx="3456304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taken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seriously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regardless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59795" y="6039611"/>
            <a:ext cx="4055745" cy="2344420"/>
          </a:xfrm>
          <a:custGeom>
            <a:avLst/>
            <a:gdLst/>
            <a:ahLst/>
            <a:cxnLst/>
            <a:rect l="l" t="t" r="r" b="b"/>
            <a:pathLst>
              <a:path w="4055744" h="2344420">
                <a:moveTo>
                  <a:pt x="0" y="390651"/>
                </a:moveTo>
                <a:lnTo>
                  <a:pt x="3043" y="341645"/>
                </a:lnTo>
                <a:lnTo>
                  <a:pt x="11929" y="294456"/>
                </a:lnTo>
                <a:lnTo>
                  <a:pt x="26292" y="249450"/>
                </a:lnTo>
                <a:lnTo>
                  <a:pt x="45766" y="206994"/>
                </a:lnTo>
                <a:lnTo>
                  <a:pt x="69985" y="167454"/>
                </a:lnTo>
                <a:lnTo>
                  <a:pt x="98584" y="131195"/>
                </a:lnTo>
                <a:lnTo>
                  <a:pt x="131195" y="98584"/>
                </a:lnTo>
                <a:lnTo>
                  <a:pt x="167454" y="69985"/>
                </a:lnTo>
                <a:lnTo>
                  <a:pt x="206994" y="45766"/>
                </a:lnTo>
                <a:lnTo>
                  <a:pt x="249450" y="26292"/>
                </a:lnTo>
                <a:lnTo>
                  <a:pt x="294456" y="11929"/>
                </a:lnTo>
                <a:lnTo>
                  <a:pt x="341645" y="3043"/>
                </a:lnTo>
                <a:lnTo>
                  <a:pt x="390651" y="0"/>
                </a:lnTo>
                <a:lnTo>
                  <a:pt x="3664711" y="0"/>
                </a:lnTo>
                <a:lnTo>
                  <a:pt x="3713718" y="3043"/>
                </a:lnTo>
                <a:lnTo>
                  <a:pt x="3760907" y="11929"/>
                </a:lnTo>
                <a:lnTo>
                  <a:pt x="3805913" y="26292"/>
                </a:lnTo>
                <a:lnTo>
                  <a:pt x="3848369" y="45766"/>
                </a:lnTo>
                <a:lnTo>
                  <a:pt x="3887909" y="69985"/>
                </a:lnTo>
                <a:lnTo>
                  <a:pt x="3924168" y="98584"/>
                </a:lnTo>
                <a:lnTo>
                  <a:pt x="3956779" y="131195"/>
                </a:lnTo>
                <a:lnTo>
                  <a:pt x="3985378" y="167454"/>
                </a:lnTo>
                <a:lnTo>
                  <a:pt x="4009597" y="206994"/>
                </a:lnTo>
                <a:lnTo>
                  <a:pt x="4029071" y="249450"/>
                </a:lnTo>
                <a:lnTo>
                  <a:pt x="4043434" y="294456"/>
                </a:lnTo>
                <a:lnTo>
                  <a:pt x="4052320" y="341645"/>
                </a:lnTo>
                <a:lnTo>
                  <a:pt x="4055363" y="390651"/>
                </a:lnTo>
                <a:lnTo>
                  <a:pt x="4055363" y="1953247"/>
                </a:lnTo>
                <a:lnTo>
                  <a:pt x="4052320" y="2002251"/>
                </a:lnTo>
                <a:lnTo>
                  <a:pt x="4043434" y="2049439"/>
                </a:lnTo>
                <a:lnTo>
                  <a:pt x="4029071" y="2094445"/>
                </a:lnTo>
                <a:lnTo>
                  <a:pt x="4009597" y="2136901"/>
                </a:lnTo>
                <a:lnTo>
                  <a:pt x="3985378" y="2176443"/>
                </a:lnTo>
                <a:lnTo>
                  <a:pt x="3956779" y="2212704"/>
                </a:lnTo>
                <a:lnTo>
                  <a:pt x="3924168" y="2245317"/>
                </a:lnTo>
                <a:lnTo>
                  <a:pt x="3887909" y="2273918"/>
                </a:lnTo>
                <a:lnTo>
                  <a:pt x="3848369" y="2298139"/>
                </a:lnTo>
                <a:lnTo>
                  <a:pt x="3805913" y="2317616"/>
                </a:lnTo>
                <a:lnTo>
                  <a:pt x="3760907" y="2331980"/>
                </a:lnTo>
                <a:lnTo>
                  <a:pt x="3713718" y="2340868"/>
                </a:lnTo>
                <a:lnTo>
                  <a:pt x="3664711" y="2343912"/>
                </a:lnTo>
                <a:lnTo>
                  <a:pt x="390651" y="2343912"/>
                </a:lnTo>
                <a:lnTo>
                  <a:pt x="341645" y="2340868"/>
                </a:lnTo>
                <a:lnTo>
                  <a:pt x="294456" y="2331980"/>
                </a:lnTo>
                <a:lnTo>
                  <a:pt x="249450" y="2317616"/>
                </a:lnTo>
                <a:lnTo>
                  <a:pt x="206994" y="2298139"/>
                </a:lnTo>
                <a:lnTo>
                  <a:pt x="167454" y="2273918"/>
                </a:lnTo>
                <a:lnTo>
                  <a:pt x="131195" y="2245317"/>
                </a:lnTo>
                <a:lnTo>
                  <a:pt x="98584" y="2212704"/>
                </a:lnTo>
                <a:lnTo>
                  <a:pt x="69985" y="2176443"/>
                </a:lnTo>
                <a:lnTo>
                  <a:pt x="45766" y="2136901"/>
                </a:lnTo>
                <a:lnTo>
                  <a:pt x="26292" y="2094445"/>
                </a:lnTo>
                <a:lnTo>
                  <a:pt x="11929" y="2049439"/>
                </a:lnTo>
                <a:lnTo>
                  <a:pt x="3043" y="2002251"/>
                </a:lnTo>
                <a:lnTo>
                  <a:pt x="0" y="1953247"/>
                </a:lnTo>
                <a:lnTo>
                  <a:pt x="0" y="390651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63731" y="6395745"/>
            <a:ext cx="3051175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prevail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if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someone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tries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manipulate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10428" y="4672584"/>
            <a:ext cx="5000625" cy="3710940"/>
            <a:chOff x="5710428" y="4672584"/>
            <a:chExt cx="5000625" cy="3710940"/>
          </a:xfrm>
        </p:grpSpPr>
        <p:sp>
          <p:nvSpPr>
            <p:cNvPr id="11" name="object 11"/>
            <p:cNvSpPr/>
            <p:nvPr/>
          </p:nvSpPr>
          <p:spPr>
            <a:xfrm>
              <a:off x="5710428" y="5958840"/>
              <a:ext cx="2423160" cy="2425065"/>
            </a:xfrm>
            <a:custGeom>
              <a:avLst/>
              <a:gdLst/>
              <a:ahLst/>
              <a:cxnLst/>
              <a:rect l="l" t="t" r="r" b="b"/>
              <a:pathLst>
                <a:path w="2423159" h="2425065">
                  <a:moveTo>
                    <a:pt x="1176401" y="0"/>
                  </a:moveTo>
                  <a:lnTo>
                    <a:pt x="1128863" y="2154"/>
                  </a:lnTo>
                  <a:lnTo>
                    <a:pt x="1081823" y="6125"/>
                  </a:lnTo>
                  <a:lnTo>
                    <a:pt x="1035312" y="11875"/>
                  </a:lnTo>
                  <a:lnTo>
                    <a:pt x="989367" y="19373"/>
                  </a:lnTo>
                  <a:lnTo>
                    <a:pt x="944021" y="28583"/>
                  </a:lnTo>
                  <a:lnTo>
                    <a:pt x="899308" y="39470"/>
                  </a:lnTo>
                  <a:lnTo>
                    <a:pt x="855263" y="52001"/>
                  </a:lnTo>
                  <a:lnTo>
                    <a:pt x="811920" y="66141"/>
                  </a:lnTo>
                  <a:lnTo>
                    <a:pt x="769313" y="81857"/>
                  </a:lnTo>
                  <a:lnTo>
                    <a:pt x="727477" y="99113"/>
                  </a:lnTo>
                  <a:lnTo>
                    <a:pt x="686446" y="117875"/>
                  </a:lnTo>
                  <a:lnTo>
                    <a:pt x="646255" y="138109"/>
                  </a:lnTo>
                  <a:lnTo>
                    <a:pt x="606937" y="159781"/>
                  </a:lnTo>
                  <a:lnTo>
                    <a:pt x="568526" y="182856"/>
                  </a:lnTo>
                  <a:lnTo>
                    <a:pt x="531058" y="207300"/>
                  </a:lnTo>
                  <a:lnTo>
                    <a:pt x="494567" y="233079"/>
                  </a:lnTo>
                  <a:lnTo>
                    <a:pt x="459086" y="260158"/>
                  </a:lnTo>
                  <a:lnTo>
                    <a:pt x="424651" y="288503"/>
                  </a:lnTo>
                  <a:lnTo>
                    <a:pt x="391295" y="318080"/>
                  </a:lnTo>
                  <a:lnTo>
                    <a:pt x="359053" y="348854"/>
                  </a:lnTo>
                  <a:lnTo>
                    <a:pt x="327958" y="380792"/>
                  </a:lnTo>
                  <a:lnTo>
                    <a:pt x="298047" y="413858"/>
                  </a:lnTo>
                  <a:lnTo>
                    <a:pt x="269351" y="448019"/>
                  </a:lnTo>
                  <a:lnTo>
                    <a:pt x="241907" y="483240"/>
                  </a:lnTo>
                  <a:lnTo>
                    <a:pt x="215748" y="519487"/>
                  </a:lnTo>
                  <a:lnTo>
                    <a:pt x="190909" y="556725"/>
                  </a:lnTo>
                  <a:lnTo>
                    <a:pt x="167424" y="594921"/>
                  </a:lnTo>
                  <a:lnTo>
                    <a:pt x="145326" y="634039"/>
                  </a:lnTo>
                  <a:lnTo>
                    <a:pt x="124652" y="674046"/>
                  </a:lnTo>
                  <a:lnTo>
                    <a:pt x="105434" y="714907"/>
                  </a:lnTo>
                  <a:lnTo>
                    <a:pt x="87707" y="756588"/>
                  </a:lnTo>
                  <a:lnTo>
                    <a:pt x="71506" y="799055"/>
                  </a:lnTo>
                  <a:lnTo>
                    <a:pt x="56864" y="842273"/>
                  </a:lnTo>
                  <a:lnTo>
                    <a:pt x="43817" y="886208"/>
                  </a:lnTo>
                  <a:lnTo>
                    <a:pt x="32398" y="930825"/>
                  </a:lnTo>
                  <a:lnTo>
                    <a:pt x="22641" y="976091"/>
                  </a:lnTo>
                  <a:lnTo>
                    <a:pt x="14582" y="1021971"/>
                  </a:lnTo>
                  <a:lnTo>
                    <a:pt x="8253" y="1068431"/>
                  </a:lnTo>
                  <a:lnTo>
                    <a:pt x="3691" y="1115436"/>
                  </a:lnTo>
                  <a:lnTo>
                    <a:pt x="928" y="1162952"/>
                  </a:lnTo>
                  <a:lnTo>
                    <a:pt x="0" y="1210945"/>
                  </a:lnTo>
                  <a:lnTo>
                    <a:pt x="958" y="1259750"/>
                  </a:lnTo>
                  <a:lnTo>
                    <a:pt x="3809" y="1308067"/>
                  </a:lnTo>
                  <a:lnTo>
                    <a:pt x="8518" y="1355860"/>
                  </a:lnTo>
                  <a:lnTo>
                    <a:pt x="15048" y="1403092"/>
                  </a:lnTo>
                  <a:lnTo>
                    <a:pt x="23364" y="1449726"/>
                  </a:lnTo>
                  <a:lnTo>
                    <a:pt x="33430" y="1495728"/>
                  </a:lnTo>
                  <a:lnTo>
                    <a:pt x="45210" y="1541059"/>
                  </a:lnTo>
                  <a:lnTo>
                    <a:pt x="58668" y="1585685"/>
                  </a:lnTo>
                  <a:lnTo>
                    <a:pt x="73769" y="1629568"/>
                  </a:lnTo>
                  <a:lnTo>
                    <a:pt x="90476" y="1672673"/>
                  </a:lnTo>
                  <a:lnTo>
                    <a:pt x="108755" y="1714962"/>
                  </a:lnTo>
                  <a:lnTo>
                    <a:pt x="128569" y="1756401"/>
                  </a:lnTo>
                  <a:lnTo>
                    <a:pt x="149882" y="1796952"/>
                  </a:lnTo>
                  <a:lnTo>
                    <a:pt x="172659" y="1836579"/>
                  </a:lnTo>
                  <a:lnTo>
                    <a:pt x="196864" y="1875246"/>
                  </a:lnTo>
                  <a:lnTo>
                    <a:pt x="222461" y="1912917"/>
                  </a:lnTo>
                  <a:lnTo>
                    <a:pt x="249415" y="1949555"/>
                  </a:lnTo>
                  <a:lnTo>
                    <a:pt x="277689" y="1985124"/>
                  </a:lnTo>
                  <a:lnTo>
                    <a:pt x="307248" y="2019587"/>
                  </a:lnTo>
                  <a:lnTo>
                    <a:pt x="338056" y="2052910"/>
                  </a:lnTo>
                  <a:lnTo>
                    <a:pt x="370077" y="2085054"/>
                  </a:lnTo>
                  <a:lnTo>
                    <a:pt x="403275" y="2115984"/>
                  </a:lnTo>
                  <a:lnTo>
                    <a:pt x="437616" y="2145663"/>
                  </a:lnTo>
                  <a:lnTo>
                    <a:pt x="473062" y="2174056"/>
                  </a:lnTo>
                  <a:lnTo>
                    <a:pt x="509578" y="2201126"/>
                  </a:lnTo>
                  <a:lnTo>
                    <a:pt x="547129" y="2226836"/>
                  </a:lnTo>
                  <a:lnTo>
                    <a:pt x="585678" y="2251151"/>
                  </a:lnTo>
                  <a:lnTo>
                    <a:pt x="625190" y="2274033"/>
                  </a:lnTo>
                  <a:lnTo>
                    <a:pt x="665629" y="2295448"/>
                  </a:lnTo>
                  <a:lnTo>
                    <a:pt x="706959" y="2315358"/>
                  </a:lnTo>
                  <a:lnTo>
                    <a:pt x="749145" y="2333727"/>
                  </a:lnTo>
                  <a:lnTo>
                    <a:pt x="792151" y="2350518"/>
                  </a:lnTo>
                  <a:lnTo>
                    <a:pt x="835940" y="2365697"/>
                  </a:lnTo>
                  <a:lnTo>
                    <a:pt x="880477" y="2379225"/>
                  </a:lnTo>
                  <a:lnTo>
                    <a:pt x="925727" y="2391068"/>
                  </a:lnTo>
                  <a:lnTo>
                    <a:pt x="971654" y="2401188"/>
                  </a:lnTo>
                  <a:lnTo>
                    <a:pt x="1018221" y="2409550"/>
                  </a:lnTo>
                  <a:lnTo>
                    <a:pt x="1065393" y="2416116"/>
                  </a:lnTo>
                  <a:lnTo>
                    <a:pt x="1113135" y="2420852"/>
                  </a:lnTo>
                  <a:lnTo>
                    <a:pt x="1161410" y="2423719"/>
                  </a:lnTo>
                  <a:lnTo>
                    <a:pt x="1210182" y="2424684"/>
                  </a:lnTo>
                  <a:lnTo>
                    <a:pt x="1257804" y="2423765"/>
                  </a:lnTo>
                  <a:lnTo>
                    <a:pt x="1304962" y="2421031"/>
                  </a:lnTo>
                  <a:lnTo>
                    <a:pt x="1351621" y="2416516"/>
                  </a:lnTo>
                  <a:lnTo>
                    <a:pt x="1397748" y="2410253"/>
                  </a:lnTo>
                  <a:lnTo>
                    <a:pt x="1443310" y="2402276"/>
                  </a:lnTo>
                  <a:lnTo>
                    <a:pt x="1488272" y="2392620"/>
                  </a:lnTo>
                  <a:lnTo>
                    <a:pt x="1532601" y="2381317"/>
                  </a:lnTo>
                  <a:lnTo>
                    <a:pt x="1576264" y="2368402"/>
                  </a:lnTo>
                  <a:lnTo>
                    <a:pt x="1619226" y="2353908"/>
                  </a:lnTo>
                  <a:lnTo>
                    <a:pt x="1661453" y="2337869"/>
                  </a:lnTo>
                  <a:lnTo>
                    <a:pt x="1702913" y="2320319"/>
                  </a:lnTo>
                  <a:lnTo>
                    <a:pt x="1743571" y="2301291"/>
                  </a:lnTo>
                  <a:lnTo>
                    <a:pt x="1783393" y="2280820"/>
                  </a:lnTo>
                  <a:lnTo>
                    <a:pt x="1822346" y="2258939"/>
                  </a:lnTo>
                  <a:lnTo>
                    <a:pt x="1860396" y="2235682"/>
                  </a:lnTo>
                  <a:lnTo>
                    <a:pt x="1897510" y="2211082"/>
                  </a:lnTo>
                  <a:lnTo>
                    <a:pt x="1933652" y="2185174"/>
                  </a:lnTo>
                  <a:lnTo>
                    <a:pt x="1968791" y="2157991"/>
                  </a:lnTo>
                  <a:lnTo>
                    <a:pt x="2002892" y="2129567"/>
                  </a:lnTo>
                  <a:lnTo>
                    <a:pt x="2035921" y="2099936"/>
                  </a:lnTo>
                  <a:lnTo>
                    <a:pt x="2067845" y="2069131"/>
                  </a:lnTo>
                  <a:lnTo>
                    <a:pt x="2098630" y="2037187"/>
                  </a:lnTo>
                  <a:lnTo>
                    <a:pt x="2128242" y="2004136"/>
                  </a:lnTo>
                  <a:lnTo>
                    <a:pt x="2156647" y="1970013"/>
                  </a:lnTo>
                  <a:lnTo>
                    <a:pt x="2183812" y="1934852"/>
                  </a:lnTo>
                  <a:lnTo>
                    <a:pt x="2209703" y="1898686"/>
                  </a:lnTo>
                  <a:lnTo>
                    <a:pt x="2234286" y="1861549"/>
                  </a:lnTo>
                  <a:lnTo>
                    <a:pt x="2257528" y="1823475"/>
                  </a:lnTo>
                  <a:lnTo>
                    <a:pt x="2279394" y="1784497"/>
                  </a:lnTo>
                  <a:lnTo>
                    <a:pt x="2299852" y="1744650"/>
                  </a:lnTo>
                  <a:lnTo>
                    <a:pt x="2318866" y="1703967"/>
                  </a:lnTo>
                  <a:lnTo>
                    <a:pt x="2336405" y="1662482"/>
                  </a:lnTo>
                  <a:lnTo>
                    <a:pt x="2352433" y="1620229"/>
                  </a:lnTo>
                  <a:lnTo>
                    <a:pt x="2366917" y="1577241"/>
                  </a:lnTo>
                  <a:lnTo>
                    <a:pt x="2379823" y="1533552"/>
                  </a:lnTo>
                  <a:lnTo>
                    <a:pt x="2391118" y="1489196"/>
                  </a:lnTo>
                  <a:lnTo>
                    <a:pt x="2400768" y="1444207"/>
                  </a:lnTo>
                  <a:lnTo>
                    <a:pt x="2408739" y="1398619"/>
                  </a:lnTo>
                  <a:lnTo>
                    <a:pt x="2414997" y="1352464"/>
                  </a:lnTo>
                  <a:lnTo>
                    <a:pt x="2419509" y="1305778"/>
                  </a:lnTo>
                  <a:lnTo>
                    <a:pt x="2422241" y="1258593"/>
                  </a:lnTo>
                  <a:lnTo>
                    <a:pt x="2423160" y="1210945"/>
                  </a:lnTo>
                  <a:lnTo>
                    <a:pt x="2422114" y="1160074"/>
                  </a:lnTo>
                  <a:lnTo>
                    <a:pt x="2419003" y="1109755"/>
                  </a:lnTo>
                  <a:lnTo>
                    <a:pt x="2413866" y="1060026"/>
                  </a:lnTo>
                  <a:lnTo>
                    <a:pt x="2406743" y="1010921"/>
                  </a:lnTo>
                  <a:lnTo>
                    <a:pt x="2397673" y="962480"/>
                  </a:lnTo>
                  <a:lnTo>
                    <a:pt x="2386695" y="914738"/>
                  </a:lnTo>
                  <a:lnTo>
                    <a:pt x="2373848" y="867732"/>
                  </a:lnTo>
                  <a:lnTo>
                    <a:pt x="2359172" y="821499"/>
                  </a:lnTo>
                  <a:lnTo>
                    <a:pt x="2342707" y="776077"/>
                  </a:lnTo>
                  <a:lnTo>
                    <a:pt x="2324491" y="731501"/>
                  </a:lnTo>
                  <a:lnTo>
                    <a:pt x="2304563" y="687810"/>
                  </a:lnTo>
                  <a:lnTo>
                    <a:pt x="2282964" y="645039"/>
                  </a:lnTo>
                  <a:lnTo>
                    <a:pt x="2259732" y="603226"/>
                  </a:lnTo>
                  <a:lnTo>
                    <a:pt x="2234907" y="562407"/>
                  </a:lnTo>
                  <a:lnTo>
                    <a:pt x="2208528" y="522620"/>
                  </a:lnTo>
                  <a:lnTo>
                    <a:pt x="2180635" y="483901"/>
                  </a:lnTo>
                  <a:lnTo>
                    <a:pt x="2151266" y="446287"/>
                  </a:lnTo>
                  <a:lnTo>
                    <a:pt x="2120462" y="409815"/>
                  </a:lnTo>
                  <a:lnTo>
                    <a:pt x="2088261" y="374523"/>
                  </a:lnTo>
                  <a:lnTo>
                    <a:pt x="1660525" y="805434"/>
                  </a:lnTo>
                  <a:lnTo>
                    <a:pt x="1691852" y="843172"/>
                  </a:lnTo>
                  <a:lnTo>
                    <a:pt x="1720109" y="883060"/>
                  </a:lnTo>
                  <a:lnTo>
                    <a:pt x="1745130" y="924959"/>
                  </a:lnTo>
                  <a:lnTo>
                    <a:pt x="1766752" y="968734"/>
                  </a:lnTo>
                  <a:lnTo>
                    <a:pt x="1784811" y="1014247"/>
                  </a:lnTo>
                  <a:lnTo>
                    <a:pt x="1799143" y="1061362"/>
                  </a:lnTo>
                  <a:lnTo>
                    <a:pt x="1809583" y="1109941"/>
                  </a:lnTo>
                  <a:lnTo>
                    <a:pt x="1815967" y="1159847"/>
                  </a:lnTo>
                  <a:lnTo>
                    <a:pt x="1818131" y="1210945"/>
                  </a:lnTo>
                  <a:lnTo>
                    <a:pt x="1816297" y="1258360"/>
                  </a:lnTo>
                  <a:lnTo>
                    <a:pt x="1810884" y="1304759"/>
                  </a:lnTo>
                  <a:lnTo>
                    <a:pt x="1802030" y="1350010"/>
                  </a:lnTo>
                  <a:lnTo>
                    <a:pt x="1789871" y="1393978"/>
                  </a:lnTo>
                  <a:lnTo>
                    <a:pt x="1774545" y="1436531"/>
                  </a:lnTo>
                  <a:lnTo>
                    <a:pt x="1756188" y="1477536"/>
                  </a:lnTo>
                  <a:lnTo>
                    <a:pt x="1734937" y="1516859"/>
                  </a:lnTo>
                  <a:lnTo>
                    <a:pt x="1710929" y="1554369"/>
                  </a:lnTo>
                  <a:lnTo>
                    <a:pt x="1684301" y="1589931"/>
                  </a:lnTo>
                  <a:lnTo>
                    <a:pt x="1655189" y="1623412"/>
                  </a:lnTo>
                  <a:lnTo>
                    <a:pt x="1623730" y="1654680"/>
                  </a:lnTo>
                  <a:lnTo>
                    <a:pt x="1590062" y="1683602"/>
                  </a:lnTo>
                  <a:lnTo>
                    <a:pt x="1554320" y="1710044"/>
                  </a:lnTo>
                  <a:lnTo>
                    <a:pt x="1516643" y="1733874"/>
                  </a:lnTo>
                  <a:lnTo>
                    <a:pt x="1477166" y="1754958"/>
                  </a:lnTo>
                  <a:lnTo>
                    <a:pt x="1436027" y="1773163"/>
                  </a:lnTo>
                  <a:lnTo>
                    <a:pt x="1393362" y="1788357"/>
                  </a:lnTo>
                  <a:lnTo>
                    <a:pt x="1349308" y="1800406"/>
                  </a:lnTo>
                  <a:lnTo>
                    <a:pt x="1304003" y="1809177"/>
                  </a:lnTo>
                  <a:lnTo>
                    <a:pt x="1257582" y="1814537"/>
                  </a:lnTo>
                  <a:lnTo>
                    <a:pt x="1210182" y="1816354"/>
                  </a:lnTo>
                  <a:lnTo>
                    <a:pt x="1162802" y="1814537"/>
                  </a:lnTo>
                  <a:lnTo>
                    <a:pt x="1116434" y="1809177"/>
                  </a:lnTo>
                  <a:lnTo>
                    <a:pt x="1071212" y="1800406"/>
                  </a:lnTo>
                  <a:lnTo>
                    <a:pt x="1027269" y="1788357"/>
                  </a:lnTo>
                  <a:lnTo>
                    <a:pt x="984738" y="1773163"/>
                  </a:lnTo>
                  <a:lnTo>
                    <a:pt x="943753" y="1754958"/>
                  </a:lnTo>
                  <a:lnTo>
                    <a:pt x="904446" y="1733874"/>
                  </a:lnTo>
                  <a:lnTo>
                    <a:pt x="866952" y="1710044"/>
                  </a:lnTo>
                  <a:lnTo>
                    <a:pt x="831403" y="1683602"/>
                  </a:lnTo>
                  <a:lnTo>
                    <a:pt x="797932" y="1654680"/>
                  </a:lnTo>
                  <a:lnTo>
                    <a:pt x="766673" y="1623412"/>
                  </a:lnTo>
                  <a:lnTo>
                    <a:pt x="737759" y="1589931"/>
                  </a:lnTo>
                  <a:lnTo>
                    <a:pt x="711323" y="1554369"/>
                  </a:lnTo>
                  <a:lnTo>
                    <a:pt x="687498" y="1516859"/>
                  </a:lnTo>
                  <a:lnTo>
                    <a:pt x="666417" y="1477536"/>
                  </a:lnTo>
                  <a:lnTo>
                    <a:pt x="648214" y="1436531"/>
                  </a:lnTo>
                  <a:lnTo>
                    <a:pt x="633022" y="1393978"/>
                  </a:lnTo>
                  <a:lnTo>
                    <a:pt x="620974" y="1350009"/>
                  </a:lnTo>
                  <a:lnTo>
                    <a:pt x="612204" y="1304759"/>
                  </a:lnTo>
                  <a:lnTo>
                    <a:pt x="606844" y="1258360"/>
                  </a:lnTo>
                  <a:lnTo>
                    <a:pt x="605027" y="1210945"/>
                  </a:lnTo>
                  <a:lnTo>
                    <a:pt x="606844" y="1163528"/>
                  </a:lnTo>
                  <a:lnTo>
                    <a:pt x="612204" y="1117127"/>
                  </a:lnTo>
                  <a:lnTo>
                    <a:pt x="620974" y="1071872"/>
                  </a:lnTo>
                  <a:lnTo>
                    <a:pt x="633022" y="1027899"/>
                  </a:lnTo>
                  <a:lnTo>
                    <a:pt x="648214" y="985340"/>
                  </a:lnTo>
                  <a:lnTo>
                    <a:pt x="666417" y="944328"/>
                  </a:lnTo>
                  <a:lnTo>
                    <a:pt x="687498" y="904997"/>
                  </a:lnTo>
                  <a:lnTo>
                    <a:pt x="711323" y="867479"/>
                  </a:lnTo>
                  <a:lnTo>
                    <a:pt x="737759" y="831908"/>
                  </a:lnTo>
                  <a:lnTo>
                    <a:pt x="766673" y="798418"/>
                  </a:lnTo>
                  <a:lnTo>
                    <a:pt x="797932" y="767140"/>
                  </a:lnTo>
                  <a:lnTo>
                    <a:pt x="831403" y="738210"/>
                  </a:lnTo>
                  <a:lnTo>
                    <a:pt x="866952" y="711759"/>
                  </a:lnTo>
                  <a:lnTo>
                    <a:pt x="904446" y="687921"/>
                  </a:lnTo>
                  <a:lnTo>
                    <a:pt x="943753" y="666829"/>
                  </a:lnTo>
                  <a:lnTo>
                    <a:pt x="984738" y="648617"/>
                  </a:lnTo>
                  <a:lnTo>
                    <a:pt x="1027269" y="633417"/>
                  </a:lnTo>
                  <a:lnTo>
                    <a:pt x="1071212" y="621363"/>
                  </a:lnTo>
                  <a:lnTo>
                    <a:pt x="1116434" y="612588"/>
                  </a:lnTo>
                  <a:lnTo>
                    <a:pt x="1162802" y="607226"/>
                  </a:lnTo>
                  <a:lnTo>
                    <a:pt x="1210182" y="605409"/>
                  </a:lnTo>
                  <a:lnTo>
                    <a:pt x="1252291" y="606958"/>
                  </a:lnTo>
                  <a:lnTo>
                    <a:pt x="1293876" y="611425"/>
                  </a:lnTo>
                  <a:lnTo>
                    <a:pt x="1334412" y="618535"/>
                  </a:lnTo>
                  <a:lnTo>
                    <a:pt x="1373377" y="628015"/>
                  </a:lnTo>
                  <a:lnTo>
                    <a:pt x="1347571" y="584021"/>
                  </a:lnTo>
                  <a:lnTo>
                    <a:pt x="1323398" y="539168"/>
                  </a:lnTo>
                  <a:lnTo>
                    <a:pt x="1300899" y="493495"/>
                  </a:lnTo>
                  <a:lnTo>
                    <a:pt x="1280112" y="447038"/>
                  </a:lnTo>
                  <a:lnTo>
                    <a:pt x="1261074" y="399837"/>
                  </a:lnTo>
                  <a:lnTo>
                    <a:pt x="1243826" y="351930"/>
                  </a:lnTo>
                  <a:lnTo>
                    <a:pt x="1228404" y="303354"/>
                  </a:lnTo>
                  <a:lnTo>
                    <a:pt x="1214848" y="254148"/>
                  </a:lnTo>
                  <a:lnTo>
                    <a:pt x="1203196" y="204350"/>
                  </a:lnTo>
                  <a:lnTo>
                    <a:pt x="1193487" y="153998"/>
                  </a:lnTo>
                  <a:lnTo>
                    <a:pt x="1185759" y="103130"/>
                  </a:lnTo>
                  <a:lnTo>
                    <a:pt x="1180051" y="51784"/>
                  </a:lnTo>
                  <a:lnTo>
                    <a:pt x="117640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98208" y="4672584"/>
              <a:ext cx="2423160" cy="2112645"/>
            </a:xfrm>
            <a:custGeom>
              <a:avLst/>
              <a:gdLst/>
              <a:ahLst/>
              <a:cxnLst/>
              <a:rect l="l" t="t" r="r" b="b"/>
              <a:pathLst>
                <a:path w="2423159" h="2112645">
                  <a:moveTo>
                    <a:pt x="2259934" y="605536"/>
                  </a:moveTo>
                  <a:lnTo>
                    <a:pt x="1210183" y="605536"/>
                  </a:lnTo>
                  <a:lnTo>
                    <a:pt x="1257562" y="607371"/>
                  </a:lnTo>
                  <a:lnTo>
                    <a:pt x="1303928" y="612786"/>
                  </a:lnTo>
                  <a:lnTo>
                    <a:pt x="1349146" y="621645"/>
                  </a:lnTo>
                  <a:lnTo>
                    <a:pt x="1393084" y="633810"/>
                  </a:lnTo>
                  <a:lnTo>
                    <a:pt x="1435609" y="649143"/>
                  </a:lnTo>
                  <a:lnTo>
                    <a:pt x="1476587" y="667510"/>
                  </a:lnTo>
                  <a:lnTo>
                    <a:pt x="1515886" y="688772"/>
                  </a:lnTo>
                  <a:lnTo>
                    <a:pt x="1553372" y="712793"/>
                  </a:lnTo>
                  <a:lnTo>
                    <a:pt x="1588912" y="739436"/>
                  </a:lnTo>
                  <a:lnTo>
                    <a:pt x="1622374" y="768565"/>
                  </a:lnTo>
                  <a:lnTo>
                    <a:pt x="1653624" y="800041"/>
                  </a:lnTo>
                  <a:lnTo>
                    <a:pt x="1682529" y="833730"/>
                  </a:lnTo>
                  <a:lnTo>
                    <a:pt x="1708957" y="869493"/>
                  </a:lnTo>
                  <a:lnTo>
                    <a:pt x="1732773" y="907193"/>
                  </a:lnTo>
                  <a:lnTo>
                    <a:pt x="1753846" y="946695"/>
                  </a:lnTo>
                  <a:lnTo>
                    <a:pt x="1772042" y="987861"/>
                  </a:lnTo>
                  <a:lnTo>
                    <a:pt x="1787228" y="1030555"/>
                  </a:lnTo>
                  <a:lnTo>
                    <a:pt x="1799271" y="1074639"/>
                  </a:lnTo>
                  <a:lnTo>
                    <a:pt x="1808037" y="1119976"/>
                  </a:lnTo>
                  <a:lnTo>
                    <a:pt x="1813395" y="1166431"/>
                  </a:lnTo>
                  <a:lnTo>
                    <a:pt x="1815211" y="1213865"/>
                  </a:lnTo>
                  <a:lnTo>
                    <a:pt x="1812847" y="1267749"/>
                  </a:lnTo>
                  <a:lnTo>
                    <a:pt x="1805879" y="1320381"/>
                  </a:lnTo>
                  <a:lnTo>
                    <a:pt x="1794491" y="1371552"/>
                  </a:lnTo>
                  <a:lnTo>
                    <a:pt x="1778866" y="1421056"/>
                  </a:lnTo>
                  <a:lnTo>
                    <a:pt x="1759189" y="1468683"/>
                  </a:lnTo>
                  <a:lnTo>
                    <a:pt x="1735643" y="1514225"/>
                  </a:lnTo>
                  <a:lnTo>
                    <a:pt x="1708412" y="1557476"/>
                  </a:lnTo>
                  <a:lnTo>
                    <a:pt x="1677681" y="1598226"/>
                  </a:lnTo>
                  <a:lnTo>
                    <a:pt x="1643634" y="1636267"/>
                  </a:lnTo>
                  <a:lnTo>
                    <a:pt x="1628796" y="1651488"/>
                  </a:lnTo>
                  <a:lnTo>
                    <a:pt x="1599217" y="1683023"/>
                  </a:lnTo>
                  <a:lnTo>
                    <a:pt x="1584452" y="1698243"/>
                  </a:lnTo>
                  <a:lnTo>
                    <a:pt x="2029206" y="2112264"/>
                  </a:lnTo>
                  <a:lnTo>
                    <a:pt x="2041854" y="2097980"/>
                  </a:lnTo>
                  <a:lnTo>
                    <a:pt x="2054479" y="2084482"/>
                  </a:lnTo>
                  <a:lnTo>
                    <a:pt x="2067103" y="2071508"/>
                  </a:lnTo>
                  <a:lnTo>
                    <a:pt x="2079752" y="2058796"/>
                  </a:lnTo>
                  <a:lnTo>
                    <a:pt x="2079752" y="2055876"/>
                  </a:lnTo>
                  <a:lnTo>
                    <a:pt x="2112417" y="2020974"/>
                  </a:lnTo>
                  <a:lnTo>
                    <a:pt x="2143727" y="1984760"/>
                  </a:lnTo>
                  <a:lnTo>
                    <a:pt x="2173634" y="1947280"/>
                  </a:lnTo>
                  <a:lnTo>
                    <a:pt x="2202092" y="1908583"/>
                  </a:lnTo>
                  <a:lnTo>
                    <a:pt x="2229053" y="1868713"/>
                  </a:lnTo>
                  <a:lnTo>
                    <a:pt x="2254472" y="1827720"/>
                  </a:lnTo>
                  <a:lnTo>
                    <a:pt x="2278301" y="1785649"/>
                  </a:lnTo>
                  <a:lnTo>
                    <a:pt x="2300492" y="1742547"/>
                  </a:lnTo>
                  <a:lnTo>
                    <a:pt x="2321092" y="1698243"/>
                  </a:lnTo>
                  <a:lnTo>
                    <a:pt x="2339778" y="1653441"/>
                  </a:lnTo>
                  <a:lnTo>
                    <a:pt x="2356777" y="1607531"/>
                  </a:lnTo>
                  <a:lnTo>
                    <a:pt x="2371953" y="1560778"/>
                  </a:lnTo>
                  <a:lnTo>
                    <a:pt x="2385257" y="1513229"/>
                  </a:lnTo>
                  <a:lnTo>
                    <a:pt x="2396643" y="1464932"/>
                  </a:lnTo>
                  <a:lnTo>
                    <a:pt x="2406064" y="1415934"/>
                  </a:lnTo>
                  <a:lnTo>
                    <a:pt x="2413493" y="1366094"/>
                  </a:lnTo>
                  <a:lnTo>
                    <a:pt x="2418829" y="1315934"/>
                  </a:lnTo>
                  <a:lnTo>
                    <a:pt x="2422068" y="1265200"/>
                  </a:lnTo>
                  <a:lnTo>
                    <a:pt x="2423160" y="1213865"/>
                  </a:lnTo>
                  <a:lnTo>
                    <a:pt x="2422246" y="1166431"/>
                  </a:lnTo>
                  <a:lnTo>
                    <a:pt x="2419509" y="1119015"/>
                  </a:lnTo>
                  <a:lnTo>
                    <a:pt x="2414997" y="1072320"/>
                  </a:lnTo>
                  <a:lnTo>
                    <a:pt x="2408739" y="1026158"/>
                  </a:lnTo>
                  <a:lnTo>
                    <a:pt x="2400768" y="980563"/>
                  </a:lnTo>
                  <a:lnTo>
                    <a:pt x="2391118" y="935567"/>
                  </a:lnTo>
                  <a:lnTo>
                    <a:pt x="2379823" y="891204"/>
                  </a:lnTo>
                  <a:lnTo>
                    <a:pt x="2366917" y="847509"/>
                  </a:lnTo>
                  <a:lnTo>
                    <a:pt x="2352433" y="804516"/>
                  </a:lnTo>
                  <a:lnTo>
                    <a:pt x="2336405" y="762257"/>
                  </a:lnTo>
                  <a:lnTo>
                    <a:pt x="2318866" y="720767"/>
                  </a:lnTo>
                  <a:lnTo>
                    <a:pt x="2299852" y="680079"/>
                  </a:lnTo>
                  <a:lnTo>
                    <a:pt x="2279394" y="640227"/>
                  </a:lnTo>
                  <a:lnTo>
                    <a:pt x="2259934" y="605536"/>
                  </a:lnTo>
                  <a:close/>
                </a:path>
                <a:path w="2423159" h="2112645">
                  <a:moveTo>
                    <a:pt x="1210183" y="0"/>
                  </a:moveTo>
                  <a:lnTo>
                    <a:pt x="1161410" y="964"/>
                  </a:lnTo>
                  <a:lnTo>
                    <a:pt x="1113135" y="3831"/>
                  </a:lnTo>
                  <a:lnTo>
                    <a:pt x="1065393" y="8567"/>
                  </a:lnTo>
                  <a:lnTo>
                    <a:pt x="1018221" y="15133"/>
                  </a:lnTo>
                  <a:lnTo>
                    <a:pt x="971654" y="23495"/>
                  </a:lnTo>
                  <a:lnTo>
                    <a:pt x="925727" y="33616"/>
                  </a:lnTo>
                  <a:lnTo>
                    <a:pt x="880477" y="45458"/>
                  </a:lnTo>
                  <a:lnTo>
                    <a:pt x="835940" y="58987"/>
                  </a:lnTo>
                  <a:lnTo>
                    <a:pt x="792151" y="74166"/>
                  </a:lnTo>
                  <a:lnTo>
                    <a:pt x="749145" y="90958"/>
                  </a:lnTo>
                  <a:lnTo>
                    <a:pt x="706959" y="109328"/>
                  </a:lnTo>
                  <a:lnTo>
                    <a:pt x="665629" y="129238"/>
                  </a:lnTo>
                  <a:lnTo>
                    <a:pt x="625190" y="150654"/>
                  </a:lnTo>
                  <a:lnTo>
                    <a:pt x="585678" y="173537"/>
                  </a:lnTo>
                  <a:lnTo>
                    <a:pt x="547129" y="197853"/>
                  </a:lnTo>
                  <a:lnTo>
                    <a:pt x="509578" y="223565"/>
                  </a:lnTo>
                  <a:lnTo>
                    <a:pt x="473062" y="250636"/>
                  </a:lnTo>
                  <a:lnTo>
                    <a:pt x="437616" y="279030"/>
                  </a:lnTo>
                  <a:lnTo>
                    <a:pt x="403275" y="308712"/>
                  </a:lnTo>
                  <a:lnTo>
                    <a:pt x="370077" y="339644"/>
                  </a:lnTo>
                  <a:lnTo>
                    <a:pt x="338056" y="371791"/>
                  </a:lnTo>
                  <a:lnTo>
                    <a:pt x="307248" y="405115"/>
                  </a:lnTo>
                  <a:lnTo>
                    <a:pt x="277689" y="439582"/>
                  </a:lnTo>
                  <a:lnTo>
                    <a:pt x="249415" y="475154"/>
                  </a:lnTo>
                  <a:lnTo>
                    <a:pt x="222461" y="511795"/>
                  </a:lnTo>
                  <a:lnTo>
                    <a:pt x="196864" y="549469"/>
                  </a:lnTo>
                  <a:lnTo>
                    <a:pt x="172659" y="588140"/>
                  </a:lnTo>
                  <a:lnTo>
                    <a:pt x="149882" y="627772"/>
                  </a:lnTo>
                  <a:lnTo>
                    <a:pt x="128569" y="668327"/>
                  </a:lnTo>
                  <a:lnTo>
                    <a:pt x="108755" y="709770"/>
                  </a:lnTo>
                  <a:lnTo>
                    <a:pt x="90476" y="752065"/>
                  </a:lnTo>
                  <a:lnTo>
                    <a:pt x="73769" y="795175"/>
                  </a:lnTo>
                  <a:lnTo>
                    <a:pt x="58668" y="839064"/>
                  </a:lnTo>
                  <a:lnTo>
                    <a:pt x="45210" y="883696"/>
                  </a:lnTo>
                  <a:lnTo>
                    <a:pt x="33430" y="929034"/>
                  </a:lnTo>
                  <a:lnTo>
                    <a:pt x="23364" y="975042"/>
                  </a:lnTo>
                  <a:lnTo>
                    <a:pt x="15048" y="1021685"/>
                  </a:lnTo>
                  <a:lnTo>
                    <a:pt x="8518" y="1068924"/>
                  </a:lnTo>
                  <a:lnTo>
                    <a:pt x="3809" y="1116725"/>
                  </a:lnTo>
                  <a:lnTo>
                    <a:pt x="958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1" y="1366281"/>
                  </a:lnTo>
                  <a:lnTo>
                    <a:pt x="16442" y="1415614"/>
                  </a:lnTo>
                  <a:lnTo>
                    <a:pt x="25537" y="1464454"/>
                  </a:lnTo>
                  <a:lnTo>
                    <a:pt x="36552" y="1512569"/>
                  </a:lnTo>
                  <a:lnTo>
                    <a:pt x="49451" y="1559919"/>
                  </a:lnTo>
                  <a:lnTo>
                    <a:pt x="64195" y="1606462"/>
                  </a:lnTo>
                  <a:lnTo>
                    <a:pt x="80749" y="1652155"/>
                  </a:lnTo>
                  <a:lnTo>
                    <a:pt x="99076" y="1696955"/>
                  </a:lnTo>
                  <a:lnTo>
                    <a:pt x="119138" y="1740822"/>
                  </a:lnTo>
                  <a:lnTo>
                    <a:pt x="140899" y="1783713"/>
                  </a:lnTo>
                  <a:lnTo>
                    <a:pt x="164322" y="1825586"/>
                  </a:lnTo>
                  <a:lnTo>
                    <a:pt x="189370" y="1866398"/>
                  </a:lnTo>
                  <a:lnTo>
                    <a:pt x="216006" y="1906108"/>
                  </a:lnTo>
                  <a:lnTo>
                    <a:pt x="244193" y="1944673"/>
                  </a:lnTo>
                  <a:lnTo>
                    <a:pt x="273894" y="1982052"/>
                  </a:lnTo>
                  <a:lnTo>
                    <a:pt x="305073" y="2018202"/>
                  </a:lnTo>
                  <a:lnTo>
                    <a:pt x="337693" y="2053082"/>
                  </a:lnTo>
                  <a:lnTo>
                    <a:pt x="337693" y="2055876"/>
                  </a:lnTo>
                  <a:lnTo>
                    <a:pt x="371475" y="2089784"/>
                  </a:lnTo>
                  <a:lnTo>
                    <a:pt x="799338" y="1658873"/>
                  </a:lnTo>
                  <a:lnTo>
                    <a:pt x="779526" y="1639061"/>
                  </a:lnTo>
                  <a:lnTo>
                    <a:pt x="748655" y="1604977"/>
                  </a:lnTo>
                  <a:lnTo>
                    <a:pt x="720315" y="1568653"/>
                  </a:lnTo>
                  <a:lnTo>
                    <a:pt x="694676" y="1530225"/>
                  </a:lnTo>
                  <a:lnTo>
                    <a:pt x="671907" y="1489831"/>
                  </a:lnTo>
                  <a:lnTo>
                    <a:pt x="652176" y="1447609"/>
                  </a:lnTo>
                  <a:lnTo>
                    <a:pt x="635654" y="1403695"/>
                  </a:lnTo>
                  <a:lnTo>
                    <a:pt x="622509" y="1358226"/>
                  </a:lnTo>
                  <a:lnTo>
                    <a:pt x="612910" y="1311341"/>
                  </a:lnTo>
                  <a:lnTo>
                    <a:pt x="607026" y="1263175"/>
                  </a:lnTo>
                  <a:lnTo>
                    <a:pt x="605027" y="1213865"/>
                  </a:lnTo>
                  <a:lnTo>
                    <a:pt x="606844" y="1166431"/>
                  </a:lnTo>
                  <a:lnTo>
                    <a:pt x="612204" y="1119976"/>
                  </a:lnTo>
                  <a:lnTo>
                    <a:pt x="620974" y="1074639"/>
                  </a:lnTo>
                  <a:lnTo>
                    <a:pt x="633022" y="1030555"/>
                  </a:lnTo>
                  <a:lnTo>
                    <a:pt x="648214" y="987861"/>
                  </a:lnTo>
                  <a:lnTo>
                    <a:pt x="666417" y="946695"/>
                  </a:lnTo>
                  <a:lnTo>
                    <a:pt x="687498" y="907193"/>
                  </a:lnTo>
                  <a:lnTo>
                    <a:pt x="711323" y="869493"/>
                  </a:lnTo>
                  <a:lnTo>
                    <a:pt x="737759" y="833730"/>
                  </a:lnTo>
                  <a:lnTo>
                    <a:pt x="766673" y="800041"/>
                  </a:lnTo>
                  <a:lnTo>
                    <a:pt x="797932" y="768565"/>
                  </a:lnTo>
                  <a:lnTo>
                    <a:pt x="831403" y="739436"/>
                  </a:lnTo>
                  <a:lnTo>
                    <a:pt x="866952" y="712793"/>
                  </a:lnTo>
                  <a:lnTo>
                    <a:pt x="904446" y="688772"/>
                  </a:lnTo>
                  <a:lnTo>
                    <a:pt x="943753" y="667510"/>
                  </a:lnTo>
                  <a:lnTo>
                    <a:pt x="984738" y="649143"/>
                  </a:lnTo>
                  <a:lnTo>
                    <a:pt x="1027269" y="633810"/>
                  </a:lnTo>
                  <a:lnTo>
                    <a:pt x="1071212" y="621645"/>
                  </a:lnTo>
                  <a:lnTo>
                    <a:pt x="1116434" y="612786"/>
                  </a:lnTo>
                  <a:lnTo>
                    <a:pt x="1162802" y="607371"/>
                  </a:lnTo>
                  <a:lnTo>
                    <a:pt x="1210183" y="605536"/>
                  </a:lnTo>
                  <a:lnTo>
                    <a:pt x="2259934" y="605536"/>
                  </a:lnTo>
                  <a:lnTo>
                    <a:pt x="2257528" y="601246"/>
                  </a:lnTo>
                  <a:lnTo>
                    <a:pt x="2234286" y="563168"/>
                  </a:lnTo>
                  <a:lnTo>
                    <a:pt x="2209703" y="526027"/>
                  </a:lnTo>
                  <a:lnTo>
                    <a:pt x="2183812" y="489858"/>
                  </a:lnTo>
                  <a:lnTo>
                    <a:pt x="2156647" y="454694"/>
                  </a:lnTo>
                  <a:lnTo>
                    <a:pt x="2128242" y="420568"/>
                  </a:lnTo>
                  <a:lnTo>
                    <a:pt x="2098630" y="387515"/>
                  </a:lnTo>
                  <a:lnTo>
                    <a:pt x="2067845" y="355568"/>
                  </a:lnTo>
                  <a:lnTo>
                    <a:pt x="2035921" y="324761"/>
                  </a:lnTo>
                  <a:lnTo>
                    <a:pt x="2002892" y="295127"/>
                  </a:lnTo>
                  <a:lnTo>
                    <a:pt x="1968791" y="266702"/>
                  </a:lnTo>
                  <a:lnTo>
                    <a:pt x="1933652" y="239517"/>
                  </a:lnTo>
                  <a:lnTo>
                    <a:pt x="1897510" y="213608"/>
                  </a:lnTo>
                  <a:lnTo>
                    <a:pt x="1860396" y="189007"/>
                  </a:lnTo>
                  <a:lnTo>
                    <a:pt x="1822346" y="165749"/>
                  </a:lnTo>
                  <a:lnTo>
                    <a:pt x="1783393" y="143867"/>
                  </a:lnTo>
                  <a:lnTo>
                    <a:pt x="1743571" y="123395"/>
                  </a:lnTo>
                  <a:lnTo>
                    <a:pt x="1702913" y="104366"/>
                  </a:lnTo>
                  <a:lnTo>
                    <a:pt x="1661453" y="86816"/>
                  </a:lnTo>
                  <a:lnTo>
                    <a:pt x="1619226" y="70776"/>
                  </a:lnTo>
                  <a:lnTo>
                    <a:pt x="1576264" y="56282"/>
                  </a:lnTo>
                  <a:lnTo>
                    <a:pt x="1532601" y="43366"/>
                  </a:lnTo>
                  <a:lnTo>
                    <a:pt x="1488272" y="32063"/>
                  </a:lnTo>
                  <a:lnTo>
                    <a:pt x="1443310" y="22407"/>
                  </a:lnTo>
                  <a:lnTo>
                    <a:pt x="1397748" y="14430"/>
                  </a:lnTo>
                  <a:lnTo>
                    <a:pt x="1351621" y="8167"/>
                  </a:lnTo>
                  <a:lnTo>
                    <a:pt x="1304962" y="3652"/>
                  </a:lnTo>
                  <a:lnTo>
                    <a:pt x="1257804" y="918"/>
                  </a:lnTo>
                  <a:lnTo>
                    <a:pt x="121018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4464" y="5958840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5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9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5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10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4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3"/>
                  </a:lnTo>
                  <a:lnTo>
                    <a:pt x="298322" y="414020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31838" y="701535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5797" y="5664200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29166" y="697763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3E3E3E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30421" y="1933193"/>
            <a:ext cx="7991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agent.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6238" y="306451"/>
            <a:ext cx="765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Risk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8164" y="760476"/>
            <a:ext cx="144017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78805" y="6824726"/>
            <a:ext cx="6261735" cy="635000"/>
            <a:chOff x="5178805" y="6824726"/>
            <a:chExt cx="6261735" cy="635000"/>
          </a:xfrm>
        </p:grpSpPr>
        <p:sp>
          <p:nvSpPr>
            <p:cNvPr id="5" name="object 5"/>
            <p:cNvSpPr/>
            <p:nvPr/>
          </p:nvSpPr>
          <p:spPr>
            <a:xfrm>
              <a:off x="5191505" y="6837426"/>
              <a:ext cx="6236335" cy="609600"/>
            </a:xfrm>
            <a:custGeom>
              <a:avLst/>
              <a:gdLst/>
              <a:ahLst/>
              <a:cxnLst/>
              <a:rect l="l" t="t" r="r" b="b"/>
              <a:pathLst>
                <a:path w="6236334" h="609600">
                  <a:moveTo>
                    <a:pt x="6134608" y="0"/>
                  </a:moveTo>
                  <a:lnTo>
                    <a:pt x="101600" y="0"/>
                  </a:lnTo>
                  <a:lnTo>
                    <a:pt x="62043" y="7981"/>
                  </a:lnTo>
                  <a:lnTo>
                    <a:pt x="29749" y="29749"/>
                  </a:lnTo>
                  <a:lnTo>
                    <a:pt x="7981" y="62043"/>
                  </a:lnTo>
                  <a:lnTo>
                    <a:pt x="0" y="101600"/>
                  </a:lnTo>
                  <a:lnTo>
                    <a:pt x="0" y="508000"/>
                  </a:lnTo>
                  <a:lnTo>
                    <a:pt x="7981" y="547556"/>
                  </a:lnTo>
                  <a:lnTo>
                    <a:pt x="29749" y="579850"/>
                  </a:lnTo>
                  <a:lnTo>
                    <a:pt x="62043" y="601618"/>
                  </a:lnTo>
                  <a:lnTo>
                    <a:pt x="101600" y="609600"/>
                  </a:lnTo>
                  <a:lnTo>
                    <a:pt x="6134608" y="609600"/>
                  </a:lnTo>
                  <a:lnTo>
                    <a:pt x="6174164" y="601618"/>
                  </a:lnTo>
                  <a:lnTo>
                    <a:pt x="6206458" y="579850"/>
                  </a:lnTo>
                  <a:lnTo>
                    <a:pt x="6228226" y="547556"/>
                  </a:lnTo>
                  <a:lnTo>
                    <a:pt x="6236208" y="508000"/>
                  </a:lnTo>
                  <a:lnTo>
                    <a:pt x="6236208" y="101600"/>
                  </a:lnTo>
                  <a:lnTo>
                    <a:pt x="6228226" y="62043"/>
                  </a:lnTo>
                  <a:lnTo>
                    <a:pt x="6206458" y="29749"/>
                  </a:lnTo>
                  <a:lnTo>
                    <a:pt x="6174164" y="7981"/>
                  </a:lnTo>
                  <a:lnTo>
                    <a:pt x="613460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1505" y="6837426"/>
              <a:ext cx="6236335" cy="609600"/>
            </a:xfrm>
            <a:custGeom>
              <a:avLst/>
              <a:gdLst/>
              <a:ahLst/>
              <a:cxnLst/>
              <a:rect l="l" t="t" r="r" b="b"/>
              <a:pathLst>
                <a:path w="6236334" h="609600">
                  <a:moveTo>
                    <a:pt x="0" y="101600"/>
                  </a:moveTo>
                  <a:lnTo>
                    <a:pt x="7981" y="62043"/>
                  </a:lnTo>
                  <a:lnTo>
                    <a:pt x="29749" y="29749"/>
                  </a:lnTo>
                  <a:lnTo>
                    <a:pt x="62043" y="7981"/>
                  </a:lnTo>
                  <a:lnTo>
                    <a:pt x="101600" y="0"/>
                  </a:lnTo>
                  <a:lnTo>
                    <a:pt x="6134608" y="0"/>
                  </a:lnTo>
                  <a:lnTo>
                    <a:pt x="6174164" y="7981"/>
                  </a:lnTo>
                  <a:lnTo>
                    <a:pt x="6206458" y="29749"/>
                  </a:lnTo>
                  <a:lnTo>
                    <a:pt x="6228226" y="62043"/>
                  </a:lnTo>
                  <a:lnTo>
                    <a:pt x="6236208" y="101600"/>
                  </a:lnTo>
                  <a:lnTo>
                    <a:pt x="6236208" y="508000"/>
                  </a:lnTo>
                  <a:lnTo>
                    <a:pt x="6228226" y="547556"/>
                  </a:lnTo>
                  <a:lnTo>
                    <a:pt x="6206458" y="579850"/>
                  </a:lnTo>
                  <a:lnTo>
                    <a:pt x="6174164" y="601618"/>
                  </a:lnTo>
                  <a:lnTo>
                    <a:pt x="6134608" y="609600"/>
                  </a:lnTo>
                  <a:lnTo>
                    <a:pt x="101600" y="609600"/>
                  </a:lnTo>
                  <a:lnTo>
                    <a:pt x="62043" y="601618"/>
                  </a:lnTo>
                  <a:lnTo>
                    <a:pt x="29749" y="579850"/>
                  </a:lnTo>
                  <a:lnTo>
                    <a:pt x="7981" y="547556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32982" y="6949567"/>
            <a:ext cx="3950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Vulnerability</a:t>
            </a:r>
            <a:r>
              <a:rPr sz="2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22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Trebuchet MS"/>
                <a:cs typeface="Trebuchet MS"/>
              </a:rPr>
              <a:t>Threat</a:t>
            </a:r>
            <a:r>
              <a:rPr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2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Trebuchet MS"/>
                <a:cs typeface="Trebuchet MS"/>
              </a:rPr>
              <a:t>Risk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169" y="2323210"/>
            <a:ext cx="1584325" cy="1584325"/>
          </a:xfrm>
          <a:custGeom>
            <a:avLst/>
            <a:gdLst/>
            <a:ahLst/>
            <a:cxnLst/>
            <a:rect l="l" t="t" r="r" b="b"/>
            <a:pathLst>
              <a:path w="1584325" h="1584325">
                <a:moveTo>
                  <a:pt x="1584083" y="768896"/>
                </a:moveTo>
                <a:lnTo>
                  <a:pt x="1576247" y="723277"/>
                </a:lnTo>
                <a:lnTo>
                  <a:pt x="1560576" y="679272"/>
                </a:lnTo>
                <a:lnTo>
                  <a:pt x="1537068" y="637971"/>
                </a:lnTo>
                <a:lnTo>
                  <a:pt x="1505724" y="600456"/>
                </a:lnTo>
                <a:lnTo>
                  <a:pt x="983500" y="78359"/>
                </a:lnTo>
                <a:lnTo>
                  <a:pt x="945984" y="47015"/>
                </a:lnTo>
                <a:lnTo>
                  <a:pt x="904684" y="23507"/>
                </a:lnTo>
                <a:lnTo>
                  <a:pt x="860679" y="7835"/>
                </a:lnTo>
                <a:lnTo>
                  <a:pt x="815060" y="0"/>
                </a:lnTo>
                <a:lnTo>
                  <a:pt x="768896" y="0"/>
                </a:lnTo>
                <a:lnTo>
                  <a:pt x="723277" y="7835"/>
                </a:lnTo>
                <a:lnTo>
                  <a:pt x="679272" y="23507"/>
                </a:lnTo>
                <a:lnTo>
                  <a:pt x="637971" y="47015"/>
                </a:lnTo>
                <a:lnTo>
                  <a:pt x="600468" y="78359"/>
                </a:lnTo>
                <a:lnTo>
                  <a:pt x="78371" y="600456"/>
                </a:lnTo>
                <a:lnTo>
                  <a:pt x="47015" y="637971"/>
                </a:lnTo>
                <a:lnTo>
                  <a:pt x="23507" y="679272"/>
                </a:lnTo>
                <a:lnTo>
                  <a:pt x="7835" y="723277"/>
                </a:lnTo>
                <a:lnTo>
                  <a:pt x="0" y="768896"/>
                </a:lnTo>
                <a:lnTo>
                  <a:pt x="0" y="815060"/>
                </a:lnTo>
                <a:lnTo>
                  <a:pt x="7835" y="860679"/>
                </a:lnTo>
                <a:lnTo>
                  <a:pt x="23507" y="904684"/>
                </a:lnTo>
                <a:lnTo>
                  <a:pt x="47015" y="945984"/>
                </a:lnTo>
                <a:lnTo>
                  <a:pt x="78371" y="983488"/>
                </a:lnTo>
                <a:lnTo>
                  <a:pt x="600468" y="1505712"/>
                </a:lnTo>
                <a:lnTo>
                  <a:pt x="637971" y="1537068"/>
                </a:lnTo>
                <a:lnTo>
                  <a:pt x="679272" y="1560576"/>
                </a:lnTo>
                <a:lnTo>
                  <a:pt x="723277" y="1576247"/>
                </a:lnTo>
                <a:lnTo>
                  <a:pt x="768896" y="1584083"/>
                </a:lnTo>
                <a:lnTo>
                  <a:pt x="815060" y="1584083"/>
                </a:lnTo>
                <a:lnTo>
                  <a:pt x="860679" y="1576247"/>
                </a:lnTo>
                <a:lnTo>
                  <a:pt x="904684" y="1560576"/>
                </a:lnTo>
                <a:lnTo>
                  <a:pt x="945984" y="1537068"/>
                </a:lnTo>
                <a:lnTo>
                  <a:pt x="983500" y="1505712"/>
                </a:lnTo>
                <a:lnTo>
                  <a:pt x="1505724" y="983488"/>
                </a:lnTo>
                <a:lnTo>
                  <a:pt x="1537068" y="945984"/>
                </a:lnTo>
                <a:lnTo>
                  <a:pt x="1560576" y="904684"/>
                </a:lnTo>
                <a:lnTo>
                  <a:pt x="1576247" y="860679"/>
                </a:lnTo>
                <a:lnTo>
                  <a:pt x="1584083" y="815060"/>
                </a:lnTo>
                <a:lnTo>
                  <a:pt x="1584083" y="768896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47208" y="2959430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9405A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3232" y="4166387"/>
            <a:ext cx="4342765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14100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liability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if there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significant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failure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associated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25874" y="2323210"/>
            <a:ext cx="1584325" cy="1584325"/>
          </a:xfrm>
          <a:custGeom>
            <a:avLst/>
            <a:gdLst/>
            <a:ahLst/>
            <a:cxnLst/>
            <a:rect l="l" t="t" r="r" b="b"/>
            <a:pathLst>
              <a:path w="1584325" h="1584325">
                <a:moveTo>
                  <a:pt x="1583956" y="768896"/>
                </a:moveTo>
                <a:lnTo>
                  <a:pt x="1576120" y="723277"/>
                </a:lnTo>
                <a:lnTo>
                  <a:pt x="1560449" y="679272"/>
                </a:lnTo>
                <a:lnTo>
                  <a:pt x="1536941" y="637971"/>
                </a:lnTo>
                <a:lnTo>
                  <a:pt x="1505597" y="600456"/>
                </a:lnTo>
                <a:lnTo>
                  <a:pt x="983500" y="78359"/>
                </a:lnTo>
                <a:lnTo>
                  <a:pt x="945984" y="47015"/>
                </a:lnTo>
                <a:lnTo>
                  <a:pt x="904684" y="23507"/>
                </a:lnTo>
                <a:lnTo>
                  <a:pt x="860679" y="7835"/>
                </a:lnTo>
                <a:lnTo>
                  <a:pt x="815060" y="0"/>
                </a:lnTo>
                <a:lnTo>
                  <a:pt x="768896" y="0"/>
                </a:lnTo>
                <a:lnTo>
                  <a:pt x="723277" y="7835"/>
                </a:lnTo>
                <a:lnTo>
                  <a:pt x="679272" y="23507"/>
                </a:lnTo>
                <a:lnTo>
                  <a:pt x="637971" y="47015"/>
                </a:lnTo>
                <a:lnTo>
                  <a:pt x="600468" y="78359"/>
                </a:lnTo>
                <a:lnTo>
                  <a:pt x="78371" y="600456"/>
                </a:lnTo>
                <a:lnTo>
                  <a:pt x="47015" y="637971"/>
                </a:lnTo>
                <a:lnTo>
                  <a:pt x="23507" y="679272"/>
                </a:lnTo>
                <a:lnTo>
                  <a:pt x="7835" y="723277"/>
                </a:lnTo>
                <a:lnTo>
                  <a:pt x="0" y="768896"/>
                </a:lnTo>
                <a:lnTo>
                  <a:pt x="0" y="815060"/>
                </a:lnTo>
                <a:lnTo>
                  <a:pt x="7835" y="860679"/>
                </a:lnTo>
                <a:lnTo>
                  <a:pt x="23507" y="904684"/>
                </a:lnTo>
                <a:lnTo>
                  <a:pt x="47015" y="945984"/>
                </a:lnTo>
                <a:lnTo>
                  <a:pt x="78371" y="983488"/>
                </a:lnTo>
                <a:lnTo>
                  <a:pt x="600468" y="1505712"/>
                </a:lnTo>
                <a:lnTo>
                  <a:pt x="637971" y="1537068"/>
                </a:lnTo>
                <a:lnTo>
                  <a:pt x="679272" y="1560576"/>
                </a:lnTo>
                <a:lnTo>
                  <a:pt x="723277" y="1576247"/>
                </a:lnTo>
                <a:lnTo>
                  <a:pt x="768896" y="1584083"/>
                </a:lnTo>
                <a:lnTo>
                  <a:pt x="815060" y="1584083"/>
                </a:lnTo>
                <a:lnTo>
                  <a:pt x="860679" y="1576247"/>
                </a:lnTo>
                <a:lnTo>
                  <a:pt x="904684" y="1560576"/>
                </a:lnTo>
                <a:lnTo>
                  <a:pt x="945984" y="1537068"/>
                </a:lnTo>
                <a:lnTo>
                  <a:pt x="983500" y="1505712"/>
                </a:lnTo>
                <a:lnTo>
                  <a:pt x="1505597" y="983488"/>
                </a:lnTo>
                <a:lnTo>
                  <a:pt x="1536941" y="945984"/>
                </a:lnTo>
                <a:lnTo>
                  <a:pt x="1560449" y="904684"/>
                </a:lnTo>
                <a:lnTo>
                  <a:pt x="1576120" y="860679"/>
                </a:lnTo>
                <a:lnTo>
                  <a:pt x="1583956" y="815060"/>
                </a:lnTo>
                <a:lnTo>
                  <a:pt x="1583956" y="768896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42293" y="29395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9405A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9931" y="4366388"/>
            <a:ext cx="4432300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recognized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152400">
              <a:lnSpc>
                <a:spcPct val="100000"/>
              </a:lnSpc>
              <a:spcBef>
                <a:spcPts val="37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calculate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50004" y="1572209"/>
            <a:ext cx="8553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agents.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47569" y="4258436"/>
            <a:ext cx="690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Trebuchet MS"/>
                <a:cs typeface="Trebuchet MS"/>
              </a:rPr>
              <a:t>Comparing</a:t>
            </a:r>
            <a:r>
              <a:rPr spc="-85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Security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Roles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110" dirty="0">
                <a:latin typeface="Trebuchet MS"/>
                <a:cs typeface="Trebuchet MS"/>
              </a:rPr>
              <a:t>Controls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8588" y="306451"/>
            <a:ext cx="6334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50" dirty="0">
                <a:solidFill>
                  <a:srgbClr val="3E3E3E"/>
                </a:solidFill>
                <a:latin typeface="Trebuchet MS"/>
                <a:cs typeface="Trebuchet MS"/>
              </a:rPr>
              <a:t>Techniques: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7328" y="760476"/>
            <a:ext cx="90007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83608" y="2782316"/>
            <a:ext cx="2189480" cy="5626100"/>
            <a:chOff x="4983608" y="2782316"/>
            <a:chExt cx="2189480" cy="5626100"/>
          </a:xfrm>
        </p:grpSpPr>
        <p:sp>
          <p:nvSpPr>
            <p:cNvPr id="5" name="object 5"/>
            <p:cNvSpPr/>
            <p:nvPr/>
          </p:nvSpPr>
          <p:spPr>
            <a:xfrm>
              <a:off x="4983608" y="2782316"/>
              <a:ext cx="2189480" cy="5626100"/>
            </a:xfrm>
            <a:custGeom>
              <a:avLst/>
              <a:gdLst/>
              <a:ahLst/>
              <a:cxnLst/>
              <a:rect l="l" t="t" r="r" b="b"/>
              <a:pathLst>
                <a:path w="2189479" h="5626100">
                  <a:moveTo>
                    <a:pt x="92327" y="5562600"/>
                  </a:moveTo>
                  <a:lnTo>
                    <a:pt x="29335" y="5613400"/>
                  </a:lnTo>
                  <a:lnTo>
                    <a:pt x="113028" y="5626100"/>
                  </a:lnTo>
                  <a:lnTo>
                    <a:pt x="104747" y="5600700"/>
                  </a:lnTo>
                  <a:lnTo>
                    <a:pt x="92200" y="5600700"/>
                  </a:lnTo>
                  <a:lnTo>
                    <a:pt x="88771" y="5588000"/>
                  </a:lnTo>
                  <a:lnTo>
                    <a:pt x="100607" y="5588000"/>
                  </a:lnTo>
                  <a:lnTo>
                    <a:pt x="92327" y="5562600"/>
                  </a:lnTo>
                  <a:close/>
                </a:path>
                <a:path w="2189479" h="5626100">
                  <a:moveTo>
                    <a:pt x="100607" y="5588000"/>
                  </a:moveTo>
                  <a:lnTo>
                    <a:pt x="88771" y="5588000"/>
                  </a:lnTo>
                  <a:lnTo>
                    <a:pt x="92200" y="5600700"/>
                  </a:lnTo>
                  <a:lnTo>
                    <a:pt x="104747" y="5600700"/>
                  </a:lnTo>
                  <a:lnTo>
                    <a:pt x="100607" y="5588000"/>
                  </a:lnTo>
                  <a:close/>
                </a:path>
                <a:path w="2189479" h="5626100">
                  <a:moveTo>
                    <a:pt x="74449" y="37773"/>
                  </a:moveTo>
                  <a:lnTo>
                    <a:pt x="74420" y="38100"/>
                  </a:lnTo>
                  <a:lnTo>
                    <a:pt x="71082" y="50495"/>
                  </a:lnTo>
                  <a:lnTo>
                    <a:pt x="107821" y="63500"/>
                  </a:lnTo>
                  <a:lnTo>
                    <a:pt x="178560" y="76200"/>
                  </a:lnTo>
                  <a:lnTo>
                    <a:pt x="178306" y="76200"/>
                  </a:lnTo>
                  <a:lnTo>
                    <a:pt x="248283" y="101600"/>
                  </a:lnTo>
                  <a:lnTo>
                    <a:pt x="316990" y="127000"/>
                  </a:lnTo>
                  <a:lnTo>
                    <a:pt x="384681" y="152400"/>
                  </a:lnTo>
                  <a:lnTo>
                    <a:pt x="451610" y="190500"/>
                  </a:lnTo>
                  <a:lnTo>
                    <a:pt x="451356" y="190500"/>
                  </a:lnTo>
                  <a:lnTo>
                    <a:pt x="517269" y="215900"/>
                  </a:lnTo>
                  <a:lnTo>
                    <a:pt x="582166" y="241300"/>
                  </a:lnTo>
                  <a:lnTo>
                    <a:pt x="581912" y="241300"/>
                  </a:lnTo>
                  <a:lnTo>
                    <a:pt x="708658" y="317500"/>
                  </a:lnTo>
                  <a:lnTo>
                    <a:pt x="708277" y="317500"/>
                  </a:lnTo>
                  <a:lnTo>
                    <a:pt x="830578" y="381000"/>
                  </a:lnTo>
                  <a:lnTo>
                    <a:pt x="830324" y="381000"/>
                  </a:lnTo>
                  <a:lnTo>
                    <a:pt x="948434" y="457200"/>
                  </a:lnTo>
                  <a:lnTo>
                    <a:pt x="948180" y="457200"/>
                  </a:lnTo>
                  <a:lnTo>
                    <a:pt x="1061464" y="546100"/>
                  </a:lnTo>
                  <a:lnTo>
                    <a:pt x="1061210" y="546100"/>
                  </a:lnTo>
                  <a:lnTo>
                    <a:pt x="1169922" y="635000"/>
                  </a:lnTo>
                  <a:lnTo>
                    <a:pt x="1169668" y="635000"/>
                  </a:lnTo>
                  <a:lnTo>
                    <a:pt x="1273554" y="723900"/>
                  </a:lnTo>
                  <a:lnTo>
                    <a:pt x="1372360" y="825500"/>
                  </a:lnTo>
                  <a:lnTo>
                    <a:pt x="1372106" y="825500"/>
                  </a:lnTo>
                  <a:lnTo>
                    <a:pt x="1466086" y="927100"/>
                  </a:lnTo>
                  <a:lnTo>
                    <a:pt x="1465832" y="927100"/>
                  </a:lnTo>
                  <a:lnTo>
                    <a:pt x="1554478" y="1041400"/>
                  </a:lnTo>
                  <a:lnTo>
                    <a:pt x="1637663" y="1143000"/>
                  </a:lnTo>
                  <a:lnTo>
                    <a:pt x="1715260" y="1257300"/>
                  </a:lnTo>
                  <a:lnTo>
                    <a:pt x="1787523" y="1384300"/>
                  </a:lnTo>
                  <a:lnTo>
                    <a:pt x="1853944" y="1498600"/>
                  </a:lnTo>
                  <a:lnTo>
                    <a:pt x="1914523" y="1625600"/>
                  </a:lnTo>
                  <a:lnTo>
                    <a:pt x="1942590" y="1689100"/>
                  </a:lnTo>
                  <a:lnTo>
                    <a:pt x="1969260" y="1752600"/>
                  </a:lnTo>
                  <a:lnTo>
                    <a:pt x="1994152" y="1816100"/>
                  </a:lnTo>
                  <a:lnTo>
                    <a:pt x="2017774" y="1879600"/>
                  </a:lnTo>
                  <a:lnTo>
                    <a:pt x="2039745" y="1943100"/>
                  </a:lnTo>
                  <a:lnTo>
                    <a:pt x="2060065" y="2019300"/>
                  </a:lnTo>
                  <a:lnTo>
                    <a:pt x="2078861" y="2082800"/>
                  </a:lnTo>
                  <a:lnTo>
                    <a:pt x="2096133" y="2146300"/>
                  </a:lnTo>
                  <a:lnTo>
                    <a:pt x="2111627" y="2209800"/>
                  </a:lnTo>
                  <a:lnTo>
                    <a:pt x="2125597" y="2286000"/>
                  </a:lnTo>
                  <a:lnTo>
                    <a:pt x="2138043" y="2349500"/>
                  </a:lnTo>
                  <a:lnTo>
                    <a:pt x="2148584" y="2425700"/>
                  </a:lnTo>
                  <a:lnTo>
                    <a:pt x="2157601" y="2489200"/>
                  </a:lnTo>
                  <a:lnTo>
                    <a:pt x="2164713" y="2565400"/>
                  </a:lnTo>
                  <a:lnTo>
                    <a:pt x="2170428" y="2628900"/>
                  </a:lnTo>
                  <a:lnTo>
                    <a:pt x="2174238" y="2705100"/>
                  </a:lnTo>
                  <a:lnTo>
                    <a:pt x="2176270" y="2768600"/>
                  </a:lnTo>
                  <a:lnTo>
                    <a:pt x="2176524" y="2844800"/>
                  </a:lnTo>
                  <a:lnTo>
                    <a:pt x="2175000" y="2921000"/>
                  </a:lnTo>
                  <a:lnTo>
                    <a:pt x="2171825" y="2984500"/>
                  </a:lnTo>
                  <a:lnTo>
                    <a:pt x="2166618" y="3060700"/>
                  </a:lnTo>
                  <a:lnTo>
                    <a:pt x="2159760" y="3136900"/>
                  </a:lnTo>
                  <a:lnTo>
                    <a:pt x="2151124" y="3200400"/>
                  </a:lnTo>
                  <a:lnTo>
                    <a:pt x="2140456" y="3276600"/>
                  </a:lnTo>
                  <a:lnTo>
                    <a:pt x="2128010" y="3352800"/>
                  </a:lnTo>
                  <a:lnTo>
                    <a:pt x="2113659" y="3416300"/>
                  </a:lnTo>
                  <a:lnTo>
                    <a:pt x="2097276" y="3492500"/>
                  </a:lnTo>
                  <a:lnTo>
                    <a:pt x="2079115" y="3568700"/>
                  </a:lnTo>
                  <a:lnTo>
                    <a:pt x="2052572" y="3657600"/>
                  </a:lnTo>
                  <a:lnTo>
                    <a:pt x="2023235" y="3746500"/>
                  </a:lnTo>
                  <a:lnTo>
                    <a:pt x="1990850" y="3835400"/>
                  </a:lnTo>
                  <a:lnTo>
                    <a:pt x="1955544" y="3924300"/>
                  </a:lnTo>
                  <a:lnTo>
                    <a:pt x="1917571" y="4013200"/>
                  </a:lnTo>
                  <a:lnTo>
                    <a:pt x="1876804" y="4102100"/>
                  </a:lnTo>
                  <a:lnTo>
                    <a:pt x="1833243" y="4191000"/>
                  </a:lnTo>
                  <a:lnTo>
                    <a:pt x="1787142" y="4267200"/>
                  </a:lnTo>
                  <a:lnTo>
                    <a:pt x="1738374" y="4356100"/>
                  </a:lnTo>
                  <a:lnTo>
                    <a:pt x="1687066" y="4432300"/>
                  </a:lnTo>
                  <a:lnTo>
                    <a:pt x="1633345" y="4508500"/>
                  </a:lnTo>
                  <a:lnTo>
                    <a:pt x="1577211" y="4584700"/>
                  </a:lnTo>
                  <a:lnTo>
                    <a:pt x="1518664" y="4660900"/>
                  </a:lnTo>
                  <a:lnTo>
                    <a:pt x="1457704" y="4724400"/>
                  </a:lnTo>
                  <a:lnTo>
                    <a:pt x="1394585" y="4800600"/>
                  </a:lnTo>
                  <a:lnTo>
                    <a:pt x="1329180" y="4864100"/>
                  </a:lnTo>
                  <a:lnTo>
                    <a:pt x="1261743" y="4927600"/>
                  </a:lnTo>
                  <a:lnTo>
                    <a:pt x="1192020" y="4991100"/>
                  </a:lnTo>
                  <a:lnTo>
                    <a:pt x="1120392" y="5054600"/>
                  </a:lnTo>
                  <a:lnTo>
                    <a:pt x="1046859" y="5105400"/>
                  </a:lnTo>
                  <a:lnTo>
                    <a:pt x="1046986" y="5105400"/>
                  </a:lnTo>
                  <a:lnTo>
                    <a:pt x="971167" y="5168900"/>
                  </a:lnTo>
                  <a:lnTo>
                    <a:pt x="893697" y="5219700"/>
                  </a:lnTo>
                  <a:lnTo>
                    <a:pt x="893824" y="5219700"/>
                  </a:lnTo>
                  <a:lnTo>
                    <a:pt x="814449" y="5270500"/>
                  </a:lnTo>
                  <a:lnTo>
                    <a:pt x="733423" y="5321300"/>
                  </a:lnTo>
                  <a:lnTo>
                    <a:pt x="650619" y="5372100"/>
                  </a:lnTo>
                  <a:lnTo>
                    <a:pt x="566164" y="5410200"/>
                  </a:lnTo>
                  <a:lnTo>
                    <a:pt x="566418" y="5410200"/>
                  </a:lnTo>
                  <a:lnTo>
                    <a:pt x="480058" y="5448300"/>
                  </a:lnTo>
                  <a:lnTo>
                    <a:pt x="480312" y="5448300"/>
                  </a:lnTo>
                  <a:lnTo>
                    <a:pt x="392428" y="5486400"/>
                  </a:lnTo>
                  <a:lnTo>
                    <a:pt x="392682" y="5486400"/>
                  </a:lnTo>
                  <a:lnTo>
                    <a:pt x="303401" y="5524500"/>
                  </a:lnTo>
                  <a:lnTo>
                    <a:pt x="303655" y="5524500"/>
                  </a:lnTo>
                  <a:lnTo>
                    <a:pt x="212850" y="5549900"/>
                  </a:lnTo>
                  <a:lnTo>
                    <a:pt x="120775" y="5588000"/>
                  </a:lnTo>
                  <a:lnTo>
                    <a:pt x="100607" y="5588000"/>
                  </a:lnTo>
                  <a:lnTo>
                    <a:pt x="104747" y="5600700"/>
                  </a:lnTo>
                  <a:lnTo>
                    <a:pt x="124585" y="5600700"/>
                  </a:lnTo>
                  <a:lnTo>
                    <a:pt x="216914" y="5562600"/>
                  </a:lnTo>
                  <a:lnTo>
                    <a:pt x="307973" y="5537200"/>
                  </a:lnTo>
                  <a:lnTo>
                    <a:pt x="485392" y="5461000"/>
                  </a:lnTo>
                  <a:lnTo>
                    <a:pt x="571879" y="5422900"/>
                  </a:lnTo>
                  <a:lnTo>
                    <a:pt x="656715" y="5372100"/>
                  </a:lnTo>
                  <a:lnTo>
                    <a:pt x="739773" y="5334000"/>
                  </a:lnTo>
                  <a:lnTo>
                    <a:pt x="821180" y="5283200"/>
                  </a:lnTo>
                  <a:lnTo>
                    <a:pt x="900809" y="5232400"/>
                  </a:lnTo>
                  <a:lnTo>
                    <a:pt x="978660" y="5181600"/>
                  </a:lnTo>
                  <a:lnTo>
                    <a:pt x="1054606" y="5118100"/>
                  </a:lnTo>
                  <a:lnTo>
                    <a:pt x="1128520" y="5067300"/>
                  </a:lnTo>
                  <a:lnTo>
                    <a:pt x="1200529" y="5003800"/>
                  </a:lnTo>
                  <a:lnTo>
                    <a:pt x="1270506" y="4940300"/>
                  </a:lnTo>
                  <a:lnTo>
                    <a:pt x="1338197" y="4876800"/>
                  </a:lnTo>
                  <a:lnTo>
                    <a:pt x="1403856" y="4800600"/>
                  </a:lnTo>
                  <a:lnTo>
                    <a:pt x="1467356" y="4737100"/>
                  </a:lnTo>
                  <a:lnTo>
                    <a:pt x="1528443" y="4660900"/>
                  </a:lnTo>
                  <a:lnTo>
                    <a:pt x="1587244" y="4584700"/>
                  </a:lnTo>
                  <a:lnTo>
                    <a:pt x="1643759" y="4508500"/>
                  </a:lnTo>
                  <a:lnTo>
                    <a:pt x="1697607" y="4432300"/>
                  </a:lnTo>
                  <a:lnTo>
                    <a:pt x="1749169" y="4356100"/>
                  </a:lnTo>
                  <a:lnTo>
                    <a:pt x="1798191" y="4279900"/>
                  </a:lnTo>
                  <a:lnTo>
                    <a:pt x="1844419" y="4191000"/>
                  </a:lnTo>
                  <a:lnTo>
                    <a:pt x="1888234" y="4102100"/>
                  </a:lnTo>
                  <a:lnTo>
                    <a:pt x="1929128" y="4025900"/>
                  </a:lnTo>
                  <a:lnTo>
                    <a:pt x="1967355" y="3937000"/>
                  </a:lnTo>
                  <a:lnTo>
                    <a:pt x="2002788" y="3848100"/>
                  </a:lnTo>
                  <a:lnTo>
                    <a:pt x="2035300" y="3759200"/>
                  </a:lnTo>
                  <a:lnTo>
                    <a:pt x="2064764" y="3657600"/>
                  </a:lnTo>
                  <a:lnTo>
                    <a:pt x="2091434" y="3568700"/>
                  </a:lnTo>
                  <a:lnTo>
                    <a:pt x="2109595" y="3492500"/>
                  </a:lnTo>
                  <a:lnTo>
                    <a:pt x="2126105" y="3429000"/>
                  </a:lnTo>
                  <a:lnTo>
                    <a:pt x="2140456" y="3352800"/>
                  </a:lnTo>
                  <a:lnTo>
                    <a:pt x="2153029" y="3276600"/>
                  </a:lnTo>
                  <a:lnTo>
                    <a:pt x="2163697" y="3200400"/>
                  </a:lnTo>
                  <a:lnTo>
                    <a:pt x="2172460" y="3136900"/>
                  </a:lnTo>
                  <a:lnTo>
                    <a:pt x="2179318" y="3060700"/>
                  </a:lnTo>
                  <a:lnTo>
                    <a:pt x="2184525" y="2984500"/>
                  </a:lnTo>
                  <a:lnTo>
                    <a:pt x="2187700" y="2921000"/>
                  </a:lnTo>
                  <a:lnTo>
                    <a:pt x="2189224" y="2844800"/>
                  </a:lnTo>
                  <a:lnTo>
                    <a:pt x="2188970" y="2768600"/>
                  </a:lnTo>
                  <a:lnTo>
                    <a:pt x="2186811" y="2705100"/>
                  </a:lnTo>
                  <a:lnTo>
                    <a:pt x="2183001" y="2628900"/>
                  </a:lnTo>
                  <a:lnTo>
                    <a:pt x="2177413" y="2565400"/>
                  </a:lnTo>
                  <a:lnTo>
                    <a:pt x="2170174" y="2489200"/>
                  </a:lnTo>
                  <a:lnTo>
                    <a:pt x="2161157" y="2425700"/>
                  </a:lnTo>
                  <a:lnTo>
                    <a:pt x="2150489" y="2349500"/>
                  </a:lnTo>
                  <a:lnTo>
                    <a:pt x="2138043" y="2286000"/>
                  </a:lnTo>
                  <a:lnTo>
                    <a:pt x="2124073" y="2209800"/>
                  </a:lnTo>
                  <a:lnTo>
                    <a:pt x="2108452" y="2146300"/>
                  </a:lnTo>
                  <a:lnTo>
                    <a:pt x="2091180" y="2082800"/>
                  </a:lnTo>
                  <a:lnTo>
                    <a:pt x="2072257" y="2006600"/>
                  </a:lnTo>
                  <a:lnTo>
                    <a:pt x="2051810" y="1943100"/>
                  </a:lnTo>
                  <a:lnTo>
                    <a:pt x="2029712" y="1879600"/>
                  </a:lnTo>
                  <a:lnTo>
                    <a:pt x="2006090" y="1816100"/>
                  </a:lnTo>
                  <a:lnTo>
                    <a:pt x="1980944" y="1752600"/>
                  </a:lnTo>
                  <a:lnTo>
                    <a:pt x="1954274" y="1676400"/>
                  </a:lnTo>
                  <a:lnTo>
                    <a:pt x="1925953" y="1612900"/>
                  </a:lnTo>
                  <a:lnTo>
                    <a:pt x="1865120" y="1498600"/>
                  </a:lnTo>
                  <a:lnTo>
                    <a:pt x="1798445" y="1371600"/>
                  </a:lnTo>
                  <a:lnTo>
                    <a:pt x="1725928" y="1257300"/>
                  </a:lnTo>
                  <a:lnTo>
                    <a:pt x="1647950" y="1143000"/>
                  </a:lnTo>
                  <a:lnTo>
                    <a:pt x="1564384" y="1028700"/>
                  </a:lnTo>
                  <a:lnTo>
                    <a:pt x="1475484" y="927100"/>
                  </a:lnTo>
                  <a:lnTo>
                    <a:pt x="1381377" y="812800"/>
                  </a:lnTo>
                  <a:lnTo>
                    <a:pt x="1282190" y="723900"/>
                  </a:lnTo>
                  <a:lnTo>
                    <a:pt x="1178050" y="622300"/>
                  </a:lnTo>
                  <a:lnTo>
                    <a:pt x="1069084" y="533400"/>
                  </a:lnTo>
                  <a:lnTo>
                    <a:pt x="955546" y="457200"/>
                  </a:lnTo>
                  <a:lnTo>
                    <a:pt x="837309" y="368300"/>
                  </a:lnTo>
                  <a:lnTo>
                    <a:pt x="714627" y="304800"/>
                  </a:lnTo>
                  <a:lnTo>
                    <a:pt x="587754" y="228600"/>
                  </a:lnTo>
                  <a:lnTo>
                    <a:pt x="456563" y="177800"/>
                  </a:lnTo>
                  <a:lnTo>
                    <a:pt x="389507" y="139700"/>
                  </a:lnTo>
                  <a:lnTo>
                    <a:pt x="182370" y="63500"/>
                  </a:lnTo>
                  <a:lnTo>
                    <a:pt x="111250" y="50800"/>
                  </a:lnTo>
                  <a:lnTo>
                    <a:pt x="74449" y="37773"/>
                  </a:lnTo>
                  <a:close/>
                </a:path>
                <a:path w="2189479" h="56261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63500"/>
                  </a:lnTo>
                  <a:lnTo>
                    <a:pt x="71082" y="50495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189479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1082" y="50495"/>
                  </a:lnTo>
                  <a:lnTo>
                    <a:pt x="74420" y="38100"/>
                  </a:lnTo>
                  <a:lnTo>
                    <a:pt x="74449" y="37773"/>
                  </a:lnTo>
                  <a:lnTo>
                    <a:pt x="39495" y="25400"/>
                  </a:lnTo>
                  <a:close/>
                </a:path>
                <a:path w="2189479" h="5626100">
                  <a:moveTo>
                    <a:pt x="75561" y="25400"/>
                  </a:moveTo>
                  <a:lnTo>
                    <a:pt x="39495" y="25400"/>
                  </a:lnTo>
                  <a:lnTo>
                    <a:pt x="74449" y="37773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35168" y="7248144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1141476" y="0"/>
                  </a:moveTo>
                  <a:lnTo>
                    <a:pt x="138684" y="0"/>
                  </a:lnTo>
                  <a:lnTo>
                    <a:pt x="94853" y="7057"/>
                  </a:lnTo>
                  <a:lnTo>
                    <a:pt x="56784" y="26708"/>
                  </a:lnTo>
                  <a:lnTo>
                    <a:pt x="26761" y="56674"/>
                  </a:lnTo>
                  <a:lnTo>
                    <a:pt x="7071" y="94674"/>
                  </a:lnTo>
                  <a:lnTo>
                    <a:pt x="0" y="138429"/>
                  </a:lnTo>
                  <a:lnTo>
                    <a:pt x="0" y="692149"/>
                  </a:lnTo>
                  <a:lnTo>
                    <a:pt x="7071" y="735905"/>
                  </a:lnTo>
                  <a:lnTo>
                    <a:pt x="26761" y="773905"/>
                  </a:lnTo>
                  <a:lnTo>
                    <a:pt x="56784" y="803871"/>
                  </a:lnTo>
                  <a:lnTo>
                    <a:pt x="94853" y="823522"/>
                  </a:lnTo>
                  <a:lnTo>
                    <a:pt x="138684" y="830579"/>
                  </a:lnTo>
                  <a:lnTo>
                    <a:pt x="1141476" y="830579"/>
                  </a:lnTo>
                  <a:lnTo>
                    <a:pt x="1185306" y="823522"/>
                  </a:lnTo>
                  <a:lnTo>
                    <a:pt x="1223375" y="803871"/>
                  </a:lnTo>
                  <a:lnTo>
                    <a:pt x="1253398" y="773905"/>
                  </a:lnTo>
                  <a:lnTo>
                    <a:pt x="1273088" y="735905"/>
                  </a:lnTo>
                  <a:lnTo>
                    <a:pt x="1280160" y="692149"/>
                  </a:lnTo>
                  <a:lnTo>
                    <a:pt x="1280160" y="138429"/>
                  </a:lnTo>
                  <a:lnTo>
                    <a:pt x="1273088" y="94674"/>
                  </a:lnTo>
                  <a:lnTo>
                    <a:pt x="1253398" y="56674"/>
                  </a:lnTo>
                  <a:lnTo>
                    <a:pt x="1223375" y="26708"/>
                  </a:lnTo>
                  <a:lnTo>
                    <a:pt x="1185306" y="7057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35168" y="7248144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0" y="138429"/>
                  </a:moveTo>
                  <a:lnTo>
                    <a:pt x="7071" y="94674"/>
                  </a:lnTo>
                  <a:lnTo>
                    <a:pt x="26761" y="56674"/>
                  </a:lnTo>
                  <a:lnTo>
                    <a:pt x="56784" y="26708"/>
                  </a:lnTo>
                  <a:lnTo>
                    <a:pt x="94853" y="7057"/>
                  </a:lnTo>
                  <a:lnTo>
                    <a:pt x="138684" y="0"/>
                  </a:lnTo>
                  <a:lnTo>
                    <a:pt x="1141476" y="0"/>
                  </a:lnTo>
                  <a:lnTo>
                    <a:pt x="1185306" y="7057"/>
                  </a:lnTo>
                  <a:lnTo>
                    <a:pt x="1223375" y="26708"/>
                  </a:lnTo>
                  <a:lnTo>
                    <a:pt x="1253398" y="56674"/>
                  </a:lnTo>
                  <a:lnTo>
                    <a:pt x="1273088" y="94674"/>
                  </a:lnTo>
                  <a:lnTo>
                    <a:pt x="1280160" y="138429"/>
                  </a:lnTo>
                  <a:lnTo>
                    <a:pt x="1280160" y="692149"/>
                  </a:lnTo>
                  <a:lnTo>
                    <a:pt x="1273088" y="735905"/>
                  </a:lnTo>
                  <a:lnTo>
                    <a:pt x="1253398" y="773905"/>
                  </a:lnTo>
                  <a:lnTo>
                    <a:pt x="1223375" y="803871"/>
                  </a:lnTo>
                  <a:lnTo>
                    <a:pt x="1185306" y="823522"/>
                  </a:lnTo>
                  <a:lnTo>
                    <a:pt x="1141476" y="830579"/>
                  </a:lnTo>
                  <a:lnTo>
                    <a:pt x="138684" y="830579"/>
                  </a:lnTo>
                  <a:lnTo>
                    <a:pt x="94853" y="823522"/>
                  </a:lnTo>
                  <a:lnTo>
                    <a:pt x="56784" y="803871"/>
                  </a:lnTo>
                  <a:lnTo>
                    <a:pt x="26761" y="773905"/>
                  </a:lnTo>
                  <a:lnTo>
                    <a:pt x="7071" y="735905"/>
                  </a:lnTo>
                  <a:lnTo>
                    <a:pt x="0" y="692149"/>
                  </a:lnTo>
                  <a:lnTo>
                    <a:pt x="0" y="1384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4052" y="7452486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53885" y="5131053"/>
            <a:ext cx="1292860" cy="843280"/>
            <a:chOff x="6453885" y="5131053"/>
            <a:chExt cx="1292860" cy="843280"/>
          </a:xfrm>
        </p:grpSpPr>
        <p:sp>
          <p:nvSpPr>
            <p:cNvPr id="10" name="object 10"/>
            <p:cNvSpPr/>
            <p:nvPr/>
          </p:nvSpPr>
          <p:spPr>
            <a:xfrm>
              <a:off x="6460235" y="5137403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1141475" y="0"/>
                  </a:moveTo>
                  <a:lnTo>
                    <a:pt x="138684" y="0"/>
                  </a:lnTo>
                  <a:lnTo>
                    <a:pt x="94853" y="7057"/>
                  </a:lnTo>
                  <a:lnTo>
                    <a:pt x="56784" y="26708"/>
                  </a:lnTo>
                  <a:lnTo>
                    <a:pt x="26761" y="56674"/>
                  </a:lnTo>
                  <a:lnTo>
                    <a:pt x="7071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71" y="735905"/>
                  </a:lnTo>
                  <a:lnTo>
                    <a:pt x="26761" y="773905"/>
                  </a:lnTo>
                  <a:lnTo>
                    <a:pt x="56784" y="803871"/>
                  </a:lnTo>
                  <a:lnTo>
                    <a:pt x="94853" y="823522"/>
                  </a:lnTo>
                  <a:lnTo>
                    <a:pt x="138684" y="830580"/>
                  </a:lnTo>
                  <a:lnTo>
                    <a:pt x="1141475" y="830580"/>
                  </a:lnTo>
                  <a:lnTo>
                    <a:pt x="1185306" y="823522"/>
                  </a:lnTo>
                  <a:lnTo>
                    <a:pt x="1223375" y="803871"/>
                  </a:lnTo>
                  <a:lnTo>
                    <a:pt x="1253398" y="773905"/>
                  </a:lnTo>
                  <a:lnTo>
                    <a:pt x="1273088" y="735905"/>
                  </a:lnTo>
                  <a:lnTo>
                    <a:pt x="1280160" y="692150"/>
                  </a:lnTo>
                  <a:lnTo>
                    <a:pt x="1280160" y="138430"/>
                  </a:lnTo>
                  <a:lnTo>
                    <a:pt x="1273088" y="94674"/>
                  </a:lnTo>
                  <a:lnTo>
                    <a:pt x="1253398" y="56674"/>
                  </a:lnTo>
                  <a:lnTo>
                    <a:pt x="1223375" y="26708"/>
                  </a:lnTo>
                  <a:lnTo>
                    <a:pt x="1185306" y="7057"/>
                  </a:lnTo>
                  <a:lnTo>
                    <a:pt x="114147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60235" y="5137403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0" y="138430"/>
                  </a:moveTo>
                  <a:lnTo>
                    <a:pt x="7071" y="94674"/>
                  </a:lnTo>
                  <a:lnTo>
                    <a:pt x="26761" y="56674"/>
                  </a:lnTo>
                  <a:lnTo>
                    <a:pt x="56784" y="26708"/>
                  </a:lnTo>
                  <a:lnTo>
                    <a:pt x="94853" y="7057"/>
                  </a:lnTo>
                  <a:lnTo>
                    <a:pt x="138684" y="0"/>
                  </a:lnTo>
                  <a:lnTo>
                    <a:pt x="1141475" y="0"/>
                  </a:lnTo>
                  <a:lnTo>
                    <a:pt x="1185306" y="7057"/>
                  </a:lnTo>
                  <a:lnTo>
                    <a:pt x="1223375" y="26708"/>
                  </a:lnTo>
                  <a:lnTo>
                    <a:pt x="1253398" y="56674"/>
                  </a:lnTo>
                  <a:lnTo>
                    <a:pt x="1273088" y="94674"/>
                  </a:lnTo>
                  <a:lnTo>
                    <a:pt x="1280160" y="138430"/>
                  </a:lnTo>
                  <a:lnTo>
                    <a:pt x="1280160" y="692150"/>
                  </a:lnTo>
                  <a:lnTo>
                    <a:pt x="1273088" y="735905"/>
                  </a:lnTo>
                  <a:lnTo>
                    <a:pt x="1253398" y="773905"/>
                  </a:lnTo>
                  <a:lnTo>
                    <a:pt x="1223375" y="803871"/>
                  </a:lnTo>
                  <a:lnTo>
                    <a:pt x="1185306" y="823522"/>
                  </a:lnTo>
                  <a:lnTo>
                    <a:pt x="1141475" y="830580"/>
                  </a:lnTo>
                  <a:lnTo>
                    <a:pt x="138684" y="830580"/>
                  </a:lnTo>
                  <a:lnTo>
                    <a:pt x="94853" y="823522"/>
                  </a:lnTo>
                  <a:lnTo>
                    <a:pt x="56784" y="803871"/>
                  </a:lnTo>
                  <a:lnTo>
                    <a:pt x="26761" y="773905"/>
                  </a:lnTo>
                  <a:lnTo>
                    <a:pt x="7071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29373" y="5341747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74894" y="2931922"/>
            <a:ext cx="1292860" cy="845185"/>
            <a:chOff x="5374894" y="2931922"/>
            <a:chExt cx="1292860" cy="845185"/>
          </a:xfrm>
        </p:grpSpPr>
        <p:sp>
          <p:nvSpPr>
            <p:cNvPr id="14" name="object 14"/>
            <p:cNvSpPr/>
            <p:nvPr/>
          </p:nvSpPr>
          <p:spPr>
            <a:xfrm>
              <a:off x="5381244" y="2938272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5">
                  <a:moveTo>
                    <a:pt x="1141476" y="0"/>
                  </a:moveTo>
                  <a:lnTo>
                    <a:pt x="138683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3"/>
                  </a:lnTo>
                  <a:lnTo>
                    <a:pt x="0" y="693419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3" y="832103"/>
                  </a:lnTo>
                  <a:lnTo>
                    <a:pt x="1141476" y="832103"/>
                  </a:lnTo>
                  <a:lnTo>
                    <a:pt x="1185306" y="825032"/>
                  </a:lnTo>
                  <a:lnTo>
                    <a:pt x="1223375" y="805342"/>
                  </a:lnTo>
                  <a:lnTo>
                    <a:pt x="1253398" y="775319"/>
                  </a:lnTo>
                  <a:lnTo>
                    <a:pt x="1273088" y="737250"/>
                  </a:lnTo>
                  <a:lnTo>
                    <a:pt x="1280159" y="693419"/>
                  </a:lnTo>
                  <a:lnTo>
                    <a:pt x="1280159" y="138683"/>
                  </a:lnTo>
                  <a:lnTo>
                    <a:pt x="1273088" y="94853"/>
                  </a:lnTo>
                  <a:lnTo>
                    <a:pt x="1253398" y="56784"/>
                  </a:lnTo>
                  <a:lnTo>
                    <a:pt x="1223375" y="26761"/>
                  </a:lnTo>
                  <a:lnTo>
                    <a:pt x="1185306" y="7071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81244" y="2938272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5">
                  <a:moveTo>
                    <a:pt x="0" y="138683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3" y="0"/>
                  </a:lnTo>
                  <a:lnTo>
                    <a:pt x="1141476" y="0"/>
                  </a:lnTo>
                  <a:lnTo>
                    <a:pt x="1185306" y="7071"/>
                  </a:lnTo>
                  <a:lnTo>
                    <a:pt x="1223375" y="26761"/>
                  </a:lnTo>
                  <a:lnTo>
                    <a:pt x="1253398" y="56784"/>
                  </a:lnTo>
                  <a:lnTo>
                    <a:pt x="1273088" y="94853"/>
                  </a:lnTo>
                  <a:lnTo>
                    <a:pt x="1280159" y="138683"/>
                  </a:lnTo>
                  <a:lnTo>
                    <a:pt x="1280159" y="693419"/>
                  </a:lnTo>
                  <a:lnTo>
                    <a:pt x="1273088" y="737250"/>
                  </a:lnTo>
                  <a:lnTo>
                    <a:pt x="1253398" y="775319"/>
                  </a:lnTo>
                  <a:lnTo>
                    <a:pt x="1223375" y="805342"/>
                  </a:lnTo>
                  <a:lnTo>
                    <a:pt x="1185306" y="825032"/>
                  </a:lnTo>
                  <a:lnTo>
                    <a:pt x="1141476" y="832103"/>
                  </a:lnTo>
                  <a:lnTo>
                    <a:pt x="138683" y="832103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50382" y="3142310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5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04303" y="2919857"/>
            <a:ext cx="735520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have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traditionally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heavily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dependent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8560" y="5165877"/>
            <a:ext cx="63493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straightforward.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0127" y="7095134"/>
            <a:ext cx="6734809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sophisticated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nature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modern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7276" y="3764279"/>
            <a:ext cx="3553967" cy="355396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434966" y="1769744"/>
            <a:ext cx="9655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vital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theft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6684" y="306451"/>
            <a:ext cx="4801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Attributes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Actors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2075" y="1930145"/>
            <a:ext cx="10984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attributes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respect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491" y="760476"/>
            <a:ext cx="68580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44391" y="3948271"/>
            <a:ext cx="1704339" cy="1721485"/>
            <a:chOff x="3744391" y="3948271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3744391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3" y="7450"/>
                  </a:lnTo>
                  <a:lnTo>
                    <a:pt x="699307" y="14923"/>
                  </a:lnTo>
                  <a:lnTo>
                    <a:pt x="654179" y="24817"/>
                  </a:lnTo>
                  <a:lnTo>
                    <a:pt x="609823" y="37077"/>
                  </a:lnTo>
                  <a:lnTo>
                    <a:pt x="566326" y="51645"/>
                  </a:lnTo>
                  <a:lnTo>
                    <a:pt x="523773" y="68464"/>
                  </a:lnTo>
                  <a:lnTo>
                    <a:pt x="482249" y="87478"/>
                  </a:lnTo>
                  <a:lnTo>
                    <a:pt x="441840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0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8" y="508444"/>
                  </a:lnTo>
                  <a:lnTo>
                    <a:pt x="56896" y="552202"/>
                  </a:lnTo>
                  <a:lnTo>
                    <a:pt x="41075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3" y="975833"/>
                  </a:lnTo>
                  <a:lnTo>
                    <a:pt x="14898" y="1021649"/>
                  </a:lnTo>
                  <a:lnTo>
                    <a:pt x="24787" y="1066778"/>
                  </a:lnTo>
                  <a:lnTo>
                    <a:pt x="37041" y="1111133"/>
                  </a:lnTo>
                  <a:lnTo>
                    <a:pt x="51604" y="1154630"/>
                  </a:lnTo>
                  <a:lnTo>
                    <a:pt x="68420" y="1197184"/>
                  </a:lnTo>
                  <a:lnTo>
                    <a:pt x="87431" y="1238707"/>
                  </a:lnTo>
                  <a:lnTo>
                    <a:pt x="108580" y="1279116"/>
                  </a:lnTo>
                  <a:lnTo>
                    <a:pt x="131811" y="1318324"/>
                  </a:lnTo>
                  <a:lnTo>
                    <a:pt x="157066" y="1356247"/>
                  </a:lnTo>
                  <a:lnTo>
                    <a:pt x="184289" y="1392798"/>
                  </a:lnTo>
                  <a:lnTo>
                    <a:pt x="213423" y="1427892"/>
                  </a:lnTo>
                  <a:lnTo>
                    <a:pt x="244410" y="1461443"/>
                  </a:lnTo>
                  <a:lnTo>
                    <a:pt x="277194" y="1493366"/>
                  </a:lnTo>
                  <a:lnTo>
                    <a:pt x="311718" y="1523576"/>
                  </a:lnTo>
                  <a:lnTo>
                    <a:pt x="347925" y="1551986"/>
                  </a:lnTo>
                  <a:lnTo>
                    <a:pt x="385758" y="1578513"/>
                  </a:lnTo>
                  <a:lnTo>
                    <a:pt x="425160" y="1603069"/>
                  </a:lnTo>
                  <a:lnTo>
                    <a:pt x="466075" y="1625569"/>
                  </a:lnTo>
                  <a:lnTo>
                    <a:pt x="508444" y="1645928"/>
                  </a:lnTo>
                  <a:lnTo>
                    <a:pt x="552212" y="1664061"/>
                  </a:lnTo>
                  <a:lnTo>
                    <a:pt x="597322" y="1679881"/>
                  </a:lnTo>
                  <a:lnTo>
                    <a:pt x="643716" y="1693304"/>
                  </a:lnTo>
                  <a:lnTo>
                    <a:pt x="691337" y="1704244"/>
                  </a:lnTo>
                  <a:lnTo>
                    <a:pt x="739481" y="1712512"/>
                  </a:lnTo>
                  <a:lnTo>
                    <a:pt x="787451" y="1718016"/>
                  </a:lnTo>
                  <a:lnTo>
                    <a:pt x="835162" y="1720812"/>
                  </a:lnTo>
                  <a:lnTo>
                    <a:pt x="882527" y="1720957"/>
                  </a:lnTo>
                  <a:lnTo>
                    <a:pt x="929461" y="1718509"/>
                  </a:lnTo>
                  <a:lnTo>
                    <a:pt x="975879" y="1713523"/>
                  </a:lnTo>
                  <a:lnTo>
                    <a:pt x="1021694" y="1706058"/>
                  </a:lnTo>
                  <a:lnTo>
                    <a:pt x="1066823" y="1696170"/>
                  </a:lnTo>
                  <a:lnTo>
                    <a:pt x="1111178" y="1683916"/>
                  </a:lnTo>
                  <a:lnTo>
                    <a:pt x="1154676" y="1669352"/>
                  </a:lnTo>
                  <a:lnTo>
                    <a:pt x="1197229" y="1652537"/>
                  </a:lnTo>
                  <a:lnTo>
                    <a:pt x="1238753" y="1633526"/>
                  </a:lnTo>
                  <a:lnTo>
                    <a:pt x="1279161" y="1612376"/>
                  </a:lnTo>
                  <a:lnTo>
                    <a:pt x="1318370" y="1589145"/>
                  </a:lnTo>
                  <a:lnTo>
                    <a:pt x="1356292" y="1563890"/>
                  </a:lnTo>
                  <a:lnTo>
                    <a:pt x="1392843" y="1536667"/>
                  </a:lnTo>
                  <a:lnTo>
                    <a:pt x="1427937" y="1507534"/>
                  </a:lnTo>
                  <a:lnTo>
                    <a:pt x="1461488" y="1476546"/>
                  </a:lnTo>
                  <a:lnTo>
                    <a:pt x="1493411" y="1443762"/>
                  </a:lnTo>
                  <a:lnTo>
                    <a:pt x="1523621" y="1409238"/>
                  </a:lnTo>
                  <a:lnTo>
                    <a:pt x="1552032" y="1373031"/>
                  </a:lnTo>
                  <a:lnTo>
                    <a:pt x="1578558" y="1335198"/>
                  </a:lnTo>
                  <a:lnTo>
                    <a:pt x="1603114" y="1295796"/>
                  </a:lnTo>
                  <a:lnTo>
                    <a:pt x="1625614" y="1254882"/>
                  </a:lnTo>
                  <a:lnTo>
                    <a:pt x="1645973" y="1212512"/>
                  </a:lnTo>
                  <a:lnTo>
                    <a:pt x="1664106" y="1168744"/>
                  </a:lnTo>
                  <a:lnTo>
                    <a:pt x="1679927" y="1123635"/>
                  </a:lnTo>
                  <a:lnTo>
                    <a:pt x="1693349" y="1077241"/>
                  </a:lnTo>
                  <a:lnTo>
                    <a:pt x="1704289" y="1029620"/>
                  </a:lnTo>
                  <a:lnTo>
                    <a:pt x="860501" y="860456"/>
                  </a:lnTo>
                  <a:lnTo>
                    <a:pt x="1029665" y="16668"/>
                  </a:lnTo>
                  <a:lnTo>
                    <a:pt x="981520" y="8412"/>
                  </a:lnTo>
                  <a:lnTo>
                    <a:pt x="933550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0ECFE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4488" y="4108703"/>
              <a:ext cx="1400810" cy="1400810"/>
            </a:xfrm>
            <a:custGeom>
              <a:avLst/>
              <a:gdLst/>
              <a:ahLst/>
              <a:cxnLst/>
              <a:rect l="l" t="t" r="r" b="b"/>
              <a:pathLst>
                <a:path w="1400810" h="1400810">
                  <a:moveTo>
                    <a:pt x="700277" y="0"/>
                  </a:moveTo>
                  <a:lnTo>
                    <a:pt x="652337" y="1615"/>
                  </a:lnTo>
                  <a:lnTo>
                    <a:pt x="605262" y="6393"/>
                  </a:lnTo>
                  <a:lnTo>
                    <a:pt x="559158" y="14228"/>
                  </a:lnTo>
                  <a:lnTo>
                    <a:pt x="514129" y="25017"/>
                  </a:lnTo>
                  <a:lnTo>
                    <a:pt x="470279" y="38654"/>
                  </a:lnTo>
                  <a:lnTo>
                    <a:pt x="427714" y="55036"/>
                  </a:lnTo>
                  <a:lnTo>
                    <a:pt x="386536" y="74058"/>
                  </a:lnTo>
                  <a:lnTo>
                    <a:pt x="346851" y="95616"/>
                  </a:lnTo>
                  <a:lnTo>
                    <a:pt x="308762" y="119606"/>
                  </a:lnTo>
                  <a:lnTo>
                    <a:pt x="272375" y="145923"/>
                  </a:lnTo>
                  <a:lnTo>
                    <a:pt x="237793" y="174462"/>
                  </a:lnTo>
                  <a:lnTo>
                    <a:pt x="205120" y="205120"/>
                  </a:lnTo>
                  <a:lnTo>
                    <a:pt x="174462" y="237793"/>
                  </a:lnTo>
                  <a:lnTo>
                    <a:pt x="145923" y="272375"/>
                  </a:lnTo>
                  <a:lnTo>
                    <a:pt x="119606" y="308762"/>
                  </a:lnTo>
                  <a:lnTo>
                    <a:pt x="95616" y="346851"/>
                  </a:lnTo>
                  <a:lnTo>
                    <a:pt x="74058" y="386536"/>
                  </a:lnTo>
                  <a:lnTo>
                    <a:pt x="55036" y="427714"/>
                  </a:lnTo>
                  <a:lnTo>
                    <a:pt x="38654" y="470279"/>
                  </a:lnTo>
                  <a:lnTo>
                    <a:pt x="25017" y="514129"/>
                  </a:lnTo>
                  <a:lnTo>
                    <a:pt x="14228" y="559158"/>
                  </a:lnTo>
                  <a:lnTo>
                    <a:pt x="6393" y="605262"/>
                  </a:lnTo>
                  <a:lnTo>
                    <a:pt x="1615" y="652337"/>
                  </a:lnTo>
                  <a:lnTo>
                    <a:pt x="0" y="700278"/>
                  </a:lnTo>
                  <a:lnTo>
                    <a:pt x="1615" y="748218"/>
                  </a:lnTo>
                  <a:lnTo>
                    <a:pt x="6393" y="795293"/>
                  </a:lnTo>
                  <a:lnTo>
                    <a:pt x="14228" y="841397"/>
                  </a:lnTo>
                  <a:lnTo>
                    <a:pt x="25017" y="886426"/>
                  </a:lnTo>
                  <a:lnTo>
                    <a:pt x="38654" y="930276"/>
                  </a:lnTo>
                  <a:lnTo>
                    <a:pt x="55036" y="972841"/>
                  </a:lnTo>
                  <a:lnTo>
                    <a:pt x="74058" y="1014019"/>
                  </a:lnTo>
                  <a:lnTo>
                    <a:pt x="95616" y="1053704"/>
                  </a:lnTo>
                  <a:lnTo>
                    <a:pt x="119606" y="1091793"/>
                  </a:lnTo>
                  <a:lnTo>
                    <a:pt x="145923" y="1128180"/>
                  </a:lnTo>
                  <a:lnTo>
                    <a:pt x="174462" y="1162762"/>
                  </a:lnTo>
                  <a:lnTo>
                    <a:pt x="205120" y="1195435"/>
                  </a:lnTo>
                  <a:lnTo>
                    <a:pt x="237793" y="1226093"/>
                  </a:lnTo>
                  <a:lnTo>
                    <a:pt x="272375" y="1254632"/>
                  </a:lnTo>
                  <a:lnTo>
                    <a:pt x="308762" y="1280949"/>
                  </a:lnTo>
                  <a:lnTo>
                    <a:pt x="346851" y="1304939"/>
                  </a:lnTo>
                  <a:lnTo>
                    <a:pt x="386536" y="1326497"/>
                  </a:lnTo>
                  <a:lnTo>
                    <a:pt x="427714" y="1345519"/>
                  </a:lnTo>
                  <a:lnTo>
                    <a:pt x="470279" y="1361901"/>
                  </a:lnTo>
                  <a:lnTo>
                    <a:pt x="514129" y="1375538"/>
                  </a:lnTo>
                  <a:lnTo>
                    <a:pt x="559158" y="1386327"/>
                  </a:lnTo>
                  <a:lnTo>
                    <a:pt x="605262" y="1394162"/>
                  </a:lnTo>
                  <a:lnTo>
                    <a:pt x="652337" y="1398940"/>
                  </a:lnTo>
                  <a:lnTo>
                    <a:pt x="700277" y="1400556"/>
                  </a:lnTo>
                  <a:lnTo>
                    <a:pt x="748218" y="1398940"/>
                  </a:lnTo>
                  <a:lnTo>
                    <a:pt x="795293" y="1394162"/>
                  </a:lnTo>
                  <a:lnTo>
                    <a:pt x="841397" y="1386327"/>
                  </a:lnTo>
                  <a:lnTo>
                    <a:pt x="886426" y="1375538"/>
                  </a:lnTo>
                  <a:lnTo>
                    <a:pt x="930276" y="1361901"/>
                  </a:lnTo>
                  <a:lnTo>
                    <a:pt x="972841" y="1345519"/>
                  </a:lnTo>
                  <a:lnTo>
                    <a:pt x="1014019" y="1326497"/>
                  </a:lnTo>
                  <a:lnTo>
                    <a:pt x="1053704" y="1304939"/>
                  </a:lnTo>
                  <a:lnTo>
                    <a:pt x="1091793" y="1280949"/>
                  </a:lnTo>
                  <a:lnTo>
                    <a:pt x="1128180" y="1254632"/>
                  </a:lnTo>
                  <a:lnTo>
                    <a:pt x="1162762" y="1226093"/>
                  </a:lnTo>
                  <a:lnTo>
                    <a:pt x="1195435" y="1195435"/>
                  </a:lnTo>
                  <a:lnTo>
                    <a:pt x="1226093" y="1162762"/>
                  </a:lnTo>
                  <a:lnTo>
                    <a:pt x="1254632" y="1128180"/>
                  </a:lnTo>
                  <a:lnTo>
                    <a:pt x="1280949" y="1091793"/>
                  </a:lnTo>
                  <a:lnTo>
                    <a:pt x="1304939" y="1053704"/>
                  </a:lnTo>
                  <a:lnTo>
                    <a:pt x="1326497" y="1014019"/>
                  </a:lnTo>
                  <a:lnTo>
                    <a:pt x="1345519" y="972841"/>
                  </a:lnTo>
                  <a:lnTo>
                    <a:pt x="1361901" y="930276"/>
                  </a:lnTo>
                  <a:lnTo>
                    <a:pt x="1375538" y="886426"/>
                  </a:lnTo>
                  <a:lnTo>
                    <a:pt x="1386327" y="841397"/>
                  </a:lnTo>
                  <a:lnTo>
                    <a:pt x="1394162" y="795293"/>
                  </a:lnTo>
                  <a:lnTo>
                    <a:pt x="1398940" y="748218"/>
                  </a:lnTo>
                  <a:lnTo>
                    <a:pt x="1400556" y="700278"/>
                  </a:lnTo>
                  <a:lnTo>
                    <a:pt x="1398940" y="652337"/>
                  </a:lnTo>
                  <a:lnTo>
                    <a:pt x="1394162" y="605262"/>
                  </a:lnTo>
                  <a:lnTo>
                    <a:pt x="1386327" y="559158"/>
                  </a:lnTo>
                  <a:lnTo>
                    <a:pt x="1375538" y="514129"/>
                  </a:lnTo>
                  <a:lnTo>
                    <a:pt x="1361901" y="470279"/>
                  </a:lnTo>
                  <a:lnTo>
                    <a:pt x="1345519" y="427714"/>
                  </a:lnTo>
                  <a:lnTo>
                    <a:pt x="1326497" y="386536"/>
                  </a:lnTo>
                  <a:lnTo>
                    <a:pt x="1304939" y="346851"/>
                  </a:lnTo>
                  <a:lnTo>
                    <a:pt x="1280949" y="308762"/>
                  </a:lnTo>
                  <a:lnTo>
                    <a:pt x="1254632" y="272375"/>
                  </a:lnTo>
                  <a:lnTo>
                    <a:pt x="1226093" y="237793"/>
                  </a:lnTo>
                  <a:lnTo>
                    <a:pt x="1195435" y="205120"/>
                  </a:lnTo>
                  <a:lnTo>
                    <a:pt x="1162762" y="174462"/>
                  </a:lnTo>
                  <a:lnTo>
                    <a:pt x="1128180" y="145923"/>
                  </a:lnTo>
                  <a:lnTo>
                    <a:pt x="1091793" y="119606"/>
                  </a:lnTo>
                  <a:lnTo>
                    <a:pt x="1053704" y="95616"/>
                  </a:lnTo>
                  <a:lnTo>
                    <a:pt x="1014019" y="74058"/>
                  </a:lnTo>
                  <a:lnTo>
                    <a:pt x="972841" y="55036"/>
                  </a:lnTo>
                  <a:lnTo>
                    <a:pt x="930276" y="38654"/>
                  </a:lnTo>
                  <a:lnTo>
                    <a:pt x="886426" y="25017"/>
                  </a:lnTo>
                  <a:lnTo>
                    <a:pt x="841397" y="14228"/>
                  </a:lnTo>
                  <a:lnTo>
                    <a:pt x="795293" y="6393"/>
                  </a:lnTo>
                  <a:lnTo>
                    <a:pt x="748218" y="1615"/>
                  </a:lnTo>
                  <a:lnTo>
                    <a:pt x="70027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33061" y="4615688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80452" y="3948271"/>
            <a:ext cx="1704339" cy="1721485"/>
            <a:chOff x="7280452" y="3948271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7280452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4" y="7450"/>
                  </a:lnTo>
                  <a:lnTo>
                    <a:pt x="699308" y="14923"/>
                  </a:lnTo>
                  <a:lnTo>
                    <a:pt x="654179" y="24817"/>
                  </a:lnTo>
                  <a:lnTo>
                    <a:pt x="609824" y="37077"/>
                  </a:lnTo>
                  <a:lnTo>
                    <a:pt x="566327" y="51645"/>
                  </a:lnTo>
                  <a:lnTo>
                    <a:pt x="523773" y="68464"/>
                  </a:lnTo>
                  <a:lnTo>
                    <a:pt x="482250" y="87478"/>
                  </a:lnTo>
                  <a:lnTo>
                    <a:pt x="441841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1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9" y="508444"/>
                  </a:lnTo>
                  <a:lnTo>
                    <a:pt x="56896" y="552202"/>
                  </a:lnTo>
                  <a:lnTo>
                    <a:pt x="41076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55" y="1712512"/>
                  </a:lnTo>
                  <a:lnTo>
                    <a:pt x="787325" y="1718016"/>
                  </a:lnTo>
                  <a:lnTo>
                    <a:pt x="835035" y="1720812"/>
                  </a:lnTo>
                  <a:lnTo>
                    <a:pt x="882400" y="1720957"/>
                  </a:lnTo>
                  <a:lnTo>
                    <a:pt x="929334" y="1718509"/>
                  </a:lnTo>
                  <a:lnTo>
                    <a:pt x="975752" y="1713523"/>
                  </a:lnTo>
                  <a:lnTo>
                    <a:pt x="1021568" y="1706058"/>
                  </a:lnTo>
                  <a:lnTo>
                    <a:pt x="1066696" y="1696170"/>
                  </a:lnTo>
                  <a:lnTo>
                    <a:pt x="1111052" y="1683916"/>
                  </a:lnTo>
                  <a:lnTo>
                    <a:pt x="1154549" y="1669352"/>
                  </a:lnTo>
                  <a:lnTo>
                    <a:pt x="1197102" y="1652537"/>
                  </a:lnTo>
                  <a:lnTo>
                    <a:pt x="1238626" y="1633526"/>
                  </a:lnTo>
                  <a:lnTo>
                    <a:pt x="1279035" y="1612376"/>
                  </a:lnTo>
                  <a:lnTo>
                    <a:pt x="1318243" y="1589145"/>
                  </a:lnTo>
                  <a:lnTo>
                    <a:pt x="1356165" y="1563890"/>
                  </a:lnTo>
                  <a:lnTo>
                    <a:pt x="1392716" y="1536667"/>
                  </a:lnTo>
                  <a:lnTo>
                    <a:pt x="1427810" y="1507534"/>
                  </a:lnTo>
                  <a:lnTo>
                    <a:pt x="1461361" y="1476546"/>
                  </a:lnTo>
                  <a:lnTo>
                    <a:pt x="1493285" y="1443762"/>
                  </a:lnTo>
                  <a:lnTo>
                    <a:pt x="1523494" y="1409238"/>
                  </a:lnTo>
                  <a:lnTo>
                    <a:pt x="1551905" y="1373031"/>
                  </a:lnTo>
                  <a:lnTo>
                    <a:pt x="1578431" y="1335198"/>
                  </a:lnTo>
                  <a:lnTo>
                    <a:pt x="1602987" y="1295796"/>
                  </a:lnTo>
                  <a:lnTo>
                    <a:pt x="1625488" y="1254882"/>
                  </a:lnTo>
                  <a:lnTo>
                    <a:pt x="1645847" y="1212512"/>
                  </a:lnTo>
                  <a:lnTo>
                    <a:pt x="1663979" y="1168744"/>
                  </a:lnTo>
                  <a:lnTo>
                    <a:pt x="1679800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374" y="860456"/>
                  </a:lnTo>
                  <a:lnTo>
                    <a:pt x="1029665" y="16668"/>
                  </a:lnTo>
                  <a:lnTo>
                    <a:pt x="981521" y="8412"/>
                  </a:lnTo>
                  <a:lnTo>
                    <a:pt x="933551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EE6360">
                <a:alpha val="3764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40168" y="4108703"/>
              <a:ext cx="1400810" cy="1400810"/>
            </a:xfrm>
            <a:custGeom>
              <a:avLst/>
              <a:gdLst/>
              <a:ahLst/>
              <a:cxnLst/>
              <a:rect l="l" t="t" r="r" b="b"/>
              <a:pathLst>
                <a:path w="1400809" h="1400810">
                  <a:moveTo>
                    <a:pt x="700277" y="0"/>
                  </a:moveTo>
                  <a:lnTo>
                    <a:pt x="652337" y="1615"/>
                  </a:lnTo>
                  <a:lnTo>
                    <a:pt x="605262" y="6393"/>
                  </a:lnTo>
                  <a:lnTo>
                    <a:pt x="559158" y="14228"/>
                  </a:lnTo>
                  <a:lnTo>
                    <a:pt x="514129" y="25017"/>
                  </a:lnTo>
                  <a:lnTo>
                    <a:pt x="470279" y="38654"/>
                  </a:lnTo>
                  <a:lnTo>
                    <a:pt x="427714" y="55036"/>
                  </a:lnTo>
                  <a:lnTo>
                    <a:pt x="386536" y="74058"/>
                  </a:lnTo>
                  <a:lnTo>
                    <a:pt x="346851" y="95616"/>
                  </a:lnTo>
                  <a:lnTo>
                    <a:pt x="308762" y="119606"/>
                  </a:lnTo>
                  <a:lnTo>
                    <a:pt x="272375" y="145923"/>
                  </a:lnTo>
                  <a:lnTo>
                    <a:pt x="237793" y="174462"/>
                  </a:lnTo>
                  <a:lnTo>
                    <a:pt x="205120" y="205120"/>
                  </a:lnTo>
                  <a:lnTo>
                    <a:pt x="174462" y="237793"/>
                  </a:lnTo>
                  <a:lnTo>
                    <a:pt x="145923" y="272375"/>
                  </a:lnTo>
                  <a:lnTo>
                    <a:pt x="119606" y="308762"/>
                  </a:lnTo>
                  <a:lnTo>
                    <a:pt x="95616" y="346851"/>
                  </a:lnTo>
                  <a:lnTo>
                    <a:pt x="74058" y="386536"/>
                  </a:lnTo>
                  <a:lnTo>
                    <a:pt x="55036" y="427714"/>
                  </a:lnTo>
                  <a:lnTo>
                    <a:pt x="38654" y="470279"/>
                  </a:lnTo>
                  <a:lnTo>
                    <a:pt x="25017" y="514129"/>
                  </a:lnTo>
                  <a:lnTo>
                    <a:pt x="14228" y="559158"/>
                  </a:lnTo>
                  <a:lnTo>
                    <a:pt x="6393" y="605262"/>
                  </a:lnTo>
                  <a:lnTo>
                    <a:pt x="1615" y="652337"/>
                  </a:lnTo>
                  <a:lnTo>
                    <a:pt x="0" y="700278"/>
                  </a:lnTo>
                  <a:lnTo>
                    <a:pt x="1615" y="748218"/>
                  </a:lnTo>
                  <a:lnTo>
                    <a:pt x="6393" y="795293"/>
                  </a:lnTo>
                  <a:lnTo>
                    <a:pt x="14228" y="841397"/>
                  </a:lnTo>
                  <a:lnTo>
                    <a:pt x="25017" y="886426"/>
                  </a:lnTo>
                  <a:lnTo>
                    <a:pt x="38654" y="930276"/>
                  </a:lnTo>
                  <a:lnTo>
                    <a:pt x="55036" y="972841"/>
                  </a:lnTo>
                  <a:lnTo>
                    <a:pt x="74058" y="1014019"/>
                  </a:lnTo>
                  <a:lnTo>
                    <a:pt x="95616" y="1053704"/>
                  </a:lnTo>
                  <a:lnTo>
                    <a:pt x="119606" y="1091793"/>
                  </a:lnTo>
                  <a:lnTo>
                    <a:pt x="145923" y="1128180"/>
                  </a:lnTo>
                  <a:lnTo>
                    <a:pt x="174462" y="1162762"/>
                  </a:lnTo>
                  <a:lnTo>
                    <a:pt x="205120" y="1195435"/>
                  </a:lnTo>
                  <a:lnTo>
                    <a:pt x="237793" y="1226093"/>
                  </a:lnTo>
                  <a:lnTo>
                    <a:pt x="272375" y="1254632"/>
                  </a:lnTo>
                  <a:lnTo>
                    <a:pt x="308762" y="1280949"/>
                  </a:lnTo>
                  <a:lnTo>
                    <a:pt x="346851" y="1304939"/>
                  </a:lnTo>
                  <a:lnTo>
                    <a:pt x="386536" y="1326497"/>
                  </a:lnTo>
                  <a:lnTo>
                    <a:pt x="427714" y="1345519"/>
                  </a:lnTo>
                  <a:lnTo>
                    <a:pt x="470279" y="1361901"/>
                  </a:lnTo>
                  <a:lnTo>
                    <a:pt x="514129" y="1375538"/>
                  </a:lnTo>
                  <a:lnTo>
                    <a:pt x="559158" y="1386327"/>
                  </a:lnTo>
                  <a:lnTo>
                    <a:pt x="605262" y="1394162"/>
                  </a:lnTo>
                  <a:lnTo>
                    <a:pt x="652337" y="1398940"/>
                  </a:lnTo>
                  <a:lnTo>
                    <a:pt x="700277" y="1400556"/>
                  </a:lnTo>
                  <a:lnTo>
                    <a:pt x="748218" y="1398940"/>
                  </a:lnTo>
                  <a:lnTo>
                    <a:pt x="795293" y="1394162"/>
                  </a:lnTo>
                  <a:lnTo>
                    <a:pt x="841397" y="1386327"/>
                  </a:lnTo>
                  <a:lnTo>
                    <a:pt x="886426" y="1375538"/>
                  </a:lnTo>
                  <a:lnTo>
                    <a:pt x="930276" y="1361901"/>
                  </a:lnTo>
                  <a:lnTo>
                    <a:pt x="972841" y="1345519"/>
                  </a:lnTo>
                  <a:lnTo>
                    <a:pt x="1014019" y="1326497"/>
                  </a:lnTo>
                  <a:lnTo>
                    <a:pt x="1053704" y="1304939"/>
                  </a:lnTo>
                  <a:lnTo>
                    <a:pt x="1091793" y="1280949"/>
                  </a:lnTo>
                  <a:lnTo>
                    <a:pt x="1128180" y="1254632"/>
                  </a:lnTo>
                  <a:lnTo>
                    <a:pt x="1162762" y="1226093"/>
                  </a:lnTo>
                  <a:lnTo>
                    <a:pt x="1195435" y="1195435"/>
                  </a:lnTo>
                  <a:lnTo>
                    <a:pt x="1226093" y="1162762"/>
                  </a:lnTo>
                  <a:lnTo>
                    <a:pt x="1254632" y="1128180"/>
                  </a:lnTo>
                  <a:lnTo>
                    <a:pt x="1280949" y="1091793"/>
                  </a:lnTo>
                  <a:lnTo>
                    <a:pt x="1304939" y="1053704"/>
                  </a:lnTo>
                  <a:lnTo>
                    <a:pt x="1326497" y="1014019"/>
                  </a:lnTo>
                  <a:lnTo>
                    <a:pt x="1345519" y="972841"/>
                  </a:lnTo>
                  <a:lnTo>
                    <a:pt x="1361901" y="930276"/>
                  </a:lnTo>
                  <a:lnTo>
                    <a:pt x="1375538" y="886426"/>
                  </a:lnTo>
                  <a:lnTo>
                    <a:pt x="1386327" y="841397"/>
                  </a:lnTo>
                  <a:lnTo>
                    <a:pt x="1394162" y="795293"/>
                  </a:lnTo>
                  <a:lnTo>
                    <a:pt x="1398940" y="748218"/>
                  </a:lnTo>
                  <a:lnTo>
                    <a:pt x="1400555" y="700278"/>
                  </a:lnTo>
                  <a:lnTo>
                    <a:pt x="1398940" y="652337"/>
                  </a:lnTo>
                  <a:lnTo>
                    <a:pt x="1394162" y="605262"/>
                  </a:lnTo>
                  <a:lnTo>
                    <a:pt x="1386327" y="559158"/>
                  </a:lnTo>
                  <a:lnTo>
                    <a:pt x="1375538" y="514129"/>
                  </a:lnTo>
                  <a:lnTo>
                    <a:pt x="1361901" y="470279"/>
                  </a:lnTo>
                  <a:lnTo>
                    <a:pt x="1345519" y="427714"/>
                  </a:lnTo>
                  <a:lnTo>
                    <a:pt x="1326497" y="386536"/>
                  </a:lnTo>
                  <a:lnTo>
                    <a:pt x="1304939" y="346851"/>
                  </a:lnTo>
                  <a:lnTo>
                    <a:pt x="1280949" y="308762"/>
                  </a:lnTo>
                  <a:lnTo>
                    <a:pt x="1254632" y="272375"/>
                  </a:lnTo>
                  <a:lnTo>
                    <a:pt x="1226093" y="237793"/>
                  </a:lnTo>
                  <a:lnTo>
                    <a:pt x="1195435" y="205120"/>
                  </a:lnTo>
                  <a:lnTo>
                    <a:pt x="1162762" y="174462"/>
                  </a:lnTo>
                  <a:lnTo>
                    <a:pt x="1128180" y="145923"/>
                  </a:lnTo>
                  <a:lnTo>
                    <a:pt x="1091793" y="119606"/>
                  </a:lnTo>
                  <a:lnTo>
                    <a:pt x="1053704" y="95616"/>
                  </a:lnTo>
                  <a:lnTo>
                    <a:pt x="1014019" y="74058"/>
                  </a:lnTo>
                  <a:lnTo>
                    <a:pt x="972841" y="55036"/>
                  </a:lnTo>
                  <a:lnTo>
                    <a:pt x="930276" y="38654"/>
                  </a:lnTo>
                  <a:lnTo>
                    <a:pt x="886426" y="25017"/>
                  </a:lnTo>
                  <a:lnTo>
                    <a:pt x="841397" y="14228"/>
                  </a:lnTo>
                  <a:lnTo>
                    <a:pt x="795293" y="6393"/>
                  </a:lnTo>
                  <a:lnTo>
                    <a:pt x="748218" y="1615"/>
                  </a:lnTo>
                  <a:lnTo>
                    <a:pt x="7002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69377" y="4615688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16432" y="3948271"/>
            <a:ext cx="1704339" cy="1721485"/>
            <a:chOff x="10816432" y="3948271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10816432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57"/>
                  </a:lnTo>
                  <a:lnTo>
                    <a:pt x="745078" y="7450"/>
                  </a:lnTo>
                  <a:lnTo>
                    <a:pt x="699262" y="14923"/>
                  </a:lnTo>
                  <a:lnTo>
                    <a:pt x="654134" y="24817"/>
                  </a:lnTo>
                  <a:lnTo>
                    <a:pt x="609778" y="37077"/>
                  </a:lnTo>
                  <a:lnTo>
                    <a:pt x="566281" y="51645"/>
                  </a:lnTo>
                  <a:lnTo>
                    <a:pt x="523728" y="68464"/>
                  </a:lnTo>
                  <a:lnTo>
                    <a:pt x="482204" y="87478"/>
                  </a:lnTo>
                  <a:lnTo>
                    <a:pt x="441795" y="108629"/>
                  </a:lnTo>
                  <a:lnTo>
                    <a:pt x="402587" y="131861"/>
                  </a:lnTo>
                  <a:lnTo>
                    <a:pt x="364664" y="157116"/>
                  </a:lnTo>
                  <a:lnTo>
                    <a:pt x="328114" y="184338"/>
                  </a:lnTo>
                  <a:lnTo>
                    <a:pt x="293020" y="213470"/>
                  </a:lnTo>
                  <a:lnTo>
                    <a:pt x="259468" y="244454"/>
                  </a:lnTo>
                  <a:lnTo>
                    <a:pt x="227545" y="277235"/>
                  </a:lnTo>
                  <a:lnTo>
                    <a:pt x="197335" y="311754"/>
                  </a:lnTo>
                  <a:lnTo>
                    <a:pt x="168925" y="347956"/>
                  </a:lnTo>
                  <a:lnTo>
                    <a:pt x="142399" y="385783"/>
                  </a:lnTo>
                  <a:lnTo>
                    <a:pt x="117843" y="425178"/>
                  </a:lnTo>
                  <a:lnTo>
                    <a:pt x="95342" y="466084"/>
                  </a:lnTo>
                  <a:lnTo>
                    <a:pt x="74983" y="508444"/>
                  </a:lnTo>
                  <a:lnTo>
                    <a:pt x="56850" y="552202"/>
                  </a:lnTo>
                  <a:lnTo>
                    <a:pt x="41030" y="597301"/>
                  </a:lnTo>
                  <a:lnTo>
                    <a:pt x="27607" y="643683"/>
                  </a:lnTo>
                  <a:lnTo>
                    <a:pt x="16668" y="691292"/>
                  </a:lnTo>
                  <a:lnTo>
                    <a:pt x="8412" y="739436"/>
                  </a:lnTo>
                  <a:lnTo>
                    <a:pt x="2920" y="787406"/>
                  </a:lnTo>
                  <a:lnTo>
                    <a:pt x="135" y="835116"/>
                  </a:lnTo>
                  <a:lnTo>
                    <a:pt x="0" y="882481"/>
                  </a:lnTo>
                  <a:lnTo>
                    <a:pt x="2457" y="929415"/>
                  </a:lnTo>
                  <a:lnTo>
                    <a:pt x="7450" y="975833"/>
                  </a:lnTo>
                  <a:lnTo>
                    <a:pt x="14923" y="1021649"/>
                  </a:lnTo>
                  <a:lnTo>
                    <a:pt x="24817" y="1066778"/>
                  </a:lnTo>
                  <a:lnTo>
                    <a:pt x="37077" y="1111133"/>
                  </a:lnTo>
                  <a:lnTo>
                    <a:pt x="51645" y="1154630"/>
                  </a:lnTo>
                  <a:lnTo>
                    <a:pt x="68464" y="1197184"/>
                  </a:lnTo>
                  <a:lnTo>
                    <a:pt x="87478" y="1238707"/>
                  </a:lnTo>
                  <a:lnTo>
                    <a:pt x="108629" y="1279116"/>
                  </a:lnTo>
                  <a:lnTo>
                    <a:pt x="131861" y="1318324"/>
                  </a:lnTo>
                  <a:lnTo>
                    <a:pt x="157116" y="1356247"/>
                  </a:lnTo>
                  <a:lnTo>
                    <a:pt x="184338" y="1392798"/>
                  </a:lnTo>
                  <a:lnTo>
                    <a:pt x="213470" y="1427892"/>
                  </a:lnTo>
                  <a:lnTo>
                    <a:pt x="244454" y="1461443"/>
                  </a:lnTo>
                  <a:lnTo>
                    <a:pt x="277235" y="1493366"/>
                  </a:lnTo>
                  <a:lnTo>
                    <a:pt x="311754" y="1523576"/>
                  </a:lnTo>
                  <a:lnTo>
                    <a:pt x="347956" y="1551986"/>
                  </a:lnTo>
                  <a:lnTo>
                    <a:pt x="385783" y="1578513"/>
                  </a:lnTo>
                  <a:lnTo>
                    <a:pt x="425178" y="1603069"/>
                  </a:lnTo>
                  <a:lnTo>
                    <a:pt x="466084" y="1625569"/>
                  </a:lnTo>
                  <a:lnTo>
                    <a:pt x="508444" y="1645928"/>
                  </a:lnTo>
                  <a:lnTo>
                    <a:pt x="552202" y="1664061"/>
                  </a:lnTo>
                  <a:lnTo>
                    <a:pt x="597301" y="1679881"/>
                  </a:lnTo>
                  <a:lnTo>
                    <a:pt x="643683" y="1693304"/>
                  </a:lnTo>
                  <a:lnTo>
                    <a:pt x="691292" y="1704244"/>
                  </a:lnTo>
                  <a:lnTo>
                    <a:pt x="739436" y="1712512"/>
                  </a:lnTo>
                  <a:lnTo>
                    <a:pt x="787406" y="1718016"/>
                  </a:lnTo>
                  <a:lnTo>
                    <a:pt x="835116" y="1720812"/>
                  </a:lnTo>
                  <a:lnTo>
                    <a:pt x="882481" y="1720957"/>
                  </a:lnTo>
                  <a:lnTo>
                    <a:pt x="929415" y="1718509"/>
                  </a:lnTo>
                  <a:lnTo>
                    <a:pt x="975833" y="1713523"/>
                  </a:lnTo>
                  <a:lnTo>
                    <a:pt x="1021649" y="1706058"/>
                  </a:lnTo>
                  <a:lnTo>
                    <a:pt x="1066778" y="1696170"/>
                  </a:lnTo>
                  <a:lnTo>
                    <a:pt x="1111133" y="1683916"/>
                  </a:lnTo>
                  <a:lnTo>
                    <a:pt x="1154630" y="1669352"/>
                  </a:lnTo>
                  <a:lnTo>
                    <a:pt x="1197184" y="1652537"/>
                  </a:lnTo>
                  <a:lnTo>
                    <a:pt x="1238707" y="1633526"/>
                  </a:lnTo>
                  <a:lnTo>
                    <a:pt x="1279116" y="1612376"/>
                  </a:lnTo>
                  <a:lnTo>
                    <a:pt x="1318324" y="1589145"/>
                  </a:lnTo>
                  <a:lnTo>
                    <a:pt x="1356247" y="1563890"/>
                  </a:lnTo>
                  <a:lnTo>
                    <a:pt x="1392798" y="1536667"/>
                  </a:lnTo>
                  <a:lnTo>
                    <a:pt x="1427892" y="1507534"/>
                  </a:lnTo>
                  <a:lnTo>
                    <a:pt x="1461443" y="1476546"/>
                  </a:lnTo>
                  <a:lnTo>
                    <a:pt x="1493366" y="1443762"/>
                  </a:lnTo>
                  <a:lnTo>
                    <a:pt x="1523576" y="1409238"/>
                  </a:lnTo>
                  <a:lnTo>
                    <a:pt x="1551986" y="1373031"/>
                  </a:lnTo>
                  <a:lnTo>
                    <a:pt x="1578513" y="1335198"/>
                  </a:lnTo>
                  <a:lnTo>
                    <a:pt x="1603069" y="1295796"/>
                  </a:lnTo>
                  <a:lnTo>
                    <a:pt x="1625569" y="1254882"/>
                  </a:lnTo>
                  <a:lnTo>
                    <a:pt x="1645928" y="1212512"/>
                  </a:lnTo>
                  <a:lnTo>
                    <a:pt x="1664061" y="1168744"/>
                  </a:lnTo>
                  <a:lnTo>
                    <a:pt x="1679881" y="1123635"/>
                  </a:lnTo>
                  <a:lnTo>
                    <a:pt x="1693304" y="1077241"/>
                  </a:lnTo>
                  <a:lnTo>
                    <a:pt x="1704244" y="1029620"/>
                  </a:lnTo>
                  <a:lnTo>
                    <a:pt x="860456" y="860456"/>
                  </a:lnTo>
                  <a:lnTo>
                    <a:pt x="1029620" y="16668"/>
                  </a:lnTo>
                  <a:lnTo>
                    <a:pt x="981475" y="8412"/>
                  </a:lnTo>
                  <a:lnTo>
                    <a:pt x="933505" y="2920"/>
                  </a:lnTo>
                  <a:lnTo>
                    <a:pt x="885795" y="13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0075C4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7372" y="4108703"/>
              <a:ext cx="1399540" cy="1400810"/>
            </a:xfrm>
            <a:custGeom>
              <a:avLst/>
              <a:gdLst/>
              <a:ahLst/>
              <a:cxnLst/>
              <a:rect l="l" t="t" r="r" b="b"/>
              <a:pathLst>
                <a:path w="1399540" h="1400810">
                  <a:moveTo>
                    <a:pt x="699516" y="0"/>
                  </a:moveTo>
                  <a:lnTo>
                    <a:pt x="651622" y="1615"/>
                  </a:lnTo>
                  <a:lnTo>
                    <a:pt x="604595" y="6393"/>
                  </a:lnTo>
                  <a:lnTo>
                    <a:pt x="558538" y="14228"/>
                  </a:lnTo>
                  <a:lnTo>
                    <a:pt x="513556" y="25017"/>
                  </a:lnTo>
                  <a:lnTo>
                    <a:pt x="469752" y="38654"/>
                  </a:lnTo>
                  <a:lnTo>
                    <a:pt x="427231" y="55036"/>
                  </a:lnTo>
                  <a:lnTo>
                    <a:pt x="386098" y="74058"/>
                  </a:lnTo>
                  <a:lnTo>
                    <a:pt x="346455" y="95616"/>
                  </a:lnTo>
                  <a:lnTo>
                    <a:pt x="308409" y="119606"/>
                  </a:lnTo>
                  <a:lnTo>
                    <a:pt x="272061" y="145923"/>
                  </a:lnTo>
                  <a:lnTo>
                    <a:pt x="237518" y="174462"/>
                  </a:lnTo>
                  <a:lnTo>
                    <a:pt x="204882" y="205120"/>
                  </a:lnTo>
                  <a:lnTo>
                    <a:pt x="174259" y="237793"/>
                  </a:lnTo>
                  <a:lnTo>
                    <a:pt x="145752" y="272375"/>
                  </a:lnTo>
                  <a:lnTo>
                    <a:pt x="119465" y="308762"/>
                  </a:lnTo>
                  <a:lnTo>
                    <a:pt x="95503" y="346851"/>
                  </a:lnTo>
                  <a:lnTo>
                    <a:pt x="73971" y="386536"/>
                  </a:lnTo>
                  <a:lnTo>
                    <a:pt x="54971" y="427714"/>
                  </a:lnTo>
                  <a:lnTo>
                    <a:pt x="38608" y="470279"/>
                  </a:lnTo>
                  <a:lnTo>
                    <a:pt x="24987" y="514129"/>
                  </a:lnTo>
                  <a:lnTo>
                    <a:pt x="14211" y="559158"/>
                  </a:lnTo>
                  <a:lnTo>
                    <a:pt x="6385" y="605262"/>
                  </a:lnTo>
                  <a:lnTo>
                    <a:pt x="1613" y="652337"/>
                  </a:lnTo>
                  <a:lnTo>
                    <a:pt x="0" y="700278"/>
                  </a:lnTo>
                  <a:lnTo>
                    <a:pt x="1613" y="748218"/>
                  </a:lnTo>
                  <a:lnTo>
                    <a:pt x="6385" y="795293"/>
                  </a:lnTo>
                  <a:lnTo>
                    <a:pt x="14211" y="841397"/>
                  </a:lnTo>
                  <a:lnTo>
                    <a:pt x="24987" y="886426"/>
                  </a:lnTo>
                  <a:lnTo>
                    <a:pt x="38608" y="930276"/>
                  </a:lnTo>
                  <a:lnTo>
                    <a:pt x="54971" y="972841"/>
                  </a:lnTo>
                  <a:lnTo>
                    <a:pt x="73971" y="1014019"/>
                  </a:lnTo>
                  <a:lnTo>
                    <a:pt x="95503" y="1053704"/>
                  </a:lnTo>
                  <a:lnTo>
                    <a:pt x="119465" y="1091793"/>
                  </a:lnTo>
                  <a:lnTo>
                    <a:pt x="145752" y="1128180"/>
                  </a:lnTo>
                  <a:lnTo>
                    <a:pt x="174259" y="1162762"/>
                  </a:lnTo>
                  <a:lnTo>
                    <a:pt x="204882" y="1195435"/>
                  </a:lnTo>
                  <a:lnTo>
                    <a:pt x="237518" y="1226093"/>
                  </a:lnTo>
                  <a:lnTo>
                    <a:pt x="272061" y="1254632"/>
                  </a:lnTo>
                  <a:lnTo>
                    <a:pt x="308409" y="1280949"/>
                  </a:lnTo>
                  <a:lnTo>
                    <a:pt x="346455" y="1304939"/>
                  </a:lnTo>
                  <a:lnTo>
                    <a:pt x="386098" y="1326497"/>
                  </a:lnTo>
                  <a:lnTo>
                    <a:pt x="427231" y="1345519"/>
                  </a:lnTo>
                  <a:lnTo>
                    <a:pt x="469752" y="1361901"/>
                  </a:lnTo>
                  <a:lnTo>
                    <a:pt x="513556" y="1375538"/>
                  </a:lnTo>
                  <a:lnTo>
                    <a:pt x="558538" y="1386327"/>
                  </a:lnTo>
                  <a:lnTo>
                    <a:pt x="604595" y="1394162"/>
                  </a:lnTo>
                  <a:lnTo>
                    <a:pt x="651622" y="1398940"/>
                  </a:lnTo>
                  <a:lnTo>
                    <a:pt x="699516" y="1400556"/>
                  </a:lnTo>
                  <a:lnTo>
                    <a:pt x="747409" y="1398940"/>
                  </a:lnTo>
                  <a:lnTo>
                    <a:pt x="794436" y="1394162"/>
                  </a:lnTo>
                  <a:lnTo>
                    <a:pt x="840493" y="1386327"/>
                  </a:lnTo>
                  <a:lnTo>
                    <a:pt x="885475" y="1375538"/>
                  </a:lnTo>
                  <a:lnTo>
                    <a:pt x="929279" y="1361901"/>
                  </a:lnTo>
                  <a:lnTo>
                    <a:pt x="971800" y="1345519"/>
                  </a:lnTo>
                  <a:lnTo>
                    <a:pt x="1012933" y="1326497"/>
                  </a:lnTo>
                  <a:lnTo>
                    <a:pt x="1052576" y="1304939"/>
                  </a:lnTo>
                  <a:lnTo>
                    <a:pt x="1090622" y="1280949"/>
                  </a:lnTo>
                  <a:lnTo>
                    <a:pt x="1126970" y="1254632"/>
                  </a:lnTo>
                  <a:lnTo>
                    <a:pt x="1161513" y="1226093"/>
                  </a:lnTo>
                  <a:lnTo>
                    <a:pt x="1194149" y="1195435"/>
                  </a:lnTo>
                  <a:lnTo>
                    <a:pt x="1224772" y="1162762"/>
                  </a:lnTo>
                  <a:lnTo>
                    <a:pt x="1253279" y="1128180"/>
                  </a:lnTo>
                  <a:lnTo>
                    <a:pt x="1279566" y="1091793"/>
                  </a:lnTo>
                  <a:lnTo>
                    <a:pt x="1303528" y="1053704"/>
                  </a:lnTo>
                  <a:lnTo>
                    <a:pt x="1325060" y="1014019"/>
                  </a:lnTo>
                  <a:lnTo>
                    <a:pt x="1344060" y="972841"/>
                  </a:lnTo>
                  <a:lnTo>
                    <a:pt x="1360423" y="930276"/>
                  </a:lnTo>
                  <a:lnTo>
                    <a:pt x="1374044" y="886426"/>
                  </a:lnTo>
                  <a:lnTo>
                    <a:pt x="1384820" y="841397"/>
                  </a:lnTo>
                  <a:lnTo>
                    <a:pt x="1392646" y="795293"/>
                  </a:lnTo>
                  <a:lnTo>
                    <a:pt x="1397418" y="748218"/>
                  </a:lnTo>
                  <a:lnTo>
                    <a:pt x="1399031" y="700278"/>
                  </a:lnTo>
                  <a:lnTo>
                    <a:pt x="1397418" y="652337"/>
                  </a:lnTo>
                  <a:lnTo>
                    <a:pt x="1392646" y="605262"/>
                  </a:lnTo>
                  <a:lnTo>
                    <a:pt x="1384820" y="559158"/>
                  </a:lnTo>
                  <a:lnTo>
                    <a:pt x="1374044" y="514129"/>
                  </a:lnTo>
                  <a:lnTo>
                    <a:pt x="1360423" y="470279"/>
                  </a:lnTo>
                  <a:lnTo>
                    <a:pt x="1344060" y="427714"/>
                  </a:lnTo>
                  <a:lnTo>
                    <a:pt x="1325060" y="386536"/>
                  </a:lnTo>
                  <a:lnTo>
                    <a:pt x="1303528" y="346851"/>
                  </a:lnTo>
                  <a:lnTo>
                    <a:pt x="1279566" y="308762"/>
                  </a:lnTo>
                  <a:lnTo>
                    <a:pt x="1253279" y="272375"/>
                  </a:lnTo>
                  <a:lnTo>
                    <a:pt x="1224772" y="237793"/>
                  </a:lnTo>
                  <a:lnTo>
                    <a:pt x="1194149" y="205120"/>
                  </a:lnTo>
                  <a:lnTo>
                    <a:pt x="1161513" y="174462"/>
                  </a:lnTo>
                  <a:lnTo>
                    <a:pt x="1126970" y="145923"/>
                  </a:lnTo>
                  <a:lnTo>
                    <a:pt x="1090622" y="119606"/>
                  </a:lnTo>
                  <a:lnTo>
                    <a:pt x="1052576" y="95616"/>
                  </a:lnTo>
                  <a:lnTo>
                    <a:pt x="1012933" y="74058"/>
                  </a:lnTo>
                  <a:lnTo>
                    <a:pt x="971800" y="55036"/>
                  </a:lnTo>
                  <a:lnTo>
                    <a:pt x="929279" y="38654"/>
                  </a:lnTo>
                  <a:lnTo>
                    <a:pt x="885475" y="25017"/>
                  </a:lnTo>
                  <a:lnTo>
                    <a:pt x="840493" y="14228"/>
                  </a:lnTo>
                  <a:lnTo>
                    <a:pt x="794436" y="6393"/>
                  </a:lnTo>
                  <a:lnTo>
                    <a:pt x="747409" y="1615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505692" y="4615688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75861" y="6255258"/>
            <a:ext cx="11366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4515" y="6255258"/>
            <a:ext cx="2623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Motivation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61954" y="6255258"/>
            <a:ext cx="1303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Capability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8219" y="306451"/>
            <a:ext cx="1560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Location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8188" y="760476"/>
            <a:ext cx="258013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9230" y="4068173"/>
            <a:ext cx="5070475" cy="11741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475"/>
              </a:spcBef>
            </a:pPr>
            <a:r>
              <a:rPr sz="2200" b="1" spc="60" dirty="0">
                <a:solidFill>
                  <a:srgbClr val="3E3E3E"/>
                </a:solidFill>
                <a:latin typeface="Trebuchet MS"/>
                <a:cs typeface="Trebuchet MS"/>
              </a:rPr>
              <a:t>External</a:t>
            </a:r>
            <a:r>
              <a:rPr sz="2200" b="1"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z="2200" b="1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actor</a:t>
            </a:r>
            <a:endParaRPr sz="2200">
              <a:latin typeface="Trebuchet MS"/>
              <a:cs typeface="Trebuchet MS"/>
            </a:endParaRPr>
          </a:p>
          <a:p>
            <a:pPr marL="12065" marR="5080" algn="ctr">
              <a:lnSpc>
                <a:spcPct val="114100"/>
              </a:lnSpc>
              <a:spcBef>
                <a:spcPts val="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Does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40900" y="6180480"/>
            <a:ext cx="547052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70"/>
              </a:spcBef>
            </a:pPr>
            <a:r>
              <a:rPr sz="2200" b="1" spc="85" dirty="0">
                <a:solidFill>
                  <a:srgbClr val="3E3E3E"/>
                </a:solidFill>
                <a:latin typeface="Trebuchet MS"/>
                <a:cs typeface="Trebuchet MS"/>
              </a:rPr>
              <a:t>Internal</a:t>
            </a:r>
            <a:r>
              <a:rPr sz="2200" b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z="2200" b="1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rgbClr val="3E3E3E"/>
                </a:solidFill>
                <a:latin typeface="Trebuchet MS"/>
                <a:cs typeface="Trebuchet MS"/>
              </a:rPr>
              <a:t>actor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43371" y="3361944"/>
            <a:ext cx="5036820" cy="4627245"/>
            <a:chOff x="5643371" y="3361944"/>
            <a:chExt cx="5036820" cy="4627245"/>
          </a:xfrm>
        </p:grpSpPr>
        <p:sp>
          <p:nvSpPr>
            <p:cNvPr id="7" name="object 7"/>
            <p:cNvSpPr/>
            <p:nvPr/>
          </p:nvSpPr>
          <p:spPr>
            <a:xfrm>
              <a:off x="5643372" y="3361943"/>
              <a:ext cx="5036820" cy="4627245"/>
            </a:xfrm>
            <a:custGeom>
              <a:avLst/>
              <a:gdLst/>
              <a:ahLst/>
              <a:cxnLst/>
              <a:rect l="l" t="t" r="r" b="b"/>
              <a:pathLst>
                <a:path w="5036820" h="4627245">
                  <a:moveTo>
                    <a:pt x="5036820" y="4626864"/>
                  </a:moveTo>
                  <a:lnTo>
                    <a:pt x="4949952" y="4475861"/>
                  </a:lnTo>
                  <a:lnTo>
                    <a:pt x="4906518" y="4530433"/>
                  </a:lnTo>
                  <a:lnTo>
                    <a:pt x="2773972" y="3354768"/>
                  </a:lnTo>
                  <a:lnTo>
                    <a:pt x="3747135" y="2578100"/>
                  </a:lnTo>
                  <a:lnTo>
                    <a:pt x="3784816" y="2542197"/>
                  </a:lnTo>
                  <a:lnTo>
                    <a:pt x="3815677" y="2502116"/>
                  </a:lnTo>
                  <a:lnTo>
                    <a:pt x="3839311" y="2458555"/>
                  </a:lnTo>
                  <a:lnTo>
                    <a:pt x="3855326" y="2412212"/>
                  </a:lnTo>
                  <a:lnTo>
                    <a:pt x="3863289" y="2363774"/>
                  </a:lnTo>
                  <a:lnTo>
                    <a:pt x="3862832" y="2313940"/>
                  </a:lnTo>
                  <a:lnTo>
                    <a:pt x="3854005" y="2264778"/>
                  </a:lnTo>
                  <a:lnTo>
                    <a:pt x="3837267" y="2218169"/>
                  </a:lnTo>
                  <a:lnTo>
                    <a:pt x="3825062" y="2196465"/>
                  </a:lnTo>
                  <a:lnTo>
                    <a:pt x="3825062" y="2359583"/>
                  </a:lnTo>
                  <a:lnTo>
                    <a:pt x="3818140" y="2403830"/>
                  </a:lnTo>
                  <a:lnTo>
                    <a:pt x="3803726" y="2445982"/>
                  </a:lnTo>
                  <a:lnTo>
                    <a:pt x="3782072" y="2485352"/>
                  </a:lnTo>
                  <a:lnTo>
                    <a:pt x="3753459" y="2521242"/>
                  </a:lnTo>
                  <a:lnTo>
                    <a:pt x="3718179" y="2552954"/>
                  </a:lnTo>
                  <a:lnTo>
                    <a:pt x="2738272" y="3335083"/>
                  </a:lnTo>
                  <a:lnTo>
                    <a:pt x="1354836" y="2572385"/>
                  </a:lnTo>
                  <a:lnTo>
                    <a:pt x="1313903" y="2544826"/>
                  </a:lnTo>
                  <a:lnTo>
                    <a:pt x="1278331" y="2512847"/>
                  </a:lnTo>
                  <a:lnTo>
                    <a:pt x="1248664" y="2476931"/>
                  </a:lnTo>
                  <a:lnTo>
                    <a:pt x="1225423" y="2437536"/>
                  </a:lnTo>
                  <a:lnTo>
                    <a:pt x="1209154" y="2395118"/>
                  </a:lnTo>
                  <a:lnTo>
                    <a:pt x="1200404" y="2350135"/>
                  </a:lnTo>
                  <a:lnTo>
                    <a:pt x="1201585" y="2306193"/>
                  </a:lnTo>
                  <a:lnTo>
                    <a:pt x="1209865" y="2262975"/>
                  </a:lnTo>
                  <a:lnTo>
                    <a:pt x="1225130" y="2221153"/>
                  </a:lnTo>
                  <a:lnTo>
                    <a:pt x="1247228" y="2181453"/>
                  </a:lnTo>
                  <a:lnTo>
                    <a:pt x="1276032" y="2144534"/>
                  </a:lnTo>
                  <a:lnTo>
                    <a:pt x="1311402" y="2111121"/>
                  </a:lnTo>
                  <a:lnTo>
                    <a:pt x="2299614" y="1322933"/>
                  </a:lnTo>
                  <a:lnTo>
                    <a:pt x="3674745" y="2096008"/>
                  </a:lnTo>
                  <a:lnTo>
                    <a:pt x="3715639" y="2123503"/>
                  </a:lnTo>
                  <a:lnTo>
                    <a:pt x="3751034" y="2155304"/>
                  </a:lnTo>
                  <a:lnTo>
                    <a:pt x="3780244" y="2190839"/>
                  </a:lnTo>
                  <a:lnTo>
                    <a:pt x="3802621" y="2229510"/>
                  </a:lnTo>
                  <a:lnTo>
                    <a:pt x="3817505" y="2270734"/>
                  </a:lnTo>
                  <a:lnTo>
                    <a:pt x="3824224" y="2313940"/>
                  </a:lnTo>
                  <a:lnTo>
                    <a:pt x="3825062" y="2359583"/>
                  </a:lnTo>
                  <a:lnTo>
                    <a:pt x="3825062" y="2196465"/>
                  </a:lnTo>
                  <a:lnTo>
                    <a:pt x="3780637" y="2134514"/>
                  </a:lnTo>
                  <a:lnTo>
                    <a:pt x="3741026" y="2098382"/>
                  </a:lnTo>
                  <a:lnTo>
                    <a:pt x="3694049" y="2066671"/>
                  </a:lnTo>
                  <a:lnTo>
                    <a:pt x="144653" y="71247"/>
                  </a:lnTo>
                  <a:lnTo>
                    <a:pt x="192913" y="12573"/>
                  </a:lnTo>
                  <a:lnTo>
                    <a:pt x="0" y="0"/>
                  </a:lnTo>
                  <a:lnTo>
                    <a:pt x="82042" y="155067"/>
                  </a:lnTo>
                  <a:lnTo>
                    <a:pt x="125349" y="100584"/>
                  </a:lnTo>
                  <a:lnTo>
                    <a:pt x="2266912" y="1304556"/>
                  </a:lnTo>
                  <a:lnTo>
                    <a:pt x="1282446" y="2085975"/>
                  </a:lnTo>
                  <a:lnTo>
                    <a:pt x="1242695" y="2123605"/>
                  </a:lnTo>
                  <a:lnTo>
                    <a:pt x="1210589" y="2164842"/>
                  </a:lnTo>
                  <a:lnTo>
                    <a:pt x="1186522" y="2209101"/>
                  </a:lnTo>
                  <a:lnTo>
                    <a:pt x="1170901" y="2255837"/>
                  </a:lnTo>
                  <a:lnTo>
                    <a:pt x="1164132" y="2304427"/>
                  </a:lnTo>
                  <a:lnTo>
                    <a:pt x="1166622" y="2354326"/>
                  </a:lnTo>
                  <a:lnTo>
                    <a:pt x="1175778" y="2403487"/>
                  </a:lnTo>
                  <a:lnTo>
                    <a:pt x="1193253" y="2449982"/>
                  </a:lnTo>
                  <a:lnTo>
                    <a:pt x="1218501" y="2493226"/>
                  </a:lnTo>
                  <a:lnTo>
                    <a:pt x="1250975" y="2532621"/>
                  </a:lnTo>
                  <a:lnTo>
                    <a:pt x="1290167" y="2567584"/>
                  </a:lnTo>
                  <a:lnTo>
                    <a:pt x="1335532" y="2597531"/>
                  </a:lnTo>
                  <a:lnTo>
                    <a:pt x="2734449" y="3370415"/>
                  </a:lnTo>
                  <a:lnTo>
                    <a:pt x="2743962" y="3378708"/>
                  </a:lnTo>
                  <a:lnTo>
                    <a:pt x="2746210" y="3376917"/>
                  </a:lnTo>
                  <a:lnTo>
                    <a:pt x="4887214" y="4559782"/>
                  </a:lnTo>
                  <a:lnTo>
                    <a:pt x="4843780" y="4614278"/>
                  </a:lnTo>
                  <a:lnTo>
                    <a:pt x="5036820" y="462686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9227" y="5050536"/>
              <a:ext cx="1248155" cy="12481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79414" y="1868169"/>
            <a:ext cx="5516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Location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classified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5803" y="306451"/>
            <a:ext cx="3643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Intent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55" dirty="0">
                <a:solidFill>
                  <a:srgbClr val="3E3E3E"/>
                </a:solidFill>
                <a:latin typeface="Trebuchet MS"/>
                <a:cs typeface="Trebuchet MS"/>
              </a:rPr>
              <a:t>Motivation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2891" y="760476"/>
            <a:ext cx="50292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26691" y="1882292"/>
            <a:ext cx="117989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8529" marR="5080" indent="-3466465">
              <a:lnSpc>
                <a:spcPct val="114100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describes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what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assailant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assumes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achieve,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motivation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reason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1191" y="3646932"/>
            <a:ext cx="9374505" cy="1382395"/>
          </a:xfrm>
          <a:custGeom>
            <a:avLst/>
            <a:gdLst/>
            <a:ahLst/>
            <a:cxnLst/>
            <a:rect l="l" t="t" r="r" b="b"/>
            <a:pathLst>
              <a:path w="9374505" h="1382395">
                <a:moveTo>
                  <a:pt x="0" y="230377"/>
                </a:moveTo>
                <a:lnTo>
                  <a:pt x="4679" y="183943"/>
                </a:lnTo>
                <a:lnTo>
                  <a:pt x="18101" y="140696"/>
                </a:lnTo>
                <a:lnTo>
                  <a:pt x="39339" y="101562"/>
                </a:lnTo>
                <a:lnTo>
                  <a:pt x="67468" y="67468"/>
                </a:lnTo>
                <a:lnTo>
                  <a:pt x="101562" y="39339"/>
                </a:lnTo>
                <a:lnTo>
                  <a:pt x="140696" y="18101"/>
                </a:lnTo>
                <a:lnTo>
                  <a:pt x="183943" y="4679"/>
                </a:lnTo>
                <a:lnTo>
                  <a:pt x="230378" y="0"/>
                </a:lnTo>
                <a:lnTo>
                  <a:pt x="9143746" y="0"/>
                </a:lnTo>
                <a:lnTo>
                  <a:pt x="9190180" y="4679"/>
                </a:lnTo>
                <a:lnTo>
                  <a:pt x="9233427" y="18101"/>
                </a:lnTo>
                <a:lnTo>
                  <a:pt x="9272561" y="39339"/>
                </a:lnTo>
                <a:lnTo>
                  <a:pt x="9306655" y="67468"/>
                </a:lnTo>
                <a:lnTo>
                  <a:pt x="9334784" y="101562"/>
                </a:lnTo>
                <a:lnTo>
                  <a:pt x="9356022" y="140696"/>
                </a:lnTo>
                <a:lnTo>
                  <a:pt x="9369444" y="183943"/>
                </a:lnTo>
                <a:lnTo>
                  <a:pt x="9374124" y="230377"/>
                </a:lnTo>
                <a:lnTo>
                  <a:pt x="9374124" y="1151889"/>
                </a:lnTo>
                <a:lnTo>
                  <a:pt x="9369444" y="1198324"/>
                </a:lnTo>
                <a:lnTo>
                  <a:pt x="9356022" y="1241571"/>
                </a:lnTo>
                <a:lnTo>
                  <a:pt x="9334784" y="1280705"/>
                </a:lnTo>
                <a:lnTo>
                  <a:pt x="9306655" y="1314799"/>
                </a:lnTo>
                <a:lnTo>
                  <a:pt x="9272561" y="1342928"/>
                </a:lnTo>
                <a:lnTo>
                  <a:pt x="9233427" y="1364166"/>
                </a:lnTo>
                <a:lnTo>
                  <a:pt x="9190180" y="1377588"/>
                </a:lnTo>
                <a:lnTo>
                  <a:pt x="9143746" y="1382267"/>
                </a:lnTo>
                <a:lnTo>
                  <a:pt x="230378" y="1382267"/>
                </a:lnTo>
                <a:lnTo>
                  <a:pt x="183943" y="1377588"/>
                </a:lnTo>
                <a:lnTo>
                  <a:pt x="140696" y="1364166"/>
                </a:lnTo>
                <a:lnTo>
                  <a:pt x="101562" y="1342928"/>
                </a:lnTo>
                <a:lnTo>
                  <a:pt x="67468" y="1314799"/>
                </a:lnTo>
                <a:lnTo>
                  <a:pt x="39339" y="1280705"/>
                </a:lnTo>
                <a:lnTo>
                  <a:pt x="18101" y="1241571"/>
                </a:lnTo>
                <a:lnTo>
                  <a:pt x="4679" y="1198324"/>
                </a:lnTo>
                <a:lnTo>
                  <a:pt x="0" y="1151889"/>
                </a:lnTo>
                <a:lnTo>
                  <a:pt x="0" y="230377"/>
                </a:lnTo>
                <a:close/>
              </a:path>
            </a:pathLst>
          </a:custGeom>
          <a:ln w="952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34941" y="4142994"/>
            <a:ext cx="7783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characterized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structured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unstructured.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1191" y="5631179"/>
            <a:ext cx="9374505" cy="1783080"/>
          </a:xfrm>
          <a:custGeom>
            <a:avLst/>
            <a:gdLst/>
            <a:ahLst/>
            <a:cxnLst/>
            <a:rect l="l" t="t" r="r" b="b"/>
            <a:pathLst>
              <a:path w="9374505" h="1783079">
                <a:moveTo>
                  <a:pt x="0" y="297180"/>
                </a:moveTo>
                <a:lnTo>
                  <a:pt x="3890" y="248986"/>
                </a:lnTo>
                <a:lnTo>
                  <a:pt x="15154" y="203265"/>
                </a:lnTo>
                <a:lnTo>
                  <a:pt x="33179" y="160628"/>
                </a:lnTo>
                <a:lnTo>
                  <a:pt x="57351" y="121688"/>
                </a:lnTo>
                <a:lnTo>
                  <a:pt x="87058" y="87058"/>
                </a:lnTo>
                <a:lnTo>
                  <a:pt x="121688" y="57351"/>
                </a:lnTo>
                <a:lnTo>
                  <a:pt x="160628" y="33179"/>
                </a:lnTo>
                <a:lnTo>
                  <a:pt x="203265" y="15154"/>
                </a:lnTo>
                <a:lnTo>
                  <a:pt x="248986" y="3890"/>
                </a:lnTo>
                <a:lnTo>
                  <a:pt x="297180" y="0"/>
                </a:lnTo>
                <a:lnTo>
                  <a:pt x="9076944" y="0"/>
                </a:lnTo>
                <a:lnTo>
                  <a:pt x="9125137" y="3890"/>
                </a:lnTo>
                <a:lnTo>
                  <a:pt x="9170858" y="15154"/>
                </a:lnTo>
                <a:lnTo>
                  <a:pt x="9213495" y="33179"/>
                </a:lnTo>
                <a:lnTo>
                  <a:pt x="9252435" y="57351"/>
                </a:lnTo>
                <a:lnTo>
                  <a:pt x="9287065" y="87058"/>
                </a:lnTo>
                <a:lnTo>
                  <a:pt x="9316772" y="121688"/>
                </a:lnTo>
                <a:lnTo>
                  <a:pt x="9340944" y="160628"/>
                </a:lnTo>
                <a:lnTo>
                  <a:pt x="9358969" y="203265"/>
                </a:lnTo>
                <a:lnTo>
                  <a:pt x="9370233" y="248986"/>
                </a:lnTo>
                <a:lnTo>
                  <a:pt x="9374124" y="297180"/>
                </a:lnTo>
                <a:lnTo>
                  <a:pt x="9374124" y="1485900"/>
                </a:lnTo>
                <a:lnTo>
                  <a:pt x="9370233" y="1534093"/>
                </a:lnTo>
                <a:lnTo>
                  <a:pt x="9358969" y="1579814"/>
                </a:lnTo>
                <a:lnTo>
                  <a:pt x="9340944" y="1622451"/>
                </a:lnTo>
                <a:lnTo>
                  <a:pt x="9316772" y="1661391"/>
                </a:lnTo>
                <a:lnTo>
                  <a:pt x="9287065" y="1696021"/>
                </a:lnTo>
                <a:lnTo>
                  <a:pt x="9252435" y="1725728"/>
                </a:lnTo>
                <a:lnTo>
                  <a:pt x="9213495" y="1749900"/>
                </a:lnTo>
                <a:lnTo>
                  <a:pt x="9170858" y="1767925"/>
                </a:lnTo>
                <a:lnTo>
                  <a:pt x="9125137" y="1779189"/>
                </a:lnTo>
                <a:lnTo>
                  <a:pt x="9076944" y="1783080"/>
                </a:lnTo>
                <a:lnTo>
                  <a:pt x="297180" y="1783080"/>
                </a:lnTo>
                <a:lnTo>
                  <a:pt x="248986" y="1779189"/>
                </a:lnTo>
                <a:lnTo>
                  <a:pt x="203265" y="1767925"/>
                </a:lnTo>
                <a:lnTo>
                  <a:pt x="160628" y="1749900"/>
                </a:lnTo>
                <a:lnTo>
                  <a:pt x="121688" y="1725728"/>
                </a:lnTo>
                <a:lnTo>
                  <a:pt x="87058" y="1696021"/>
                </a:lnTo>
                <a:lnTo>
                  <a:pt x="57351" y="1661391"/>
                </a:lnTo>
                <a:lnTo>
                  <a:pt x="33179" y="1622451"/>
                </a:lnTo>
                <a:lnTo>
                  <a:pt x="15154" y="1579814"/>
                </a:lnTo>
                <a:lnTo>
                  <a:pt x="3890" y="1534093"/>
                </a:lnTo>
                <a:lnTo>
                  <a:pt x="0" y="1485900"/>
                </a:lnTo>
                <a:lnTo>
                  <a:pt x="0" y="297180"/>
                </a:lnTo>
                <a:close/>
              </a:path>
            </a:pathLst>
          </a:custGeom>
          <a:ln w="952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23461" y="6093739"/>
            <a:ext cx="860552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1585" marR="5080" indent="-2508885">
              <a:lnSpc>
                <a:spcPct val="1141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accidental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contrast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intentions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motivations.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8247" y="306451"/>
            <a:ext cx="415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solidFill>
                  <a:srgbClr val="3E3E3E"/>
                </a:solidFill>
                <a:latin typeface="Trebuchet MS"/>
                <a:cs typeface="Trebuchet MS"/>
              </a:rPr>
              <a:t>Capability</a:t>
            </a:r>
            <a:r>
              <a:rPr spc="-1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4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Resources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77037" y="2808985"/>
            <a:ext cx="2623185" cy="1818639"/>
            <a:chOff x="6777037" y="2808985"/>
            <a:chExt cx="2623185" cy="1818639"/>
          </a:xfrm>
        </p:grpSpPr>
        <p:sp>
          <p:nvSpPr>
            <p:cNvPr id="4" name="object 4"/>
            <p:cNvSpPr/>
            <p:nvPr/>
          </p:nvSpPr>
          <p:spPr>
            <a:xfrm>
              <a:off x="6781800" y="3726179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81800" y="3726179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9391" y="3726179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7" y="0"/>
                  </a:moveTo>
                  <a:lnTo>
                    <a:pt x="652017" y="329565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6067" y="238887"/>
                  </a:lnTo>
                  <a:lnTo>
                    <a:pt x="13060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89391" y="3726179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7" y="329565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6067" y="238887"/>
                  </a:lnTo>
                  <a:lnTo>
                    <a:pt x="1306067" y="233299"/>
                  </a:lnTo>
                  <a:lnTo>
                    <a:pt x="1306067" y="0"/>
                  </a:lnTo>
                  <a:lnTo>
                    <a:pt x="652017" y="32956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81800" y="3067811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29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5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1800" y="3067811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29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5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27441" y="282168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1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29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1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3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27441" y="282168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1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3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1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29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19927" y="1911502"/>
            <a:ext cx="4122420" cy="139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instruments.</a:t>
            </a:r>
            <a:endParaRPr sz="2200">
              <a:latin typeface="Microsoft Sans Serif"/>
              <a:cs typeface="Microsoft Sans Serif"/>
            </a:endParaRPr>
          </a:p>
          <a:p>
            <a:pPr marL="18415" algn="ctr">
              <a:lnSpc>
                <a:spcPct val="100000"/>
              </a:lnSpc>
              <a:spcBef>
                <a:spcPts val="20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6782" y="3943921"/>
            <a:ext cx="2933700" cy="1565910"/>
            <a:chOff x="4986782" y="3943921"/>
            <a:chExt cx="2933700" cy="1565910"/>
          </a:xfrm>
        </p:grpSpPr>
        <p:sp>
          <p:nvSpPr>
            <p:cNvPr id="14" name="object 14"/>
            <p:cNvSpPr/>
            <p:nvPr/>
          </p:nvSpPr>
          <p:spPr>
            <a:xfrm>
              <a:off x="5301996" y="4608576"/>
              <a:ext cx="1309370" cy="896619"/>
            </a:xfrm>
            <a:custGeom>
              <a:avLst/>
              <a:gdLst/>
              <a:ahLst/>
              <a:cxnLst/>
              <a:rect l="l" t="t" r="r" b="b"/>
              <a:pathLst>
                <a:path w="1309370" h="896620">
                  <a:moveTo>
                    <a:pt x="0" y="0"/>
                  </a:moveTo>
                  <a:lnTo>
                    <a:pt x="0" y="238887"/>
                  </a:lnTo>
                  <a:lnTo>
                    <a:pt x="1309115" y="896112"/>
                  </a:lnTo>
                  <a:lnTo>
                    <a:pt x="1309115" y="65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1996" y="4608576"/>
              <a:ext cx="1309370" cy="896619"/>
            </a:xfrm>
            <a:custGeom>
              <a:avLst/>
              <a:gdLst/>
              <a:ahLst/>
              <a:cxnLst/>
              <a:rect l="l" t="t" r="r" b="b"/>
              <a:pathLst>
                <a:path w="1309370" h="896620">
                  <a:moveTo>
                    <a:pt x="0" y="0"/>
                  </a:moveTo>
                  <a:lnTo>
                    <a:pt x="0" y="238887"/>
                  </a:lnTo>
                  <a:lnTo>
                    <a:pt x="1309115" y="896112"/>
                  </a:lnTo>
                  <a:lnTo>
                    <a:pt x="1309115" y="65912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11112" y="4608576"/>
              <a:ext cx="1304925" cy="896619"/>
            </a:xfrm>
            <a:custGeom>
              <a:avLst/>
              <a:gdLst/>
              <a:ahLst/>
              <a:cxnLst/>
              <a:rect l="l" t="t" r="r" b="b"/>
              <a:pathLst>
                <a:path w="1304925" h="896620">
                  <a:moveTo>
                    <a:pt x="1304544" y="0"/>
                  </a:moveTo>
                  <a:lnTo>
                    <a:pt x="651256" y="329564"/>
                  </a:lnTo>
                  <a:lnTo>
                    <a:pt x="0" y="659129"/>
                  </a:lnTo>
                  <a:lnTo>
                    <a:pt x="0" y="896112"/>
                  </a:lnTo>
                  <a:lnTo>
                    <a:pt x="1304544" y="238887"/>
                  </a:lnTo>
                  <a:lnTo>
                    <a:pt x="130454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1112" y="4608576"/>
              <a:ext cx="1304925" cy="896619"/>
            </a:xfrm>
            <a:custGeom>
              <a:avLst/>
              <a:gdLst/>
              <a:ahLst/>
              <a:cxnLst/>
              <a:rect l="l" t="t" r="r" b="b"/>
              <a:pathLst>
                <a:path w="1304925" h="896620">
                  <a:moveTo>
                    <a:pt x="651256" y="329564"/>
                  </a:moveTo>
                  <a:lnTo>
                    <a:pt x="0" y="659129"/>
                  </a:lnTo>
                  <a:lnTo>
                    <a:pt x="0" y="896112"/>
                  </a:lnTo>
                  <a:lnTo>
                    <a:pt x="1304544" y="238887"/>
                  </a:lnTo>
                  <a:lnTo>
                    <a:pt x="1304544" y="233299"/>
                  </a:lnTo>
                  <a:lnTo>
                    <a:pt x="1304544" y="0"/>
                  </a:lnTo>
                  <a:lnTo>
                    <a:pt x="651256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01996" y="3948684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01996" y="3948684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9482" y="4336542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2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29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30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30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2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3" y="316230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3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9482" y="4336542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30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29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2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3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3" y="316230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2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30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30"/>
                  </a:lnTo>
                  <a:close/>
                </a:path>
              </a:pathLst>
            </a:custGeom>
            <a:ln w="25399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67738" y="4075159"/>
            <a:ext cx="3385820" cy="1557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141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least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capable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generally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dark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web.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1125" y="4458461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34365" y="4806505"/>
            <a:ext cx="2623185" cy="1652270"/>
            <a:chOff x="6734365" y="4806505"/>
            <a:chExt cx="2623185" cy="1652270"/>
          </a:xfrm>
        </p:grpSpPr>
        <p:sp>
          <p:nvSpPr>
            <p:cNvPr id="25" name="object 25"/>
            <p:cNvSpPr/>
            <p:nvPr/>
          </p:nvSpPr>
          <p:spPr>
            <a:xfrm>
              <a:off x="6739128" y="5469635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9128" y="5469635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2" y="896112"/>
                  </a:lnTo>
                  <a:lnTo>
                    <a:pt x="1307592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46720" y="5469635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8" y="0"/>
                  </a:moveTo>
                  <a:lnTo>
                    <a:pt x="652018" y="329564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6720" y="5469635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8" y="329564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233299"/>
                  </a:lnTo>
                  <a:lnTo>
                    <a:pt x="1306068" y="0"/>
                  </a:lnTo>
                  <a:lnTo>
                    <a:pt x="652018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39128" y="4811267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30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7" y="988695"/>
                  </a:lnTo>
                  <a:lnTo>
                    <a:pt x="2613660" y="659130"/>
                  </a:lnTo>
                  <a:lnTo>
                    <a:pt x="130784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39128" y="4811267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6" y="0"/>
                  </a:moveTo>
                  <a:lnTo>
                    <a:pt x="602996" y="355473"/>
                  </a:lnTo>
                  <a:lnTo>
                    <a:pt x="0" y="659130"/>
                  </a:lnTo>
                  <a:lnTo>
                    <a:pt x="93472" y="705358"/>
                  </a:lnTo>
                  <a:lnTo>
                    <a:pt x="195325" y="757301"/>
                  </a:lnTo>
                  <a:lnTo>
                    <a:pt x="1307846" y="1318260"/>
                  </a:lnTo>
                  <a:lnTo>
                    <a:pt x="1959737" y="988695"/>
                  </a:lnTo>
                  <a:lnTo>
                    <a:pt x="2613660" y="659130"/>
                  </a:lnTo>
                  <a:lnTo>
                    <a:pt x="1307846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19822" y="5813297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1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29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79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1" y="632459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79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4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9822" y="5813297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1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4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79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1" y="632459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79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29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34609" y="5935802"/>
            <a:ext cx="4800600" cy="212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algn="ctr">
              <a:lnSpc>
                <a:spcPct val="100000"/>
              </a:lnSpc>
              <a:spcBef>
                <a:spcPts val="95"/>
              </a:spcBef>
            </a:pPr>
            <a:r>
              <a:rPr sz="2200" b="1" spc="-45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  <a:p>
            <a:pPr marL="12065" marR="5080" indent="1270" algn="ctr">
              <a:lnSpc>
                <a:spcPct val="114100"/>
              </a:lnSpc>
              <a:spcBef>
                <a:spcPts val="1814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More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agents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embedded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initiate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zero-day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achievements.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40077" y="3942397"/>
            <a:ext cx="2788920" cy="1565910"/>
            <a:chOff x="8240077" y="3942397"/>
            <a:chExt cx="2788920" cy="1565910"/>
          </a:xfrm>
        </p:grpSpPr>
        <p:sp>
          <p:nvSpPr>
            <p:cNvPr id="35" name="object 35"/>
            <p:cNvSpPr/>
            <p:nvPr/>
          </p:nvSpPr>
          <p:spPr>
            <a:xfrm>
              <a:off x="8244840" y="4607051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44840" y="4607051"/>
              <a:ext cx="1308100" cy="896619"/>
            </a:xfrm>
            <a:custGeom>
              <a:avLst/>
              <a:gdLst/>
              <a:ahLst/>
              <a:cxnLst/>
              <a:rect l="l" t="t" r="r" b="b"/>
              <a:pathLst>
                <a:path w="1308100" h="896620">
                  <a:moveTo>
                    <a:pt x="0" y="0"/>
                  </a:moveTo>
                  <a:lnTo>
                    <a:pt x="0" y="238887"/>
                  </a:lnTo>
                  <a:lnTo>
                    <a:pt x="1307591" y="896112"/>
                  </a:lnTo>
                  <a:lnTo>
                    <a:pt x="1307591" y="6591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2432" y="4607051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1306068" y="0"/>
                  </a:moveTo>
                  <a:lnTo>
                    <a:pt x="652018" y="329564"/>
                  </a:ln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2432" y="4607051"/>
              <a:ext cx="1306195" cy="896619"/>
            </a:xfrm>
            <a:custGeom>
              <a:avLst/>
              <a:gdLst/>
              <a:ahLst/>
              <a:cxnLst/>
              <a:rect l="l" t="t" r="r" b="b"/>
              <a:pathLst>
                <a:path w="1306195" h="896620">
                  <a:moveTo>
                    <a:pt x="652018" y="329564"/>
                  </a:moveTo>
                  <a:lnTo>
                    <a:pt x="0" y="659130"/>
                  </a:lnTo>
                  <a:lnTo>
                    <a:pt x="0" y="896112"/>
                  </a:lnTo>
                  <a:lnTo>
                    <a:pt x="1306068" y="238887"/>
                  </a:lnTo>
                  <a:lnTo>
                    <a:pt x="1306068" y="233299"/>
                  </a:lnTo>
                  <a:lnTo>
                    <a:pt x="1306068" y="0"/>
                  </a:lnTo>
                  <a:lnTo>
                    <a:pt x="652018" y="32956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44840" y="3947159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5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5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44840" y="3947159"/>
              <a:ext cx="2613660" cy="1318260"/>
            </a:xfrm>
            <a:custGeom>
              <a:avLst/>
              <a:gdLst/>
              <a:ahLst/>
              <a:cxnLst/>
              <a:rect l="l" t="t" r="r" b="b"/>
              <a:pathLst>
                <a:path w="2613659" h="1318260">
                  <a:moveTo>
                    <a:pt x="1307845" y="0"/>
                  </a:moveTo>
                  <a:lnTo>
                    <a:pt x="602995" y="355473"/>
                  </a:lnTo>
                  <a:lnTo>
                    <a:pt x="0" y="659129"/>
                  </a:lnTo>
                  <a:lnTo>
                    <a:pt x="93471" y="705357"/>
                  </a:lnTo>
                  <a:lnTo>
                    <a:pt x="195325" y="757301"/>
                  </a:lnTo>
                  <a:lnTo>
                    <a:pt x="1307845" y="1318260"/>
                  </a:lnTo>
                  <a:lnTo>
                    <a:pt x="1959736" y="988694"/>
                  </a:lnTo>
                  <a:lnTo>
                    <a:pt x="2613659" y="659129"/>
                  </a:lnTo>
                  <a:lnTo>
                    <a:pt x="1307845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90810" y="432282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362712" y="0"/>
                  </a:moveTo>
                  <a:lnTo>
                    <a:pt x="313502" y="2887"/>
                  </a:lnTo>
                  <a:lnTo>
                    <a:pt x="266303" y="11297"/>
                  </a:lnTo>
                  <a:lnTo>
                    <a:pt x="221545" y="24854"/>
                  </a:lnTo>
                  <a:lnTo>
                    <a:pt x="179662" y="43179"/>
                  </a:lnTo>
                  <a:lnTo>
                    <a:pt x="141087" y="65897"/>
                  </a:lnTo>
                  <a:lnTo>
                    <a:pt x="106251" y="92630"/>
                  </a:lnTo>
                  <a:lnTo>
                    <a:pt x="75588" y="123001"/>
                  </a:lnTo>
                  <a:lnTo>
                    <a:pt x="49530" y="156633"/>
                  </a:lnTo>
                  <a:lnTo>
                    <a:pt x="28509" y="193149"/>
                  </a:lnTo>
                  <a:lnTo>
                    <a:pt x="12959" y="232171"/>
                  </a:lnTo>
                  <a:lnTo>
                    <a:pt x="3311" y="273324"/>
                  </a:lnTo>
                  <a:lnTo>
                    <a:pt x="0" y="316229"/>
                  </a:lnTo>
                  <a:lnTo>
                    <a:pt x="3311" y="359135"/>
                  </a:lnTo>
                  <a:lnTo>
                    <a:pt x="12959" y="400288"/>
                  </a:lnTo>
                  <a:lnTo>
                    <a:pt x="28509" y="439310"/>
                  </a:lnTo>
                  <a:lnTo>
                    <a:pt x="49530" y="475826"/>
                  </a:lnTo>
                  <a:lnTo>
                    <a:pt x="75588" y="509458"/>
                  </a:lnTo>
                  <a:lnTo>
                    <a:pt x="106251" y="539829"/>
                  </a:lnTo>
                  <a:lnTo>
                    <a:pt x="141087" y="566562"/>
                  </a:lnTo>
                  <a:lnTo>
                    <a:pt x="179662" y="589280"/>
                  </a:lnTo>
                  <a:lnTo>
                    <a:pt x="221545" y="607605"/>
                  </a:lnTo>
                  <a:lnTo>
                    <a:pt x="266303" y="621162"/>
                  </a:lnTo>
                  <a:lnTo>
                    <a:pt x="313502" y="629572"/>
                  </a:lnTo>
                  <a:lnTo>
                    <a:pt x="362712" y="632460"/>
                  </a:lnTo>
                  <a:lnTo>
                    <a:pt x="411921" y="629572"/>
                  </a:lnTo>
                  <a:lnTo>
                    <a:pt x="459120" y="621162"/>
                  </a:lnTo>
                  <a:lnTo>
                    <a:pt x="503878" y="607605"/>
                  </a:lnTo>
                  <a:lnTo>
                    <a:pt x="545761" y="589280"/>
                  </a:lnTo>
                  <a:lnTo>
                    <a:pt x="584336" y="566562"/>
                  </a:lnTo>
                  <a:lnTo>
                    <a:pt x="619172" y="539829"/>
                  </a:lnTo>
                  <a:lnTo>
                    <a:pt x="649835" y="509458"/>
                  </a:lnTo>
                  <a:lnTo>
                    <a:pt x="675893" y="475826"/>
                  </a:lnTo>
                  <a:lnTo>
                    <a:pt x="696914" y="439310"/>
                  </a:lnTo>
                  <a:lnTo>
                    <a:pt x="712464" y="400288"/>
                  </a:lnTo>
                  <a:lnTo>
                    <a:pt x="722112" y="359135"/>
                  </a:lnTo>
                  <a:lnTo>
                    <a:pt x="725424" y="316229"/>
                  </a:lnTo>
                  <a:lnTo>
                    <a:pt x="722112" y="273324"/>
                  </a:lnTo>
                  <a:lnTo>
                    <a:pt x="712464" y="232171"/>
                  </a:lnTo>
                  <a:lnTo>
                    <a:pt x="696914" y="193149"/>
                  </a:lnTo>
                  <a:lnTo>
                    <a:pt x="675894" y="156633"/>
                  </a:lnTo>
                  <a:lnTo>
                    <a:pt x="649835" y="123001"/>
                  </a:lnTo>
                  <a:lnTo>
                    <a:pt x="619172" y="92630"/>
                  </a:lnTo>
                  <a:lnTo>
                    <a:pt x="584336" y="65897"/>
                  </a:lnTo>
                  <a:lnTo>
                    <a:pt x="545761" y="43179"/>
                  </a:lnTo>
                  <a:lnTo>
                    <a:pt x="503878" y="24854"/>
                  </a:lnTo>
                  <a:lnTo>
                    <a:pt x="459120" y="11297"/>
                  </a:lnTo>
                  <a:lnTo>
                    <a:pt x="411921" y="2887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90810" y="4322825"/>
              <a:ext cx="725805" cy="632460"/>
            </a:xfrm>
            <a:custGeom>
              <a:avLst/>
              <a:gdLst/>
              <a:ahLst/>
              <a:cxnLst/>
              <a:rect l="l" t="t" r="r" b="b"/>
              <a:pathLst>
                <a:path w="725804" h="632460">
                  <a:moveTo>
                    <a:pt x="0" y="316229"/>
                  </a:moveTo>
                  <a:lnTo>
                    <a:pt x="3311" y="273324"/>
                  </a:lnTo>
                  <a:lnTo>
                    <a:pt x="12959" y="232171"/>
                  </a:lnTo>
                  <a:lnTo>
                    <a:pt x="28509" y="193149"/>
                  </a:lnTo>
                  <a:lnTo>
                    <a:pt x="49530" y="156633"/>
                  </a:lnTo>
                  <a:lnTo>
                    <a:pt x="75588" y="123001"/>
                  </a:lnTo>
                  <a:lnTo>
                    <a:pt x="106251" y="92630"/>
                  </a:lnTo>
                  <a:lnTo>
                    <a:pt x="141087" y="65897"/>
                  </a:lnTo>
                  <a:lnTo>
                    <a:pt x="179662" y="43179"/>
                  </a:lnTo>
                  <a:lnTo>
                    <a:pt x="221545" y="24854"/>
                  </a:lnTo>
                  <a:lnTo>
                    <a:pt x="266303" y="11297"/>
                  </a:lnTo>
                  <a:lnTo>
                    <a:pt x="313502" y="2887"/>
                  </a:lnTo>
                  <a:lnTo>
                    <a:pt x="362712" y="0"/>
                  </a:lnTo>
                  <a:lnTo>
                    <a:pt x="411921" y="2887"/>
                  </a:lnTo>
                  <a:lnTo>
                    <a:pt x="459120" y="11297"/>
                  </a:lnTo>
                  <a:lnTo>
                    <a:pt x="503878" y="24854"/>
                  </a:lnTo>
                  <a:lnTo>
                    <a:pt x="545761" y="43179"/>
                  </a:lnTo>
                  <a:lnTo>
                    <a:pt x="584336" y="65897"/>
                  </a:lnTo>
                  <a:lnTo>
                    <a:pt x="619172" y="92630"/>
                  </a:lnTo>
                  <a:lnTo>
                    <a:pt x="649835" y="123001"/>
                  </a:lnTo>
                  <a:lnTo>
                    <a:pt x="675894" y="156633"/>
                  </a:lnTo>
                  <a:lnTo>
                    <a:pt x="696914" y="193149"/>
                  </a:lnTo>
                  <a:lnTo>
                    <a:pt x="712464" y="232171"/>
                  </a:lnTo>
                  <a:lnTo>
                    <a:pt x="722112" y="273324"/>
                  </a:lnTo>
                  <a:lnTo>
                    <a:pt x="725424" y="316229"/>
                  </a:lnTo>
                  <a:lnTo>
                    <a:pt x="722112" y="359135"/>
                  </a:lnTo>
                  <a:lnTo>
                    <a:pt x="712464" y="400288"/>
                  </a:lnTo>
                  <a:lnTo>
                    <a:pt x="696914" y="439310"/>
                  </a:lnTo>
                  <a:lnTo>
                    <a:pt x="675893" y="475826"/>
                  </a:lnTo>
                  <a:lnTo>
                    <a:pt x="649835" y="509458"/>
                  </a:lnTo>
                  <a:lnTo>
                    <a:pt x="619172" y="539829"/>
                  </a:lnTo>
                  <a:lnTo>
                    <a:pt x="584336" y="566562"/>
                  </a:lnTo>
                  <a:lnTo>
                    <a:pt x="545761" y="589280"/>
                  </a:lnTo>
                  <a:lnTo>
                    <a:pt x="503878" y="607605"/>
                  </a:lnTo>
                  <a:lnTo>
                    <a:pt x="459120" y="621162"/>
                  </a:lnTo>
                  <a:lnTo>
                    <a:pt x="411921" y="629572"/>
                  </a:lnTo>
                  <a:lnTo>
                    <a:pt x="362712" y="632460"/>
                  </a:lnTo>
                  <a:lnTo>
                    <a:pt x="313502" y="629572"/>
                  </a:lnTo>
                  <a:lnTo>
                    <a:pt x="266303" y="621162"/>
                  </a:lnTo>
                  <a:lnTo>
                    <a:pt x="221545" y="607605"/>
                  </a:lnTo>
                  <a:lnTo>
                    <a:pt x="179662" y="589280"/>
                  </a:lnTo>
                  <a:lnTo>
                    <a:pt x="141087" y="566562"/>
                  </a:lnTo>
                  <a:lnTo>
                    <a:pt x="106251" y="539829"/>
                  </a:lnTo>
                  <a:lnTo>
                    <a:pt x="75588" y="509458"/>
                  </a:lnTo>
                  <a:lnTo>
                    <a:pt x="49530" y="475826"/>
                  </a:lnTo>
                  <a:lnTo>
                    <a:pt x="28509" y="439310"/>
                  </a:lnTo>
                  <a:lnTo>
                    <a:pt x="12959" y="400288"/>
                  </a:lnTo>
                  <a:lnTo>
                    <a:pt x="3311" y="359135"/>
                  </a:lnTo>
                  <a:lnTo>
                    <a:pt x="0" y="3162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274043" y="4017035"/>
            <a:ext cx="310007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Sophisticated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acquire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resources,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including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customized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82833" y="4444746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6988" y="306451"/>
            <a:ext cx="1463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Hackers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8382" y="1882292"/>
            <a:ext cx="12153900" cy="21913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who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unapproved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systems.</a:t>
            </a:r>
            <a:endParaRPr sz="2200">
              <a:latin typeface="Microsoft Sans Serif"/>
              <a:cs typeface="Microsoft Sans Serif"/>
            </a:endParaRPr>
          </a:p>
          <a:p>
            <a:pPr marL="180340" marR="168275" algn="ctr">
              <a:lnSpc>
                <a:spcPts val="3010"/>
              </a:lnSpc>
              <a:spcBef>
                <a:spcPts val="16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neutral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term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who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excelled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programming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administration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  <a:spcBef>
                <a:spcPts val="182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major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28" y="760476"/>
            <a:ext cx="335737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53549" y="4632769"/>
            <a:ext cx="1838325" cy="1417320"/>
            <a:chOff x="3253549" y="4632769"/>
            <a:chExt cx="1838325" cy="1417320"/>
          </a:xfrm>
        </p:grpSpPr>
        <p:sp>
          <p:nvSpPr>
            <p:cNvPr id="6" name="object 6"/>
            <p:cNvSpPr/>
            <p:nvPr/>
          </p:nvSpPr>
          <p:spPr>
            <a:xfrm>
              <a:off x="3849623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322072" y="0"/>
                  </a:moveTo>
                  <a:lnTo>
                    <a:pt x="264265" y="3237"/>
                  </a:lnTo>
                  <a:lnTo>
                    <a:pt x="209823" y="12579"/>
                  </a:lnTo>
                  <a:lnTo>
                    <a:pt x="159662" y="27469"/>
                  </a:lnTo>
                  <a:lnTo>
                    <a:pt x="114700" y="47352"/>
                  </a:lnTo>
                  <a:lnTo>
                    <a:pt x="75855" y="71670"/>
                  </a:lnTo>
                  <a:lnTo>
                    <a:pt x="44045" y="99869"/>
                  </a:lnTo>
                  <a:lnTo>
                    <a:pt x="20187" y="131391"/>
                  </a:lnTo>
                  <a:lnTo>
                    <a:pt x="0" y="202183"/>
                  </a:lnTo>
                  <a:lnTo>
                    <a:pt x="0" y="423671"/>
                  </a:lnTo>
                  <a:lnTo>
                    <a:pt x="5199" y="387027"/>
                  </a:lnTo>
                  <a:lnTo>
                    <a:pt x="20187" y="352427"/>
                  </a:lnTo>
                  <a:lnTo>
                    <a:pt x="44045" y="320477"/>
                  </a:lnTo>
                  <a:lnTo>
                    <a:pt x="75855" y="291782"/>
                  </a:lnTo>
                  <a:lnTo>
                    <a:pt x="114700" y="266947"/>
                  </a:lnTo>
                  <a:lnTo>
                    <a:pt x="159662" y="246577"/>
                  </a:lnTo>
                  <a:lnTo>
                    <a:pt x="209823" y="231278"/>
                  </a:lnTo>
                  <a:lnTo>
                    <a:pt x="264265" y="221655"/>
                  </a:lnTo>
                  <a:lnTo>
                    <a:pt x="322072" y="218312"/>
                  </a:lnTo>
                  <a:lnTo>
                    <a:pt x="378668" y="221655"/>
                  </a:lnTo>
                  <a:lnTo>
                    <a:pt x="432168" y="231278"/>
                  </a:lnTo>
                  <a:lnTo>
                    <a:pt x="481621" y="246577"/>
                  </a:lnTo>
                  <a:lnTo>
                    <a:pt x="526076" y="266947"/>
                  </a:lnTo>
                  <a:lnTo>
                    <a:pt x="564581" y="291782"/>
                  </a:lnTo>
                  <a:lnTo>
                    <a:pt x="596185" y="320477"/>
                  </a:lnTo>
                  <a:lnTo>
                    <a:pt x="619936" y="352427"/>
                  </a:lnTo>
                  <a:lnTo>
                    <a:pt x="640079" y="423671"/>
                  </a:lnTo>
                  <a:lnTo>
                    <a:pt x="640079" y="202183"/>
                  </a:lnTo>
                  <a:lnTo>
                    <a:pt x="619936" y="131391"/>
                  </a:lnTo>
                  <a:lnTo>
                    <a:pt x="596185" y="99869"/>
                  </a:lnTo>
                  <a:lnTo>
                    <a:pt x="564581" y="71670"/>
                  </a:lnTo>
                  <a:lnTo>
                    <a:pt x="526076" y="47352"/>
                  </a:lnTo>
                  <a:lnTo>
                    <a:pt x="481621" y="27469"/>
                  </a:lnTo>
                  <a:lnTo>
                    <a:pt x="432168" y="12579"/>
                  </a:lnTo>
                  <a:lnTo>
                    <a:pt x="378668" y="3237"/>
                  </a:lnTo>
                  <a:lnTo>
                    <a:pt x="322072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49623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640079" y="202183"/>
                  </a:moveTo>
                  <a:lnTo>
                    <a:pt x="640079" y="330231"/>
                  </a:lnTo>
                  <a:lnTo>
                    <a:pt x="640079" y="395985"/>
                  </a:lnTo>
                  <a:lnTo>
                    <a:pt x="640079" y="420211"/>
                  </a:lnTo>
                  <a:lnTo>
                    <a:pt x="640079" y="423671"/>
                  </a:lnTo>
                  <a:lnTo>
                    <a:pt x="634885" y="387027"/>
                  </a:lnTo>
                  <a:lnTo>
                    <a:pt x="596185" y="320477"/>
                  </a:lnTo>
                  <a:lnTo>
                    <a:pt x="564581" y="291782"/>
                  </a:lnTo>
                  <a:lnTo>
                    <a:pt x="526076" y="266947"/>
                  </a:lnTo>
                  <a:lnTo>
                    <a:pt x="481621" y="246577"/>
                  </a:lnTo>
                  <a:lnTo>
                    <a:pt x="432168" y="231278"/>
                  </a:lnTo>
                  <a:lnTo>
                    <a:pt x="378668" y="221655"/>
                  </a:lnTo>
                  <a:lnTo>
                    <a:pt x="322072" y="218312"/>
                  </a:lnTo>
                  <a:lnTo>
                    <a:pt x="264265" y="221655"/>
                  </a:lnTo>
                  <a:lnTo>
                    <a:pt x="209823" y="231278"/>
                  </a:lnTo>
                  <a:lnTo>
                    <a:pt x="159662" y="246577"/>
                  </a:lnTo>
                  <a:lnTo>
                    <a:pt x="114700" y="266947"/>
                  </a:lnTo>
                  <a:lnTo>
                    <a:pt x="75855" y="291782"/>
                  </a:lnTo>
                  <a:lnTo>
                    <a:pt x="44045" y="320477"/>
                  </a:lnTo>
                  <a:lnTo>
                    <a:pt x="20187" y="352427"/>
                  </a:lnTo>
                  <a:lnTo>
                    <a:pt x="0" y="423671"/>
                  </a:lnTo>
                  <a:lnTo>
                    <a:pt x="0" y="295624"/>
                  </a:lnTo>
                  <a:lnTo>
                    <a:pt x="0" y="229869"/>
                  </a:lnTo>
                  <a:lnTo>
                    <a:pt x="0" y="205644"/>
                  </a:lnTo>
                  <a:lnTo>
                    <a:pt x="0" y="202183"/>
                  </a:lnTo>
                  <a:lnTo>
                    <a:pt x="5199" y="165681"/>
                  </a:lnTo>
                  <a:lnTo>
                    <a:pt x="44045" y="99869"/>
                  </a:lnTo>
                  <a:lnTo>
                    <a:pt x="75855" y="71670"/>
                  </a:lnTo>
                  <a:lnTo>
                    <a:pt x="114700" y="47352"/>
                  </a:lnTo>
                  <a:lnTo>
                    <a:pt x="159662" y="27469"/>
                  </a:lnTo>
                  <a:lnTo>
                    <a:pt x="209823" y="12579"/>
                  </a:lnTo>
                  <a:lnTo>
                    <a:pt x="264265" y="3237"/>
                  </a:lnTo>
                  <a:lnTo>
                    <a:pt x="322072" y="0"/>
                  </a:lnTo>
                  <a:lnTo>
                    <a:pt x="378668" y="3237"/>
                  </a:lnTo>
                  <a:lnTo>
                    <a:pt x="432168" y="12579"/>
                  </a:lnTo>
                  <a:lnTo>
                    <a:pt x="481621" y="27469"/>
                  </a:lnTo>
                  <a:lnTo>
                    <a:pt x="526076" y="47352"/>
                  </a:lnTo>
                  <a:lnTo>
                    <a:pt x="564581" y="71670"/>
                  </a:lnTo>
                  <a:lnTo>
                    <a:pt x="596185" y="99869"/>
                  </a:lnTo>
                  <a:lnTo>
                    <a:pt x="619936" y="131391"/>
                  </a:lnTo>
                  <a:lnTo>
                    <a:pt x="634885" y="165681"/>
                  </a:lnTo>
                  <a:lnTo>
                    <a:pt x="640079" y="202183"/>
                  </a:lnTo>
                  <a:close/>
                </a:path>
              </a:pathLst>
            </a:custGeom>
            <a:ln w="952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4823" y="5338572"/>
              <a:ext cx="70865" cy="3131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4635" y="5346192"/>
              <a:ext cx="33655" cy="276225"/>
            </a:xfrm>
            <a:custGeom>
              <a:avLst/>
              <a:gdLst/>
              <a:ahLst/>
              <a:cxnLst/>
              <a:rect l="l" t="t" r="r" b="b"/>
              <a:pathLst>
                <a:path w="33654" h="276225">
                  <a:moveTo>
                    <a:pt x="0" y="0"/>
                  </a:moveTo>
                  <a:lnTo>
                    <a:pt x="0" y="221361"/>
                  </a:lnTo>
                  <a:lnTo>
                    <a:pt x="7006" y="235713"/>
                  </a:lnTo>
                  <a:lnTo>
                    <a:pt x="15192" y="249793"/>
                  </a:lnTo>
                  <a:lnTo>
                    <a:pt x="24163" y="263276"/>
                  </a:lnTo>
                  <a:lnTo>
                    <a:pt x="33527" y="275844"/>
                  </a:lnTo>
                  <a:lnTo>
                    <a:pt x="33527" y="57785"/>
                  </a:lnTo>
                  <a:lnTo>
                    <a:pt x="24163" y="43326"/>
                  </a:lnTo>
                  <a:lnTo>
                    <a:pt x="15192" y="28892"/>
                  </a:lnTo>
                  <a:lnTo>
                    <a:pt x="7006" y="1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4635" y="5346192"/>
              <a:ext cx="33655" cy="276225"/>
            </a:xfrm>
            <a:custGeom>
              <a:avLst/>
              <a:gdLst/>
              <a:ahLst/>
              <a:cxnLst/>
              <a:rect l="l" t="t" r="r" b="b"/>
              <a:pathLst>
                <a:path w="33654" h="276225">
                  <a:moveTo>
                    <a:pt x="33527" y="57785"/>
                  </a:moveTo>
                  <a:lnTo>
                    <a:pt x="33527" y="183850"/>
                  </a:lnTo>
                  <a:lnTo>
                    <a:pt x="33527" y="248586"/>
                  </a:lnTo>
                  <a:lnTo>
                    <a:pt x="33527" y="272436"/>
                  </a:lnTo>
                  <a:lnTo>
                    <a:pt x="33527" y="275844"/>
                  </a:lnTo>
                  <a:lnTo>
                    <a:pt x="24163" y="263276"/>
                  </a:lnTo>
                  <a:lnTo>
                    <a:pt x="15192" y="249793"/>
                  </a:lnTo>
                  <a:lnTo>
                    <a:pt x="7006" y="235713"/>
                  </a:lnTo>
                  <a:lnTo>
                    <a:pt x="0" y="221361"/>
                  </a:lnTo>
                  <a:lnTo>
                    <a:pt x="0" y="93386"/>
                  </a:lnTo>
                  <a:lnTo>
                    <a:pt x="0" y="27670"/>
                  </a:lnTo>
                  <a:lnTo>
                    <a:pt x="0" y="3458"/>
                  </a:lnTo>
                  <a:lnTo>
                    <a:pt x="0" y="0"/>
                  </a:lnTo>
                  <a:lnTo>
                    <a:pt x="7006" y="14458"/>
                  </a:lnTo>
                  <a:lnTo>
                    <a:pt x="15192" y="28892"/>
                  </a:lnTo>
                  <a:lnTo>
                    <a:pt x="24163" y="43326"/>
                  </a:lnTo>
                  <a:lnTo>
                    <a:pt x="33527" y="57785"/>
                  </a:lnTo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4615" y="5562612"/>
              <a:ext cx="233946" cy="3787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24427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0" y="0"/>
                  </a:moveTo>
                  <a:lnTo>
                    <a:pt x="0" y="217424"/>
                  </a:lnTo>
                  <a:lnTo>
                    <a:pt x="196596" y="341375"/>
                  </a:lnTo>
                  <a:lnTo>
                    <a:pt x="196596" y="12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4427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196596" y="121412"/>
                  </a:moveTo>
                  <a:lnTo>
                    <a:pt x="196596" y="341375"/>
                  </a:lnTo>
                  <a:lnTo>
                    <a:pt x="0" y="217424"/>
                  </a:lnTo>
                  <a:lnTo>
                    <a:pt x="0" y="0"/>
                  </a:lnTo>
                  <a:lnTo>
                    <a:pt x="196596" y="121412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58312" y="4870703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60" h="696595">
                  <a:moveTo>
                    <a:pt x="306324" y="475488"/>
                  </a:moveTo>
                  <a:lnTo>
                    <a:pt x="0" y="437388"/>
                  </a:lnTo>
                  <a:lnTo>
                    <a:pt x="0" y="655828"/>
                  </a:lnTo>
                  <a:lnTo>
                    <a:pt x="306324" y="696468"/>
                  </a:lnTo>
                  <a:lnTo>
                    <a:pt x="306324" y="475488"/>
                  </a:lnTo>
                  <a:close/>
                </a:path>
                <a:path w="340360" h="696595">
                  <a:moveTo>
                    <a:pt x="339852" y="164465"/>
                  </a:moveTo>
                  <a:lnTo>
                    <a:pt x="166116" y="0"/>
                  </a:lnTo>
                  <a:lnTo>
                    <a:pt x="166116" y="220091"/>
                  </a:lnTo>
                  <a:lnTo>
                    <a:pt x="339852" y="387096"/>
                  </a:lnTo>
                  <a:lnTo>
                    <a:pt x="339852" y="164465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8311" y="4870704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60" h="696595">
                  <a:moveTo>
                    <a:pt x="339851" y="164465"/>
                  </a:moveTo>
                  <a:lnTo>
                    <a:pt x="339851" y="387096"/>
                  </a:lnTo>
                  <a:lnTo>
                    <a:pt x="166115" y="220091"/>
                  </a:lnTo>
                  <a:lnTo>
                    <a:pt x="166115" y="0"/>
                  </a:lnTo>
                  <a:lnTo>
                    <a:pt x="339851" y="164465"/>
                  </a:lnTo>
                  <a:close/>
                </a:path>
                <a:path w="340360" h="696595">
                  <a:moveTo>
                    <a:pt x="306324" y="475488"/>
                  </a:moveTo>
                  <a:lnTo>
                    <a:pt x="306324" y="696468"/>
                  </a:lnTo>
                  <a:lnTo>
                    <a:pt x="0" y="655828"/>
                  </a:lnTo>
                  <a:lnTo>
                    <a:pt x="0" y="437388"/>
                  </a:lnTo>
                  <a:lnTo>
                    <a:pt x="306324" y="475488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1815" y="5571744"/>
              <a:ext cx="125729" cy="2766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6865" y="5574601"/>
              <a:ext cx="97917" cy="2533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21023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5" h="332739">
                  <a:moveTo>
                    <a:pt x="260603" y="0"/>
                  </a:moveTo>
                  <a:lnTo>
                    <a:pt x="0" y="111633"/>
                  </a:lnTo>
                  <a:lnTo>
                    <a:pt x="0" y="332231"/>
                  </a:lnTo>
                  <a:lnTo>
                    <a:pt x="260603" y="2205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1023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5" h="332739">
                  <a:moveTo>
                    <a:pt x="260603" y="0"/>
                  </a:moveTo>
                  <a:lnTo>
                    <a:pt x="260603" y="220599"/>
                  </a:lnTo>
                  <a:lnTo>
                    <a:pt x="0" y="332231"/>
                  </a:lnTo>
                  <a:lnTo>
                    <a:pt x="0" y="111633"/>
                  </a:lnTo>
                  <a:lnTo>
                    <a:pt x="260603" y="0"/>
                  </a:lnTo>
                  <a:close/>
                </a:path>
              </a:pathLst>
            </a:custGeom>
            <a:ln w="952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0019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4" h="417829">
                  <a:moveTo>
                    <a:pt x="0" y="0"/>
                  </a:moveTo>
                  <a:lnTo>
                    <a:pt x="0" y="220217"/>
                  </a:lnTo>
                  <a:lnTo>
                    <a:pt x="62483" y="417575"/>
                  </a:lnTo>
                  <a:lnTo>
                    <a:pt x="62483" y="197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70019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4" h="417829">
                  <a:moveTo>
                    <a:pt x="62483" y="197358"/>
                  </a:moveTo>
                  <a:lnTo>
                    <a:pt x="62483" y="417575"/>
                  </a:lnTo>
                  <a:lnTo>
                    <a:pt x="0" y="220217"/>
                  </a:lnTo>
                  <a:lnTo>
                    <a:pt x="0" y="0"/>
                  </a:lnTo>
                  <a:lnTo>
                    <a:pt x="62483" y="197358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56403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2" y="0"/>
                  </a:moveTo>
                  <a:lnTo>
                    <a:pt x="14501" y="7145"/>
                  </a:lnTo>
                  <a:lnTo>
                    <a:pt x="5310" y="21484"/>
                  </a:lnTo>
                  <a:lnTo>
                    <a:pt x="0" y="28702"/>
                  </a:lnTo>
                  <a:lnTo>
                    <a:pt x="0" y="248412"/>
                  </a:lnTo>
                  <a:lnTo>
                    <a:pt x="5310" y="241266"/>
                  </a:lnTo>
                  <a:lnTo>
                    <a:pt x="14501" y="226927"/>
                  </a:lnTo>
                  <a:lnTo>
                    <a:pt x="19812" y="21971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56403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2" y="0"/>
                  </a:moveTo>
                  <a:lnTo>
                    <a:pt x="19812" y="127019"/>
                  </a:lnTo>
                  <a:lnTo>
                    <a:pt x="19812" y="192246"/>
                  </a:lnTo>
                  <a:lnTo>
                    <a:pt x="19812" y="216277"/>
                  </a:lnTo>
                  <a:lnTo>
                    <a:pt x="19812" y="219710"/>
                  </a:lnTo>
                  <a:lnTo>
                    <a:pt x="14501" y="226927"/>
                  </a:lnTo>
                  <a:lnTo>
                    <a:pt x="9906" y="234108"/>
                  </a:lnTo>
                  <a:lnTo>
                    <a:pt x="5310" y="241266"/>
                  </a:lnTo>
                  <a:lnTo>
                    <a:pt x="0" y="248412"/>
                  </a:lnTo>
                  <a:lnTo>
                    <a:pt x="0" y="121392"/>
                  </a:lnTo>
                  <a:lnTo>
                    <a:pt x="0" y="56165"/>
                  </a:lnTo>
                  <a:lnTo>
                    <a:pt x="0" y="32134"/>
                  </a:lnTo>
                  <a:lnTo>
                    <a:pt x="0" y="28702"/>
                  </a:lnTo>
                  <a:lnTo>
                    <a:pt x="5310" y="21484"/>
                  </a:lnTo>
                  <a:lnTo>
                    <a:pt x="9905" y="14303"/>
                  </a:lnTo>
                  <a:lnTo>
                    <a:pt x="14501" y="7145"/>
                  </a:lnTo>
                  <a:lnTo>
                    <a:pt x="19812" y="0"/>
                  </a:lnTo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41163" y="5375148"/>
              <a:ext cx="15240" cy="247015"/>
            </a:xfrm>
            <a:custGeom>
              <a:avLst/>
              <a:gdLst/>
              <a:ahLst/>
              <a:cxnLst/>
              <a:rect l="l" t="t" r="r" b="b"/>
              <a:pathLst>
                <a:path w="15239" h="247014">
                  <a:moveTo>
                    <a:pt x="15239" y="0"/>
                  </a:moveTo>
                  <a:lnTo>
                    <a:pt x="11787" y="7219"/>
                  </a:lnTo>
                  <a:lnTo>
                    <a:pt x="3452" y="21609"/>
                  </a:lnTo>
                  <a:lnTo>
                    <a:pt x="0" y="28828"/>
                  </a:lnTo>
                  <a:lnTo>
                    <a:pt x="0" y="246887"/>
                  </a:lnTo>
                  <a:lnTo>
                    <a:pt x="7620" y="235299"/>
                  </a:lnTo>
                  <a:lnTo>
                    <a:pt x="11787" y="228421"/>
                  </a:lnTo>
                  <a:lnTo>
                    <a:pt x="15239" y="221234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41163" y="5375148"/>
              <a:ext cx="15240" cy="247015"/>
            </a:xfrm>
            <a:custGeom>
              <a:avLst/>
              <a:gdLst/>
              <a:ahLst/>
              <a:cxnLst/>
              <a:rect l="l" t="t" r="r" b="b"/>
              <a:pathLst>
                <a:path w="15239" h="247014">
                  <a:moveTo>
                    <a:pt x="15239" y="0"/>
                  </a:moveTo>
                  <a:lnTo>
                    <a:pt x="15239" y="127900"/>
                  </a:lnTo>
                  <a:lnTo>
                    <a:pt x="15239" y="193579"/>
                  </a:lnTo>
                  <a:lnTo>
                    <a:pt x="15239" y="217777"/>
                  </a:lnTo>
                  <a:lnTo>
                    <a:pt x="15239" y="221234"/>
                  </a:lnTo>
                  <a:lnTo>
                    <a:pt x="11787" y="228421"/>
                  </a:lnTo>
                  <a:lnTo>
                    <a:pt x="7620" y="235299"/>
                  </a:lnTo>
                  <a:lnTo>
                    <a:pt x="3452" y="241557"/>
                  </a:lnTo>
                  <a:lnTo>
                    <a:pt x="0" y="246887"/>
                  </a:lnTo>
                  <a:lnTo>
                    <a:pt x="0" y="120822"/>
                  </a:lnTo>
                  <a:lnTo>
                    <a:pt x="0" y="56086"/>
                  </a:lnTo>
                  <a:lnTo>
                    <a:pt x="0" y="32236"/>
                  </a:lnTo>
                  <a:lnTo>
                    <a:pt x="0" y="28828"/>
                  </a:lnTo>
                  <a:lnTo>
                    <a:pt x="3452" y="21609"/>
                  </a:lnTo>
                  <a:lnTo>
                    <a:pt x="7620" y="14414"/>
                  </a:lnTo>
                  <a:lnTo>
                    <a:pt x="11787" y="7219"/>
                  </a:lnTo>
                  <a:lnTo>
                    <a:pt x="15239" y="0"/>
                  </a:lnTo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8491" y="5562612"/>
              <a:ext cx="232397" cy="3787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718303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195072" y="0"/>
                  </a:moveTo>
                  <a:lnTo>
                    <a:pt x="0" y="121412"/>
                  </a:lnTo>
                  <a:lnTo>
                    <a:pt x="0" y="341375"/>
                  </a:lnTo>
                  <a:lnTo>
                    <a:pt x="195072" y="217424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18303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195072" y="0"/>
                  </a:moveTo>
                  <a:lnTo>
                    <a:pt x="195072" y="217424"/>
                  </a:lnTo>
                  <a:lnTo>
                    <a:pt x="0" y="341375"/>
                  </a:lnTo>
                  <a:lnTo>
                    <a:pt x="0" y="121412"/>
                  </a:lnTo>
                  <a:lnTo>
                    <a:pt x="195072" y="0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41164" y="4870703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2212" y="0"/>
                  </a:moveTo>
                  <a:lnTo>
                    <a:pt x="0" y="164465"/>
                  </a:lnTo>
                  <a:lnTo>
                    <a:pt x="0" y="387096"/>
                  </a:lnTo>
                  <a:lnTo>
                    <a:pt x="172212" y="220091"/>
                  </a:lnTo>
                  <a:lnTo>
                    <a:pt x="172212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5052" y="475488"/>
                  </a:lnTo>
                  <a:lnTo>
                    <a:pt x="35052" y="696468"/>
                  </a:lnTo>
                  <a:lnTo>
                    <a:pt x="345948" y="655828"/>
                  </a:lnTo>
                  <a:lnTo>
                    <a:pt x="345948" y="437388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41163" y="4870704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2212" y="0"/>
                  </a:moveTo>
                  <a:lnTo>
                    <a:pt x="172212" y="220091"/>
                  </a:lnTo>
                  <a:lnTo>
                    <a:pt x="0" y="387096"/>
                  </a:lnTo>
                  <a:lnTo>
                    <a:pt x="0" y="164465"/>
                  </a:lnTo>
                  <a:lnTo>
                    <a:pt x="172212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45948" y="655828"/>
                  </a:lnTo>
                  <a:lnTo>
                    <a:pt x="35051" y="696468"/>
                  </a:lnTo>
                  <a:lnTo>
                    <a:pt x="35051" y="475488"/>
                  </a:lnTo>
                  <a:lnTo>
                    <a:pt x="345948" y="437388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7972" y="5571744"/>
              <a:ext cx="125729" cy="2766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3021" y="5574601"/>
              <a:ext cx="97916" cy="25336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06823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60" h="417829">
                  <a:moveTo>
                    <a:pt x="60960" y="0"/>
                  </a:moveTo>
                  <a:lnTo>
                    <a:pt x="0" y="197358"/>
                  </a:lnTo>
                  <a:lnTo>
                    <a:pt x="0" y="417575"/>
                  </a:lnTo>
                  <a:lnTo>
                    <a:pt x="60960" y="22021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06823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60" h="417829">
                  <a:moveTo>
                    <a:pt x="60960" y="0"/>
                  </a:moveTo>
                  <a:lnTo>
                    <a:pt x="60960" y="220217"/>
                  </a:lnTo>
                  <a:lnTo>
                    <a:pt x="0" y="417575"/>
                  </a:lnTo>
                  <a:lnTo>
                    <a:pt x="0" y="197358"/>
                  </a:lnTo>
                  <a:lnTo>
                    <a:pt x="60960" y="0"/>
                  </a:lnTo>
                  <a:close/>
                </a:path>
              </a:pathLst>
            </a:custGeom>
            <a:ln w="952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56175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0" y="0"/>
                  </a:moveTo>
                  <a:lnTo>
                    <a:pt x="0" y="220599"/>
                  </a:lnTo>
                  <a:lnTo>
                    <a:pt x="262127" y="332231"/>
                  </a:lnTo>
                  <a:lnTo>
                    <a:pt x="262127" y="111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56175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262127" y="111633"/>
                  </a:moveTo>
                  <a:lnTo>
                    <a:pt x="262127" y="332231"/>
                  </a:lnTo>
                  <a:lnTo>
                    <a:pt x="0" y="220599"/>
                  </a:lnTo>
                  <a:lnTo>
                    <a:pt x="0" y="0"/>
                  </a:lnTo>
                  <a:lnTo>
                    <a:pt x="262127" y="111633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2691" y="5792711"/>
              <a:ext cx="311670" cy="25680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032503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274320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274320" y="219455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32503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0" y="219455"/>
                  </a:moveTo>
                  <a:lnTo>
                    <a:pt x="274320" y="219455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9525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58311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198626" y="942339"/>
                  </a:moveTo>
                  <a:lnTo>
                    <a:pt x="626110" y="942339"/>
                  </a:lnTo>
                  <a:lnTo>
                    <a:pt x="645963" y="949011"/>
                  </a:lnTo>
                  <a:lnTo>
                    <a:pt x="667781" y="954754"/>
                  </a:lnTo>
                  <a:lnTo>
                    <a:pt x="712597" y="964691"/>
                  </a:lnTo>
                  <a:lnTo>
                    <a:pt x="774318" y="1162812"/>
                  </a:lnTo>
                  <a:lnTo>
                    <a:pt x="1050289" y="1162812"/>
                  </a:lnTo>
                  <a:lnTo>
                    <a:pt x="1112139" y="964691"/>
                  </a:lnTo>
                  <a:lnTo>
                    <a:pt x="1134332" y="959877"/>
                  </a:lnTo>
                  <a:lnTo>
                    <a:pt x="1156906" y="954754"/>
                  </a:lnTo>
                  <a:lnTo>
                    <a:pt x="1178718" y="949011"/>
                  </a:lnTo>
                  <a:lnTo>
                    <a:pt x="1198626" y="942339"/>
                  </a:lnTo>
                  <a:close/>
                </a:path>
                <a:path w="1828800" h="1163320">
                  <a:moveTo>
                    <a:pt x="362458" y="108584"/>
                  </a:moveTo>
                  <a:lnTo>
                    <a:pt x="168910" y="233171"/>
                  </a:lnTo>
                  <a:lnTo>
                    <a:pt x="341884" y="399288"/>
                  </a:lnTo>
                  <a:lnTo>
                    <a:pt x="332688" y="413670"/>
                  </a:lnTo>
                  <a:lnTo>
                    <a:pt x="323850" y="428053"/>
                  </a:lnTo>
                  <a:lnTo>
                    <a:pt x="315773" y="442436"/>
                  </a:lnTo>
                  <a:lnTo>
                    <a:pt x="308863" y="456818"/>
                  </a:lnTo>
                  <a:lnTo>
                    <a:pt x="0" y="495172"/>
                  </a:lnTo>
                  <a:lnTo>
                    <a:pt x="0" y="670813"/>
                  </a:lnTo>
                  <a:lnTo>
                    <a:pt x="308863" y="709167"/>
                  </a:lnTo>
                  <a:lnTo>
                    <a:pt x="315773" y="723550"/>
                  </a:lnTo>
                  <a:lnTo>
                    <a:pt x="323850" y="737933"/>
                  </a:lnTo>
                  <a:lnTo>
                    <a:pt x="332688" y="752316"/>
                  </a:lnTo>
                  <a:lnTo>
                    <a:pt x="341884" y="766698"/>
                  </a:lnTo>
                  <a:lnTo>
                    <a:pt x="168910" y="932814"/>
                  </a:lnTo>
                  <a:lnTo>
                    <a:pt x="362458" y="1054227"/>
                  </a:lnTo>
                  <a:lnTo>
                    <a:pt x="626110" y="942339"/>
                  </a:lnTo>
                  <a:lnTo>
                    <a:pt x="1640641" y="942339"/>
                  </a:lnTo>
                  <a:lnTo>
                    <a:pt x="1655826" y="932814"/>
                  </a:lnTo>
                  <a:lnTo>
                    <a:pt x="1502820" y="785876"/>
                  </a:lnTo>
                  <a:lnTo>
                    <a:pt x="914400" y="785876"/>
                  </a:lnTo>
                  <a:lnTo>
                    <a:pt x="856720" y="782543"/>
                  </a:lnTo>
                  <a:lnTo>
                    <a:pt x="802401" y="772949"/>
                  </a:lnTo>
                  <a:lnTo>
                    <a:pt x="752357" y="757700"/>
                  </a:lnTo>
                  <a:lnTo>
                    <a:pt x="707503" y="737403"/>
                  </a:lnTo>
                  <a:lnTo>
                    <a:pt x="668753" y="712663"/>
                  </a:lnTo>
                  <a:lnTo>
                    <a:pt x="637022" y="684087"/>
                  </a:lnTo>
                  <a:lnTo>
                    <a:pt x="613225" y="652282"/>
                  </a:lnTo>
                  <a:lnTo>
                    <a:pt x="593089" y="581405"/>
                  </a:lnTo>
                  <a:lnTo>
                    <a:pt x="598276" y="545068"/>
                  </a:lnTo>
                  <a:lnTo>
                    <a:pt x="637022" y="479547"/>
                  </a:lnTo>
                  <a:lnTo>
                    <a:pt x="668753" y="451472"/>
                  </a:lnTo>
                  <a:lnTo>
                    <a:pt x="707503" y="427259"/>
                  </a:lnTo>
                  <a:lnTo>
                    <a:pt x="752357" y="407463"/>
                  </a:lnTo>
                  <a:lnTo>
                    <a:pt x="802401" y="392636"/>
                  </a:lnTo>
                  <a:lnTo>
                    <a:pt x="856720" y="383334"/>
                  </a:lnTo>
                  <a:lnTo>
                    <a:pt x="914400" y="380110"/>
                  </a:lnTo>
                  <a:lnTo>
                    <a:pt x="1502820" y="380110"/>
                  </a:lnTo>
                  <a:lnTo>
                    <a:pt x="1655826" y="233171"/>
                  </a:lnTo>
                  <a:lnTo>
                    <a:pt x="1636096" y="220471"/>
                  </a:lnTo>
                  <a:lnTo>
                    <a:pt x="626110" y="220471"/>
                  </a:lnTo>
                  <a:lnTo>
                    <a:pt x="362458" y="108584"/>
                  </a:lnTo>
                  <a:close/>
                </a:path>
                <a:path w="1828800" h="1163320">
                  <a:moveTo>
                    <a:pt x="1640641" y="942339"/>
                  </a:moveTo>
                  <a:lnTo>
                    <a:pt x="1198626" y="942339"/>
                  </a:lnTo>
                  <a:lnTo>
                    <a:pt x="1462277" y="1054227"/>
                  </a:lnTo>
                  <a:lnTo>
                    <a:pt x="1640641" y="942339"/>
                  </a:lnTo>
                  <a:close/>
                </a:path>
                <a:path w="1828800" h="1163320">
                  <a:moveTo>
                    <a:pt x="1502820" y="380110"/>
                  </a:moveTo>
                  <a:lnTo>
                    <a:pt x="914400" y="380110"/>
                  </a:lnTo>
                  <a:lnTo>
                    <a:pt x="970832" y="383334"/>
                  </a:lnTo>
                  <a:lnTo>
                    <a:pt x="1024179" y="392636"/>
                  </a:lnTo>
                  <a:lnTo>
                    <a:pt x="1073493" y="407463"/>
                  </a:lnTo>
                  <a:lnTo>
                    <a:pt x="1117824" y="427259"/>
                  </a:lnTo>
                  <a:lnTo>
                    <a:pt x="1156223" y="451472"/>
                  </a:lnTo>
                  <a:lnTo>
                    <a:pt x="1187741" y="479547"/>
                  </a:lnTo>
                  <a:lnTo>
                    <a:pt x="1211429" y="510930"/>
                  </a:lnTo>
                  <a:lnTo>
                    <a:pt x="1231518" y="581405"/>
                  </a:lnTo>
                  <a:lnTo>
                    <a:pt x="1226338" y="617852"/>
                  </a:lnTo>
                  <a:lnTo>
                    <a:pt x="1187741" y="684087"/>
                  </a:lnTo>
                  <a:lnTo>
                    <a:pt x="1156223" y="712663"/>
                  </a:lnTo>
                  <a:lnTo>
                    <a:pt x="1117824" y="737403"/>
                  </a:lnTo>
                  <a:lnTo>
                    <a:pt x="1073493" y="757700"/>
                  </a:lnTo>
                  <a:lnTo>
                    <a:pt x="1024179" y="772949"/>
                  </a:lnTo>
                  <a:lnTo>
                    <a:pt x="970832" y="782543"/>
                  </a:lnTo>
                  <a:lnTo>
                    <a:pt x="914400" y="785876"/>
                  </a:lnTo>
                  <a:lnTo>
                    <a:pt x="1502820" y="785876"/>
                  </a:lnTo>
                  <a:lnTo>
                    <a:pt x="1482852" y="766698"/>
                  </a:lnTo>
                  <a:lnTo>
                    <a:pt x="1519936" y="709167"/>
                  </a:lnTo>
                  <a:lnTo>
                    <a:pt x="1828800" y="670813"/>
                  </a:lnTo>
                  <a:lnTo>
                    <a:pt x="1828800" y="495172"/>
                  </a:lnTo>
                  <a:lnTo>
                    <a:pt x="1515745" y="456818"/>
                  </a:lnTo>
                  <a:lnTo>
                    <a:pt x="1508855" y="442436"/>
                  </a:lnTo>
                  <a:lnTo>
                    <a:pt x="1500822" y="428053"/>
                  </a:lnTo>
                  <a:lnTo>
                    <a:pt x="1492027" y="413670"/>
                  </a:lnTo>
                  <a:lnTo>
                    <a:pt x="1482852" y="399288"/>
                  </a:lnTo>
                  <a:lnTo>
                    <a:pt x="1502820" y="380110"/>
                  </a:lnTo>
                  <a:close/>
                </a:path>
                <a:path w="1828800" h="1163320">
                  <a:moveTo>
                    <a:pt x="1050289" y="0"/>
                  </a:moveTo>
                  <a:lnTo>
                    <a:pt x="774318" y="0"/>
                  </a:lnTo>
                  <a:lnTo>
                    <a:pt x="712597" y="198119"/>
                  </a:lnTo>
                  <a:lnTo>
                    <a:pt x="690385" y="204273"/>
                  </a:lnTo>
                  <a:lnTo>
                    <a:pt x="645963" y="214247"/>
                  </a:lnTo>
                  <a:lnTo>
                    <a:pt x="626110" y="220471"/>
                  </a:lnTo>
                  <a:lnTo>
                    <a:pt x="1198626" y="220471"/>
                  </a:lnTo>
                  <a:lnTo>
                    <a:pt x="1178718" y="214247"/>
                  </a:lnTo>
                  <a:lnTo>
                    <a:pt x="1134332" y="204273"/>
                  </a:lnTo>
                  <a:lnTo>
                    <a:pt x="1112139" y="198119"/>
                  </a:lnTo>
                  <a:lnTo>
                    <a:pt x="1050289" y="0"/>
                  </a:lnTo>
                  <a:close/>
                </a:path>
                <a:path w="1828800" h="1163320">
                  <a:moveTo>
                    <a:pt x="1462277" y="108584"/>
                  </a:moveTo>
                  <a:lnTo>
                    <a:pt x="1198626" y="220471"/>
                  </a:lnTo>
                  <a:lnTo>
                    <a:pt x="1636096" y="220471"/>
                  </a:lnTo>
                  <a:lnTo>
                    <a:pt x="1462277" y="1085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58311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828800" y="670813"/>
                  </a:moveTo>
                  <a:lnTo>
                    <a:pt x="1650238" y="692987"/>
                  </a:lnTo>
                  <a:lnTo>
                    <a:pt x="1558544" y="704373"/>
                  </a:lnTo>
                  <a:lnTo>
                    <a:pt x="1524762" y="708568"/>
                  </a:lnTo>
                  <a:lnTo>
                    <a:pt x="1492093" y="752316"/>
                  </a:lnTo>
                  <a:lnTo>
                    <a:pt x="1482852" y="766698"/>
                  </a:lnTo>
                  <a:lnTo>
                    <a:pt x="1582852" y="862734"/>
                  </a:lnTo>
                  <a:lnTo>
                    <a:pt x="1634204" y="912050"/>
                  </a:lnTo>
                  <a:lnTo>
                    <a:pt x="1653123" y="930219"/>
                  </a:lnTo>
                  <a:lnTo>
                    <a:pt x="1655826" y="932814"/>
                  </a:lnTo>
                  <a:lnTo>
                    <a:pt x="1543931" y="1003006"/>
                  </a:lnTo>
                  <a:lnTo>
                    <a:pt x="1486471" y="1039050"/>
                  </a:lnTo>
                  <a:lnTo>
                    <a:pt x="1465302" y="1052329"/>
                  </a:lnTo>
                  <a:lnTo>
                    <a:pt x="1462277" y="1054227"/>
                  </a:lnTo>
                  <a:lnTo>
                    <a:pt x="1309854" y="989542"/>
                  </a:lnTo>
                  <a:lnTo>
                    <a:pt x="1231582" y="956325"/>
                  </a:lnTo>
                  <a:lnTo>
                    <a:pt x="1202745" y="944088"/>
                  </a:lnTo>
                  <a:lnTo>
                    <a:pt x="1198626" y="942339"/>
                  </a:lnTo>
                  <a:lnTo>
                    <a:pt x="1178718" y="949011"/>
                  </a:lnTo>
                  <a:lnTo>
                    <a:pt x="1156906" y="954754"/>
                  </a:lnTo>
                  <a:lnTo>
                    <a:pt x="1134332" y="959877"/>
                  </a:lnTo>
                  <a:lnTo>
                    <a:pt x="1112139" y="964691"/>
                  </a:lnTo>
                  <a:lnTo>
                    <a:pt x="1076382" y="1079230"/>
                  </a:lnTo>
                  <a:lnTo>
                    <a:pt x="1058021" y="1138047"/>
                  </a:lnTo>
                  <a:lnTo>
                    <a:pt x="1051256" y="1159716"/>
                  </a:lnTo>
                  <a:lnTo>
                    <a:pt x="1050289" y="1162812"/>
                  </a:lnTo>
                  <a:lnTo>
                    <a:pt x="890744" y="1162812"/>
                  </a:lnTo>
                  <a:lnTo>
                    <a:pt x="808815" y="1162812"/>
                  </a:lnTo>
                  <a:lnTo>
                    <a:pt x="778631" y="1162812"/>
                  </a:lnTo>
                  <a:lnTo>
                    <a:pt x="774318" y="1162812"/>
                  </a:lnTo>
                  <a:lnTo>
                    <a:pt x="738635" y="1048273"/>
                  </a:lnTo>
                  <a:lnTo>
                    <a:pt x="720312" y="989456"/>
                  </a:lnTo>
                  <a:lnTo>
                    <a:pt x="713561" y="967787"/>
                  </a:lnTo>
                  <a:lnTo>
                    <a:pt x="712597" y="964691"/>
                  </a:lnTo>
                  <a:lnTo>
                    <a:pt x="690385" y="959877"/>
                  </a:lnTo>
                  <a:lnTo>
                    <a:pt x="667781" y="954754"/>
                  </a:lnTo>
                  <a:lnTo>
                    <a:pt x="645963" y="949011"/>
                  </a:lnTo>
                  <a:lnTo>
                    <a:pt x="626110" y="942339"/>
                  </a:lnTo>
                  <a:lnTo>
                    <a:pt x="473686" y="1007024"/>
                  </a:lnTo>
                  <a:lnTo>
                    <a:pt x="395414" y="1040241"/>
                  </a:lnTo>
                  <a:lnTo>
                    <a:pt x="366577" y="1052478"/>
                  </a:lnTo>
                  <a:lnTo>
                    <a:pt x="362458" y="1054227"/>
                  </a:lnTo>
                  <a:lnTo>
                    <a:pt x="250563" y="984035"/>
                  </a:lnTo>
                  <a:lnTo>
                    <a:pt x="193103" y="947991"/>
                  </a:lnTo>
                  <a:lnTo>
                    <a:pt x="171934" y="934712"/>
                  </a:lnTo>
                  <a:lnTo>
                    <a:pt x="168910" y="932814"/>
                  </a:lnTo>
                  <a:lnTo>
                    <a:pt x="268910" y="836779"/>
                  </a:lnTo>
                  <a:lnTo>
                    <a:pt x="320262" y="787463"/>
                  </a:lnTo>
                  <a:lnTo>
                    <a:pt x="339181" y="769294"/>
                  </a:lnTo>
                  <a:lnTo>
                    <a:pt x="341884" y="766698"/>
                  </a:lnTo>
                  <a:lnTo>
                    <a:pt x="332688" y="752316"/>
                  </a:lnTo>
                  <a:lnTo>
                    <a:pt x="323850" y="737933"/>
                  </a:lnTo>
                  <a:lnTo>
                    <a:pt x="315773" y="723550"/>
                  </a:lnTo>
                  <a:lnTo>
                    <a:pt x="308863" y="709167"/>
                  </a:lnTo>
                  <a:lnTo>
                    <a:pt x="130301" y="686994"/>
                  </a:lnTo>
                  <a:lnTo>
                    <a:pt x="38608" y="675608"/>
                  </a:lnTo>
                  <a:lnTo>
                    <a:pt x="4825" y="671413"/>
                  </a:lnTo>
                  <a:lnTo>
                    <a:pt x="0" y="670813"/>
                  </a:lnTo>
                  <a:lnTo>
                    <a:pt x="0" y="569271"/>
                  </a:lnTo>
                  <a:lnTo>
                    <a:pt x="0" y="517128"/>
                  </a:lnTo>
                  <a:lnTo>
                    <a:pt x="0" y="497917"/>
                  </a:lnTo>
                  <a:lnTo>
                    <a:pt x="0" y="495172"/>
                  </a:lnTo>
                  <a:lnTo>
                    <a:pt x="178562" y="472999"/>
                  </a:lnTo>
                  <a:lnTo>
                    <a:pt x="270255" y="461613"/>
                  </a:lnTo>
                  <a:lnTo>
                    <a:pt x="304038" y="457418"/>
                  </a:lnTo>
                  <a:lnTo>
                    <a:pt x="308863" y="456818"/>
                  </a:lnTo>
                  <a:lnTo>
                    <a:pt x="315773" y="442436"/>
                  </a:lnTo>
                  <a:lnTo>
                    <a:pt x="323850" y="428053"/>
                  </a:lnTo>
                  <a:lnTo>
                    <a:pt x="332688" y="413670"/>
                  </a:lnTo>
                  <a:lnTo>
                    <a:pt x="341884" y="399288"/>
                  </a:lnTo>
                  <a:lnTo>
                    <a:pt x="241883" y="303252"/>
                  </a:lnTo>
                  <a:lnTo>
                    <a:pt x="190531" y="253936"/>
                  </a:lnTo>
                  <a:lnTo>
                    <a:pt x="171612" y="235767"/>
                  </a:lnTo>
                  <a:lnTo>
                    <a:pt x="168910" y="233171"/>
                  </a:lnTo>
                  <a:lnTo>
                    <a:pt x="280804" y="161145"/>
                  </a:lnTo>
                  <a:lnTo>
                    <a:pt x="338264" y="124158"/>
                  </a:lnTo>
                  <a:lnTo>
                    <a:pt x="359433" y="110531"/>
                  </a:lnTo>
                  <a:lnTo>
                    <a:pt x="362458" y="108584"/>
                  </a:lnTo>
                  <a:lnTo>
                    <a:pt x="514881" y="173269"/>
                  </a:lnTo>
                  <a:lnTo>
                    <a:pt x="593153" y="206486"/>
                  </a:lnTo>
                  <a:lnTo>
                    <a:pt x="621990" y="218723"/>
                  </a:lnTo>
                  <a:lnTo>
                    <a:pt x="626110" y="220471"/>
                  </a:lnTo>
                  <a:lnTo>
                    <a:pt x="645963" y="214247"/>
                  </a:lnTo>
                  <a:lnTo>
                    <a:pt x="667781" y="209248"/>
                  </a:lnTo>
                  <a:lnTo>
                    <a:pt x="690385" y="204273"/>
                  </a:lnTo>
                  <a:lnTo>
                    <a:pt x="712597" y="198119"/>
                  </a:lnTo>
                  <a:lnTo>
                    <a:pt x="748280" y="83581"/>
                  </a:lnTo>
                  <a:lnTo>
                    <a:pt x="766603" y="24765"/>
                  </a:lnTo>
                  <a:lnTo>
                    <a:pt x="773354" y="3095"/>
                  </a:lnTo>
                  <a:lnTo>
                    <a:pt x="774318" y="0"/>
                  </a:lnTo>
                  <a:lnTo>
                    <a:pt x="933864" y="0"/>
                  </a:lnTo>
                  <a:lnTo>
                    <a:pt x="1015793" y="0"/>
                  </a:lnTo>
                  <a:lnTo>
                    <a:pt x="1045977" y="0"/>
                  </a:lnTo>
                  <a:lnTo>
                    <a:pt x="1050289" y="0"/>
                  </a:lnTo>
                  <a:lnTo>
                    <a:pt x="1086046" y="114538"/>
                  </a:lnTo>
                  <a:lnTo>
                    <a:pt x="1104407" y="173354"/>
                  </a:lnTo>
                  <a:lnTo>
                    <a:pt x="1134332" y="204273"/>
                  </a:lnTo>
                  <a:lnTo>
                    <a:pt x="1156906" y="209248"/>
                  </a:lnTo>
                  <a:lnTo>
                    <a:pt x="1178718" y="214247"/>
                  </a:lnTo>
                  <a:lnTo>
                    <a:pt x="1198626" y="220471"/>
                  </a:lnTo>
                  <a:lnTo>
                    <a:pt x="1351049" y="155787"/>
                  </a:lnTo>
                  <a:lnTo>
                    <a:pt x="1429321" y="122570"/>
                  </a:lnTo>
                  <a:lnTo>
                    <a:pt x="1458158" y="110333"/>
                  </a:lnTo>
                  <a:lnTo>
                    <a:pt x="1462277" y="108584"/>
                  </a:lnTo>
                  <a:lnTo>
                    <a:pt x="1574172" y="180611"/>
                  </a:lnTo>
                  <a:lnTo>
                    <a:pt x="1631632" y="217598"/>
                  </a:lnTo>
                  <a:lnTo>
                    <a:pt x="1652801" y="231225"/>
                  </a:lnTo>
                  <a:lnTo>
                    <a:pt x="1655826" y="233171"/>
                  </a:lnTo>
                  <a:lnTo>
                    <a:pt x="1555825" y="329207"/>
                  </a:lnTo>
                  <a:lnTo>
                    <a:pt x="1504473" y="378523"/>
                  </a:lnTo>
                  <a:lnTo>
                    <a:pt x="1485554" y="396692"/>
                  </a:lnTo>
                  <a:lnTo>
                    <a:pt x="1482852" y="399288"/>
                  </a:lnTo>
                  <a:lnTo>
                    <a:pt x="1492027" y="413670"/>
                  </a:lnTo>
                  <a:lnTo>
                    <a:pt x="1500822" y="428053"/>
                  </a:lnTo>
                  <a:lnTo>
                    <a:pt x="1508855" y="442436"/>
                  </a:lnTo>
                  <a:lnTo>
                    <a:pt x="1515745" y="456818"/>
                  </a:lnTo>
                  <a:lnTo>
                    <a:pt x="1696729" y="478992"/>
                  </a:lnTo>
                  <a:lnTo>
                    <a:pt x="1789668" y="490378"/>
                  </a:lnTo>
                  <a:lnTo>
                    <a:pt x="1823908" y="494573"/>
                  </a:lnTo>
                  <a:lnTo>
                    <a:pt x="1828800" y="495172"/>
                  </a:lnTo>
                  <a:lnTo>
                    <a:pt x="1828800" y="670813"/>
                  </a:lnTo>
                  <a:close/>
                </a:path>
                <a:path w="1828800" h="1163320">
                  <a:moveTo>
                    <a:pt x="914400" y="785876"/>
                  </a:moveTo>
                  <a:lnTo>
                    <a:pt x="970832" y="782543"/>
                  </a:lnTo>
                  <a:lnTo>
                    <a:pt x="1024179" y="772949"/>
                  </a:lnTo>
                  <a:lnTo>
                    <a:pt x="1073493" y="757700"/>
                  </a:lnTo>
                  <a:lnTo>
                    <a:pt x="1117824" y="737403"/>
                  </a:lnTo>
                  <a:lnTo>
                    <a:pt x="1156223" y="712663"/>
                  </a:lnTo>
                  <a:lnTo>
                    <a:pt x="1187741" y="684087"/>
                  </a:lnTo>
                  <a:lnTo>
                    <a:pt x="1211429" y="652282"/>
                  </a:lnTo>
                  <a:lnTo>
                    <a:pt x="1231518" y="581405"/>
                  </a:lnTo>
                  <a:lnTo>
                    <a:pt x="1226338" y="545068"/>
                  </a:lnTo>
                  <a:lnTo>
                    <a:pt x="1187741" y="479547"/>
                  </a:lnTo>
                  <a:lnTo>
                    <a:pt x="1156223" y="451472"/>
                  </a:lnTo>
                  <a:lnTo>
                    <a:pt x="1117824" y="427259"/>
                  </a:lnTo>
                  <a:lnTo>
                    <a:pt x="1073493" y="407463"/>
                  </a:lnTo>
                  <a:lnTo>
                    <a:pt x="1024179" y="392636"/>
                  </a:lnTo>
                  <a:lnTo>
                    <a:pt x="970832" y="383334"/>
                  </a:lnTo>
                  <a:lnTo>
                    <a:pt x="914400" y="380110"/>
                  </a:lnTo>
                  <a:lnTo>
                    <a:pt x="856720" y="383334"/>
                  </a:lnTo>
                  <a:lnTo>
                    <a:pt x="802401" y="392636"/>
                  </a:lnTo>
                  <a:lnTo>
                    <a:pt x="752357" y="407463"/>
                  </a:lnTo>
                  <a:lnTo>
                    <a:pt x="707503" y="427259"/>
                  </a:lnTo>
                  <a:lnTo>
                    <a:pt x="668753" y="451472"/>
                  </a:lnTo>
                  <a:lnTo>
                    <a:pt x="637022" y="479547"/>
                  </a:lnTo>
                  <a:lnTo>
                    <a:pt x="613225" y="510930"/>
                  </a:lnTo>
                  <a:lnTo>
                    <a:pt x="593089" y="581405"/>
                  </a:lnTo>
                  <a:lnTo>
                    <a:pt x="598276" y="617852"/>
                  </a:lnTo>
                  <a:lnTo>
                    <a:pt x="637022" y="684087"/>
                  </a:lnTo>
                  <a:lnTo>
                    <a:pt x="668753" y="712663"/>
                  </a:lnTo>
                  <a:lnTo>
                    <a:pt x="707503" y="737403"/>
                  </a:lnTo>
                  <a:lnTo>
                    <a:pt x="752357" y="757700"/>
                  </a:lnTo>
                  <a:lnTo>
                    <a:pt x="802401" y="772949"/>
                  </a:lnTo>
                  <a:lnTo>
                    <a:pt x="856720" y="782543"/>
                  </a:lnTo>
                  <a:lnTo>
                    <a:pt x="914400" y="785876"/>
                  </a:lnTo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514725" y="6363715"/>
            <a:ext cx="1315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White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Hat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208329" y="4632769"/>
            <a:ext cx="1838325" cy="1417320"/>
            <a:chOff x="7208329" y="4632769"/>
            <a:chExt cx="1838325" cy="1417320"/>
          </a:xfrm>
        </p:grpSpPr>
        <p:sp>
          <p:nvSpPr>
            <p:cNvPr id="44" name="object 44"/>
            <p:cNvSpPr/>
            <p:nvPr/>
          </p:nvSpPr>
          <p:spPr>
            <a:xfrm>
              <a:off x="7804404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322072" y="0"/>
                  </a:moveTo>
                  <a:lnTo>
                    <a:pt x="264265" y="3237"/>
                  </a:lnTo>
                  <a:lnTo>
                    <a:pt x="209823" y="12579"/>
                  </a:lnTo>
                  <a:lnTo>
                    <a:pt x="159662" y="27469"/>
                  </a:lnTo>
                  <a:lnTo>
                    <a:pt x="114700" y="47352"/>
                  </a:lnTo>
                  <a:lnTo>
                    <a:pt x="75855" y="71670"/>
                  </a:lnTo>
                  <a:lnTo>
                    <a:pt x="44045" y="99869"/>
                  </a:lnTo>
                  <a:lnTo>
                    <a:pt x="20187" y="131391"/>
                  </a:lnTo>
                  <a:lnTo>
                    <a:pt x="0" y="202183"/>
                  </a:lnTo>
                  <a:lnTo>
                    <a:pt x="0" y="423671"/>
                  </a:lnTo>
                  <a:lnTo>
                    <a:pt x="5199" y="387027"/>
                  </a:lnTo>
                  <a:lnTo>
                    <a:pt x="20187" y="352427"/>
                  </a:lnTo>
                  <a:lnTo>
                    <a:pt x="44045" y="320477"/>
                  </a:lnTo>
                  <a:lnTo>
                    <a:pt x="75855" y="291782"/>
                  </a:lnTo>
                  <a:lnTo>
                    <a:pt x="114700" y="266947"/>
                  </a:lnTo>
                  <a:lnTo>
                    <a:pt x="159662" y="246577"/>
                  </a:lnTo>
                  <a:lnTo>
                    <a:pt x="209823" y="231278"/>
                  </a:lnTo>
                  <a:lnTo>
                    <a:pt x="264265" y="221655"/>
                  </a:lnTo>
                  <a:lnTo>
                    <a:pt x="322072" y="218312"/>
                  </a:lnTo>
                  <a:lnTo>
                    <a:pt x="378668" y="221655"/>
                  </a:lnTo>
                  <a:lnTo>
                    <a:pt x="432168" y="231278"/>
                  </a:lnTo>
                  <a:lnTo>
                    <a:pt x="481621" y="246577"/>
                  </a:lnTo>
                  <a:lnTo>
                    <a:pt x="526076" y="266947"/>
                  </a:lnTo>
                  <a:lnTo>
                    <a:pt x="564581" y="291782"/>
                  </a:lnTo>
                  <a:lnTo>
                    <a:pt x="596185" y="320477"/>
                  </a:lnTo>
                  <a:lnTo>
                    <a:pt x="619936" y="352427"/>
                  </a:lnTo>
                  <a:lnTo>
                    <a:pt x="640079" y="423671"/>
                  </a:lnTo>
                  <a:lnTo>
                    <a:pt x="640079" y="202183"/>
                  </a:lnTo>
                  <a:lnTo>
                    <a:pt x="619936" y="131391"/>
                  </a:lnTo>
                  <a:lnTo>
                    <a:pt x="596185" y="99869"/>
                  </a:lnTo>
                  <a:lnTo>
                    <a:pt x="564581" y="71670"/>
                  </a:lnTo>
                  <a:lnTo>
                    <a:pt x="526076" y="47352"/>
                  </a:lnTo>
                  <a:lnTo>
                    <a:pt x="481621" y="27469"/>
                  </a:lnTo>
                  <a:lnTo>
                    <a:pt x="432168" y="12579"/>
                  </a:lnTo>
                  <a:lnTo>
                    <a:pt x="378668" y="3237"/>
                  </a:lnTo>
                  <a:lnTo>
                    <a:pt x="322072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04404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640079" y="202183"/>
                  </a:moveTo>
                  <a:lnTo>
                    <a:pt x="640079" y="330231"/>
                  </a:lnTo>
                  <a:lnTo>
                    <a:pt x="640079" y="395985"/>
                  </a:lnTo>
                  <a:lnTo>
                    <a:pt x="640079" y="420211"/>
                  </a:lnTo>
                  <a:lnTo>
                    <a:pt x="640079" y="423671"/>
                  </a:lnTo>
                  <a:lnTo>
                    <a:pt x="634885" y="387027"/>
                  </a:lnTo>
                  <a:lnTo>
                    <a:pt x="596185" y="320477"/>
                  </a:lnTo>
                  <a:lnTo>
                    <a:pt x="564581" y="291782"/>
                  </a:lnTo>
                  <a:lnTo>
                    <a:pt x="526076" y="266947"/>
                  </a:lnTo>
                  <a:lnTo>
                    <a:pt x="481621" y="246577"/>
                  </a:lnTo>
                  <a:lnTo>
                    <a:pt x="432168" y="231278"/>
                  </a:lnTo>
                  <a:lnTo>
                    <a:pt x="378668" y="221655"/>
                  </a:lnTo>
                  <a:lnTo>
                    <a:pt x="322072" y="218312"/>
                  </a:lnTo>
                  <a:lnTo>
                    <a:pt x="264265" y="221655"/>
                  </a:lnTo>
                  <a:lnTo>
                    <a:pt x="209823" y="231278"/>
                  </a:lnTo>
                  <a:lnTo>
                    <a:pt x="159662" y="246577"/>
                  </a:lnTo>
                  <a:lnTo>
                    <a:pt x="114700" y="266947"/>
                  </a:lnTo>
                  <a:lnTo>
                    <a:pt x="75855" y="291782"/>
                  </a:lnTo>
                  <a:lnTo>
                    <a:pt x="44045" y="320477"/>
                  </a:lnTo>
                  <a:lnTo>
                    <a:pt x="20187" y="352427"/>
                  </a:lnTo>
                  <a:lnTo>
                    <a:pt x="0" y="423671"/>
                  </a:lnTo>
                  <a:lnTo>
                    <a:pt x="0" y="295624"/>
                  </a:lnTo>
                  <a:lnTo>
                    <a:pt x="0" y="229869"/>
                  </a:lnTo>
                  <a:lnTo>
                    <a:pt x="0" y="205644"/>
                  </a:lnTo>
                  <a:lnTo>
                    <a:pt x="0" y="202183"/>
                  </a:lnTo>
                  <a:lnTo>
                    <a:pt x="5199" y="165681"/>
                  </a:lnTo>
                  <a:lnTo>
                    <a:pt x="44045" y="99869"/>
                  </a:lnTo>
                  <a:lnTo>
                    <a:pt x="75855" y="71670"/>
                  </a:lnTo>
                  <a:lnTo>
                    <a:pt x="114700" y="47352"/>
                  </a:lnTo>
                  <a:lnTo>
                    <a:pt x="159662" y="27469"/>
                  </a:lnTo>
                  <a:lnTo>
                    <a:pt x="209823" y="12579"/>
                  </a:lnTo>
                  <a:lnTo>
                    <a:pt x="264265" y="3237"/>
                  </a:lnTo>
                  <a:lnTo>
                    <a:pt x="322072" y="0"/>
                  </a:lnTo>
                  <a:lnTo>
                    <a:pt x="378668" y="3237"/>
                  </a:lnTo>
                  <a:lnTo>
                    <a:pt x="432168" y="12579"/>
                  </a:lnTo>
                  <a:lnTo>
                    <a:pt x="481621" y="27469"/>
                  </a:lnTo>
                  <a:lnTo>
                    <a:pt x="526076" y="47352"/>
                  </a:lnTo>
                  <a:lnTo>
                    <a:pt x="564581" y="71670"/>
                  </a:lnTo>
                  <a:lnTo>
                    <a:pt x="596185" y="99869"/>
                  </a:lnTo>
                  <a:lnTo>
                    <a:pt x="619936" y="131391"/>
                  </a:lnTo>
                  <a:lnTo>
                    <a:pt x="634885" y="165681"/>
                  </a:lnTo>
                  <a:lnTo>
                    <a:pt x="640079" y="202183"/>
                  </a:lnTo>
                  <a:close/>
                </a:path>
              </a:pathLst>
            </a:custGeom>
            <a:ln w="952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1128" y="5338572"/>
              <a:ext cx="69388" cy="31318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520940" y="5346192"/>
              <a:ext cx="32384" cy="276225"/>
            </a:xfrm>
            <a:custGeom>
              <a:avLst/>
              <a:gdLst/>
              <a:ahLst/>
              <a:cxnLst/>
              <a:rect l="l" t="t" r="r" b="b"/>
              <a:pathLst>
                <a:path w="32384" h="276225">
                  <a:moveTo>
                    <a:pt x="0" y="0"/>
                  </a:moveTo>
                  <a:lnTo>
                    <a:pt x="0" y="221361"/>
                  </a:lnTo>
                  <a:lnTo>
                    <a:pt x="6679" y="235713"/>
                  </a:lnTo>
                  <a:lnTo>
                    <a:pt x="14477" y="249793"/>
                  </a:lnTo>
                  <a:lnTo>
                    <a:pt x="23038" y="263276"/>
                  </a:lnTo>
                  <a:lnTo>
                    <a:pt x="32003" y="275844"/>
                  </a:lnTo>
                  <a:lnTo>
                    <a:pt x="32003" y="57785"/>
                  </a:lnTo>
                  <a:lnTo>
                    <a:pt x="23038" y="43326"/>
                  </a:lnTo>
                  <a:lnTo>
                    <a:pt x="14477" y="28892"/>
                  </a:lnTo>
                  <a:lnTo>
                    <a:pt x="6679" y="1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20940" y="5346192"/>
              <a:ext cx="32384" cy="276225"/>
            </a:xfrm>
            <a:custGeom>
              <a:avLst/>
              <a:gdLst/>
              <a:ahLst/>
              <a:cxnLst/>
              <a:rect l="l" t="t" r="r" b="b"/>
              <a:pathLst>
                <a:path w="32384" h="276225">
                  <a:moveTo>
                    <a:pt x="32003" y="57785"/>
                  </a:moveTo>
                  <a:lnTo>
                    <a:pt x="32003" y="183850"/>
                  </a:lnTo>
                  <a:lnTo>
                    <a:pt x="32003" y="248586"/>
                  </a:lnTo>
                  <a:lnTo>
                    <a:pt x="32003" y="272436"/>
                  </a:lnTo>
                  <a:lnTo>
                    <a:pt x="32003" y="275844"/>
                  </a:lnTo>
                  <a:lnTo>
                    <a:pt x="23038" y="263276"/>
                  </a:lnTo>
                  <a:lnTo>
                    <a:pt x="14477" y="249793"/>
                  </a:lnTo>
                  <a:lnTo>
                    <a:pt x="6679" y="235713"/>
                  </a:lnTo>
                  <a:lnTo>
                    <a:pt x="0" y="221361"/>
                  </a:lnTo>
                  <a:lnTo>
                    <a:pt x="0" y="93386"/>
                  </a:lnTo>
                  <a:lnTo>
                    <a:pt x="0" y="27670"/>
                  </a:lnTo>
                  <a:lnTo>
                    <a:pt x="0" y="3458"/>
                  </a:lnTo>
                  <a:lnTo>
                    <a:pt x="0" y="0"/>
                  </a:lnTo>
                  <a:lnTo>
                    <a:pt x="6679" y="14458"/>
                  </a:lnTo>
                  <a:lnTo>
                    <a:pt x="14477" y="28892"/>
                  </a:lnTo>
                  <a:lnTo>
                    <a:pt x="23038" y="43326"/>
                  </a:lnTo>
                  <a:lnTo>
                    <a:pt x="32003" y="57785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0920" y="5562612"/>
              <a:ext cx="232397" cy="3787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380732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0" y="0"/>
                  </a:moveTo>
                  <a:lnTo>
                    <a:pt x="0" y="217424"/>
                  </a:lnTo>
                  <a:lnTo>
                    <a:pt x="195072" y="341375"/>
                  </a:lnTo>
                  <a:lnTo>
                    <a:pt x="195072" y="12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80732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195072" y="121412"/>
                  </a:moveTo>
                  <a:lnTo>
                    <a:pt x="195072" y="341375"/>
                  </a:lnTo>
                  <a:lnTo>
                    <a:pt x="0" y="217424"/>
                  </a:lnTo>
                  <a:lnTo>
                    <a:pt x="0" y="0"/>
                  </a:lnTo>
                  <a:lnTo>
                    <a:pt x="195072" y="121412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13092" y="4870703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59" h="696595">
                  <a:moveTo>
                    <a:pt x="307848" y="475488"/>
                  </a:moveTo>
                  <a:lnTo>
                    <a:pt x="0" y="437388"/>
                  </a:lnTo>
                  <a:lnTo>
                    <a:pt x="0" y="655828"/>
                  </a:lnTo>
                  <a:lnTo>
                    <a:pt x="307848" y="696468"/>
                  </a:lnTo>
                  <a:lnTo>
                    <a:pt x="307848" y="475488"/>
                  </a:lnTo>
                  <a:close/>
                </a:path>
                <a:path w="340359" h="696595">
                  <a:moveTo>
                    <a:pt x="339852" y="164465"/>
                  </a:moveTo>
                  <a:lnTo>
                    <a:pt x="167640" y="0"/>
                  </a:lnTo>
                  <a:lnTo>
                    <a:pt x="167640" y="220091"/>
                  </a:lnTo>
                  <a:lnTo>
                    <a:pt x="339852" y="387096"/>
                  </a:lnTo>
                  <a:lnTo>
                    <a:pt x="339852" y="164465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13092" y="4870704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59" h="696595">
                  <a:moveTo>
                    <a:pt x="339851" y="164465"/>
                  </a:moveTo>
                  <a:lnTo>
                    <a:pt x="339851" y="387096"/>
                  </a:lnTo>
                  <a:lnTo>
                    <a:pt x="167639" y="220091"/>
                  </a:lnTo>
                  <a:lnTo>
                    <a:pt x="167639" y="0"/>
                  </a:lnTo>
                  <a:lnTo>
                    <a:pt x="339851" y="164465"/>
                  </a:lnTo>
                  <a:close/>
                </a:path>
                <a:path w="340359" h="696595">
                  <a:moveTo>
                    <a:pt x="307848" y="475488"/>
                  </a:moveTo>
                  <a:lnTo>
                    <a:pt x="307848" y="696468"/>
                  </a:lnTo>
                  <a:lnTo>
                    <a:pt x="0" y="655828"/>
                  </a:lnTo>
                  <a:lnTo>
                    <a:pt x="0" y="437388"/>
                  </a:lnTo>
                  <a:lnTo>
                    <a:pt x="307848" y="475488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8120" y="5571744"/>
              <a:ext cx="125729" cy="27660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33169" y="5574601"/>
              <a:ext cx="97917" cy="25336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575804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262127" y="0"/>
                  </a:moveTo>
                  <a:lnTo>
                    <a:pt x="0" y="111633"/>
                  </a:lnTo>
                  <a:lnTo>
                    <a:pt x="0" y="332231"/>
                  </a:lnTo>
                  <a:lnTo>
                    <a:pt x="262127" y="220599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75804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262127" y="0"/>
                  </a:moveTo>
                  <a:lnTo>
                    <a:pt x="262127" y="220599"/>
                  </a:lnTo>
                  <a:lnTo>
                    <a:pt x="0" y="332231"/>
                  </a:lnTo>
                  <a:lnTo>
                    <a:pt x="0" y="111633"/>
                  </a:lnTo>
                  <a:lnTo>
                    <a:pt x="262127" y="0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26324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59" h="417829">
                  <a:moveTo>
                    <a:pt x="0" y="0"/>
                  </a:moveTo>
                  <a:lnTo>
                    <a:pt x="0" y="220217"/>
                  </a:lnTo>
                  <a:lnTo>
                    <a:pt x="60959" y="417575"/>
                  </a:lnTo>
                  <a:lnTo>
                    <a:pt x="60959" y="197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26324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59" h="417829">
                  <a:moveTo>
                    <a:pt x="60959" y="197358"/>
                  </a:moveTo>
                  <a:lnTo>
                    <a:pt x="60959" y="417575"/>
                  </a:lnTo>
                  <a:lnTo>
                    <a:pt x="0" y="220217"/>
                  </a:lnTo>
                  <a:lnTo>
                    <a:pt x="0" y="0"/>
                  </a:lnTo>
                  <a:lnTo>
                    <a:pt x="60959" y="197358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12708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2" y="0"/>
                  </a:moveTo>
                  <a:lnTo>
                    <a:pt x="14501" y="7145"/>
                  </a:lnTo>
                  <a:lnTo>
                    <a:pt x="5310" y="21484"/>
                  </a:lnTo>
                  <a:lnTo>
                    <a:pt x="0" y="28702"/>
                  </a:lnTo>
                  <a:lnTo>
                    <a:pt x="0" y="248412"/>
                  </a:lnTo>
                  <a:lnTo>
                    <a:pt x="5310" y="241266"/>
                  </a:lnTo>
                  <a:lnTo>
                    <a:pt x="14501" y="226927"/>
                  </a:lnTo>
                  <a:lnTo>
                    <a:pt x="19812" y="21971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12708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2" y="0"/>
                  </a:moveTo>
                  <a:lnTo>
                    <a:pt x="19812" y="127019"/>
                  </a:lnTo>
                  <a:lnTo>
                    <a:pt x="19812" y="192246"/>
                  </a:lnTo>
                  <a:lnTo>
                    <a:pt x="19812" y="216277"/>
                  </a:lnTo>
                  <a:lnTo>
                    <a:pt x="19812" y="219710"/>
                  </a:lnTo>
                  <a:lnTo>
                    <a:pt x="14501" y="226927"/>
                  </a:lnTo>
                  <a:lnTo>
                    <a:pt x="9905" y="234108"/>
                  </a:lnTo>
                  <a:lnTo>
                    <a:pt x="5310" y="241266"/>
                  </a:lnTo>
                  <a:lnTo>
                    <a:pt x="0" y="248412"/>
                  </a:lnTo>
                  <a:lnTo>
                    <a:pt x="0" y="121392"/>
                  </a:lnTo>
                  <a:lnTo>
                    <a:pt x="0" y="56165"/>
                  </a:lnTo>
                  <a:lnTo>
                    <a:pt x="0" y="32134"/>
                  </a:lnTo>
                  <a:lnTo>
                    <a:pt x="0" y="28702"/>
                  </a:lnTo>
                  <a:lnTo>
                    <a:pt x="5310" y="21484"/>
                  </a:lnTo>
                  <a:lnTo>
                    <a:pt x="9906" y="14303"/>
                  </a:lnTo>
                  <a:lnTo>
                    <a:pt x="14501" y="7145"/>
                  </a:lnTo>
                  <a:lnTo>
                    <a:pt x="19812" y="0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95944" y="5375148"/>
              <a:ext cx="17145" cy="247015"/>
            </a:xfrm>
            <a:custGeom>
              <a:avLst/>
              <a:gdLst/>
              <a:ahLst/>
              <a:cxnLst/>
              <a:rect l="l" t="t" r="r" b="b"/>
              <a:pathLst>
                <a:path w="17145" h="247014">
                  <a:moveTo>
                    <a:pt x="16763" y="0"/>
                  </a:moveTo>
                  <a:lnTo>
                    <a:pt x="12965" y="7219"/>
                  </a:lnTo>
                  <a:lnTo>
                    <a:pt x="3798" y="21609"/>
                  </a:lnTo>
                  <a:lnTo>
                    <a:pt x="0" y="28828"/>
                  </a:lnTo>
                  <a:lnTo>
                    <a:pt x="0" y="246887"/>
                  </a:lnTo>
                  <a:lnTo>
                    <a:pt x="8381" y="235299"/>
                  </a:lnTo>
                  <a:lnTo>
                    <a:pt x="12965" y="228421"/>
                  </a:lnTo>
                  <a:lnTo>
                    <a:pt x="16763" y="22123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95944" y="5375148"/>
              <a:ext cx="17145" cy="247015"/>
            </a:xfrm>
            <a:custGeom>
              <a:avLst/>
              <a:gdLst/>
              <a:ahLst/>
              <a:cxnLst/>
              <a:rect l="l" t="t" r="r" b="b"/>
              <a:pathLst>
                <a:path w="17145" h="247014">
                  <a:moveTo>
                    <a:pt x="16763" y="0"/>
                  </a:moveTo>
                  <a:lnTo>
                    <a:pt x="16763" y="127900"/>
                  </a:lnTo>
                  <a:lnTo>
                    <a:pt x="16763" y="193579"/>
                  </a:lnTo>
                  <a:lnTo>
                    <a:pt x="16763" y="217777"/>
                  </a:lnTo>
                  <a:lnTo>
                    <a:pt x="16763" y="221234"/>
                  </a:lnTo>
                  <a:lnTo>
                    <a:pt x="12965" y="228421"/>
                  </a:lnTo>
                  <a:lnTo>
                    <a:pt x="8381" y="235299"/>
                  </a:lnTo>
                  <a:lnTo>
                    <a:pt x="3798" y="241557"/>
                  </a:lnTo>
                  <a:lnTo>
                    <a:pt x="0" y="246887"/>
                  </a:lnTo>
                  <a:lnTo>
                    <a:pt x="0" y="120822"/>
                  </a:lnTo>
                  <a:lnTo>
                    <a:pt x="0" y="56086"/>
                  </a:lnTo>
                  <a:lnTo>
                    <a:pt x="0" y="32236"/>
                  </a:lnTo>
                  <a:lnTo>
                    <a:pt x="0" y="28828"/>
                  </a:lnTo>
                  <a:lnTo>
                    <a:pt x="3798" y="21609"/>
                  </a:lnTo>
                  <a:lnTo>
                    <a:pt x="8381" y="14414"/>
                  </a:lnTo>
                  <a:lnTo>
                    <a:pt x="12965" y="7219"/>
                  </a:lnTo>
                  <a:lnTo>
                    <a:pt x="16763" y="0"/>
                  </a:lnTo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3272" y="5562612"/>
              <a:ext cx="233946" cy="37870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673084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196596" y="0"/>
                  </a:moveTo>
                  <a:lnTo>
                    <a:pt x="0" y="121412"/>
                  </a:lnTo>
                  <a:lnTo>
                    <a:pt x="0" y="341375"/>
                  </a:lnTo>
                  <a:lnTo>
                    <a:pt x="196596" y="217424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673084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196596" y="0"/>
                  </a:moveTo>
                  <a:lnTo>
                    <a:pt x="196596" y="217424"/>
                  </a:lnTo>
                  <a:lnTo>
                    <a:pt x="0" y="341375"/>
                  </a:lnTo>
                  <a:lnTo>
                    <a:pt x="0" y="121412"/>
                  </a:lnTo>
                  <a:lnTo>
                    <a:pt x="196596" y="0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695944" y="4870703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3736" y="0"/>
                  </a:moveTo>
                  <a:lnTo>
                    <a:pt x="0" y="164465"/>
                  </a:lnTo>
                  <a:lnTo>
                    <a:pt x="0" y="387096"/>
                  </a:lnTo>
                  <a:lnTo>
                    <a:pt x="173736" y="220091"/>
                  </a:lnTo>
                  <a:lnTo>
                    <a:pt x="173736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6576" y="475488"/>
                  </a:lnTo>
                  <a:lnTo>
                    <a:pt x="36576" y="696468"/>
                  </a:lnTo>
                  <a:lnTo>
                    <a:pt x="345948" y="655828"/>
                  </a:lnTo>
                  <a:lnTo>
                    <a:pt x="345948" y="43738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695944" y="4870704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3735" y="0"/>
                  </a:moveTo>
                  <a:lnTo>
                    <a:pt x="173735" y="220091"/>
                  </a:lnTo>
                  <a:lnTo>
                    <a:pt x="0" y="387096"/>
                  </a:lnTo>
                  <a:lnTo>
                    <a:pt x="0" y="164465"/>
                  </a:lnTo>
                  <a:lnTo>
                    <a:pt x="173735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45948" y="655828"/>
                  </a:lnTo>
                  <a:lnTo>
                    <a:pt x="36575" y="696468"/>
                  </a:lnTo>
                  <a:lnTo>
                    <a:pt x="36575" y="475488"/>
                  </a:lnTo>
                  <a:lnTo>
                    <a:pt x="345948" y="437388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4276" y="5571744"/>
              <a:ext cx="125729" cy="27660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19325" y="5574601"/>
              <a:ext cx="97916" cy="25336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261604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5" h="417829">
                  <a:moveTo>
                    <a:pt x="62484" y="0"/>
                  </a:moveTo>
                  <a:lnTo>
                    <a:pt x="0" y="197358"/>
                  </a:lnTo>
                  <a:lnTo>
                    <a:pt x="0" y="417575"/>
                  </a:lnTo>
                  <a:lnTo>
                    <a:pt x="62484" y="22021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261604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5" h="417829">
                  <a:moveTo>
                    <a:pt x="62484" y="0"/>
                  </a:moveTo>
                  <a:lnTo>
                    <a:pt x="62484" y="220217"/>
                  </a:lnTo>
                  <a:lnTo>
                    <a:pt x="0" y="417575"/>
                  </a:lnTo>
                  <a:lnTo>
                    <a:pt x="0" y="197358"/>
                  </a:lnTo>
                  <a:lnTo>
                    <a:pt x="62484" y="0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412480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4" h="332739">
                  <a:moveTo>
                    <a:pt x="0" y="0"/>
                  </a:moveTo>
                  <a:lnTo>
                    <a:pt x="0" y="220599"/>
                  </a:lnTo>
                  <a:lnTo>
                    <a:pt x="260603" y="332231"/>
                  </a:lnTo>
                  <a:lnTo>
                    <a:pt x="260603" y="111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412480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4" h="332739">
                  <a:moveTo>
                    <a:pt x="260603" y="111633"/>
                  </a:moveTo>
                  <a:lnTo>
                    <a:pt x="260603" y="332231"/>
                  </a:lnTo>
                  <a:lnTo>
                    <a:pt x="0" y="220599"/>
                  </a:lnTo>
                  <a:lnTo>
                    <a:pt x="0" y="0"/>
                  </a:lnTo>
                  <a:lnTo>
                    <a:pt x="260603" y="111633"/>
                  </a:lnTo>
                  <a:close/>
                </a:path>
              </a:pathLst>
            </a:custGeom>
            <a:ln w="952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7472" y="5792711"/>
              <a:ext cx="311670" cy="25680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987284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274320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274320" y="219455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987284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0" y="219455"/>
                  </a:moveTo>
                  <a:lnTo>
                    <a:pt x="274320" y="219455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95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213092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198626" y="942339"/>
                  </a:moveTo>
                  <a:lnTo>
                    <a:pt x="626109" y="942339"/>
                  </a:lnTo>
                  <a:lnTo>
                    <a:pt x="645963" y="949011"/>
                  </a:lnTo>
                  <a:lnTo>
                    <a:pt x="667781" y="954754"/>
                  </a:lnTo>
                  <a:lnTo>
                    <a:pt x="712597" y="964691"/>
                  </a:lnTo>
                  <a:lnTo>
                    <a:pt x="774318" y="1162812"/>
                  </a:lnTo>
                  <a:lnTo>
                    <a:pt x="1050289" y="1162812"/>
                  </a:lnTo>
                  <a:lnTo>
                    <a:pt x="1112138" y="964691"/>
                  </a:lnTo>
                  <a:lnTo>
                    <a:pt x="1134332" y="959877"/>
                  </a:lnTo>
                  <a:lnTo>
                    <a:pt x="1156906" y="954754"/>
                  </a:lnTo>
                  <a:lnTo>
                    <a:pt x="1178718" y="949011"/>
                  </a:lnTo>
                  <a:lnTo>
                    <a:pt x="1198626" y="942339"/>
                  </a:lnTo>
                  <a:close/>
                </a:path>
                <a:path w="1828800" h="1163320">
                  <a:moveTo>
                    <a:pt x="362457" y="108584"/>
                  </a:moveTo>
                  <a:lnTo>
                    <a:pt x="168909" y="233171"/>
                  </a:lnTo>
                  <a:lnTo>
                    <a:pt x="341883" y="399288"/>
                  </a:lnTo>
                  <a:lnTo>
                    <a:pt x="332688" y="413670"/>
                  </a:lnTo>
                  <a:lnTo>
                    <a:pt x="323849" y="428053"/>
                  </a:lnTo>
                  <a:lnTo>
                    <a:pt x="315773" y="442436"/>
                  </a:lnTo>
                  <a:lnTo>
                    <a:pt x="308863" y="456818"/>
                  </a:lnTo>
                  <a:lnTo>
                    <a:pt x="0" y="495172"/>
                  </a:lnTo>
                  <a:lnTo>
                    <a:pt x="0" y="670813"/>
                  </a:lnTo>
                  <a:lnTo>
                    <a:pt x="308863" y="709167"/>
                  </a:lnTo>
                  <a:lnTo>
                    <a:pt x="315773" y="723550"/>
                  </a:lnTo>
                  <a:lnTo>
                    <a:pt x="323849" y="737933"/>
                  </a:lnTo>
                  <a:lnTo>
                    <a:pt x="332688" y="752316"/>
                  </a:lnTo>
                  <a:lnTo>
                    <a:pt x="341883" y="766698"/>
                  </a:lnTo>
                  <a:lnTo>
                    <a:pt x="168909" y="932814"/>
                  </a:lnTo>
                  <a:lnTo>
                    <a:pt x="362457" y="1054227"/>
                  </a:lnTo>
                  <a:lnTo>
                    <a:pt x="626109" y="942339"/>
                  </a:lnTo>
                  <a:lnTo>
                    <a:pt x="1640641" y="942339"/>
                  </a:lnTo>
                  <a:lnTo>
                    <a:pt x="1655826" y="932814"/>
                  </a:lnTo>
                  <a:lnTo>
                    <a:pt x="1502820" y="785876"/>
                  </a:lnTo>
                  <a:lnTo>
                    <a:pt x="914400" y="785876"/>
                  </a:lnTo>
                  <a:lnTo>
                    <a:pt x="856720" y="782543"/>
                  </a:lnTo>
                  <a:lnTo>
                    <a:pt x="802401" y="772949"/>
                  </a:lnTo>
                  <a:lnTo>
                    <a:pt x="752357" y="757700"/>
                  </a:lnTo>
                  <a:lnTo>
                    <a:pt x="707503" y="737403"/>
                  </a:lnTo>
                  <a:lnTo>
                    <a:pt x="668753" y="712663"/>
                  </a:lnTo>
                  <a:lnTo>
                    <a:pt x="637022" y="684087"/>
                  </a:lnTo>
                  <a:lnTo>
                    <a:pt x="613225" y="652282"/>
                  </a:lnTo>
                  <a:lnTo>
                    <a:pt x="593089" y="581405"/>
                  </a:lnTo>
                  <a:lnTo>
                    <a:pt x="598276" y="545068"/>
                  </a:lnTo>
                  <a:lnTo>
                    <a:pt x="637022" y="479547"/>
                  </a:lnTo>
                  <a:lnTo>
                    <a:pt x="668753" y="451472"/>
                  </a:lnTo>
                  <a:lnTo>
                    <a:pt x="707503" y="427259"/>
                  </a:lnTo>
                  <a:lnTo>
                    <a:pt x="752357" y="407463"/>
                  </a:lnTo>
                  <a:lnTo>
                    <a:pt x="802401" y="392636"/>
                  </a:lnTo>
                  <a:lnTo>
                    <a:pt x="856720" y="383334"/>
                  </a:lnTo>
                  <a:lnTo>
                    <a:pt x="914400" y="380110"/>
                  </a:lnTo>
                  <a:lnTo>
                    <a:pt x="1502820" y="380110"/>
                  </a:lnTo>
                  <a:lnTo>
                    <a:pt x="1655826" y="233171"/>
                  </a:lnTo>
                  <a:lnTo>
                    <a:pt x="1636096" y="220471"/>
                  </a:lnTo>
                  <a:lnTo>
                    <a:pt x="626109" y="220471"/>
                  </a:lnTo>
                  <a:lnTo>
                    <a:pt x="362457" y="108584"/>
                  </a:lnTo>
                  <a:close/>
                </a:path>
                <a:path w="1828800" h="1163320">
                  <a:moveTo>
                    <a:pt x="1640641" y="942339"/>
                  </a:moveTo>
                  <a:lnTo>
                    <a:pt x="1198626" y="942339"/>
                  </a:lnTo>
                  <a:lnTo>
                    <a:pt x="1462277" y="1054227"/>
                  </a:lnTo>
                  <a:lnTo>
                    <a:pt x="1640641" y="942339"/>
                  </a:lnTo>
                  <a:close/>
                </a:path>
                <a:path w="1828800" h="1163320">
                  <a:moveTo>
                    <a:pt x="1502820" y="380110"/>
                  </a:moveTo>
                  <a:lnTo>
                    <a:pt x="914400" y="380110"/>
                  </a:lnTo>
                  <a:lnTo>
                    <a:pt x="970832" y="383334"/>
                  </a:lnTo>
                  <a:lnTo>
                    <a:pt x="1024179" y="392636"/>
                  </a:lnTo>
                  <a:lnTo>
                    <a:pt x="1073493" y="407463"/>
                  </a:lnTo>
                  <a:lnTo>
                    <a:pt x="1117824" y="427259"/>
                  </a:lnTo>
                  <a:lnTo>
                    <a:pt x="1156223" y="451472"/>
                  </a:lnTo>
                  <a:lnTo>
                    <a:pt x="1187741" y="479547"/>
                  </a:lnTo>
                  <a:lnTo>
                    <a:pt x="1211429" y="510930"/>
                  </a:lnTo>
                  <a:lnTo>
                    <a:pt x="1231518" y="581405"/>
                  </a:lnTo>
                  <a:lnTo>
                    <a:pt x="1226338" y="617852"/>
                  </a:lnTo>
                  <a:lnTo>
                    <a:pt x="1187741" y="684087"/>
                  </a:lnTo>
                  <a:lnTo>
                    <a:pt x="1156223" y="712663"/>
                  </a:lnTo>
                  <a:lnTo>
                    <a:pt x="1117824" y="737403"/>
                  </a:lnTo>
                  <a:lnTo>
                    <a:pt x="1073493" y="757700"/>
                  </a:lnTo>
                  <a:lnTo>
                    <a:pt x="1024179" y="772949"/>
                  </a:lnTo>
                  <a:lnTo>
                    <a:pt x="970832" y="782543"/>
                  </a:lnTo>
                  <a:lnTo>
                    <a:pt x="914400" y="785876"/>
                  </a:lnTo>
                  <a:lnTo>
                    <a:pt x="1502820" y="785876"/>
                  </a:lnTo>
                  <a:lnTo>
                    <a:pt x="1482852" y="766698"/>
                  </a:lnTo>
                  <a:lnTo>
                    <a:pt x="1519935" y="709167"/>
                  </a:lnTo>
                  <a:lnTo>
                    <a:pt x="1828800" y="670813"/>
                  </a:lnTo>
                  <a:lnTo>
                    <a:pt x="1828800" y="495172"/>
                  </a:lnTo>
                  <a:lnTo>
                    <a:pt x="1515744" y="456818"/>
                  </a:lnTo>
                  <a:lnTo>
                    <a:pt x="1508855" y="442436"/>
                  </a:lnTo>
                  <a:lnTo>
                    <a:pt x="1500822" y="428053"/>
                  </a:lnTo>
                  <a:lnTo>
                    <a:pt x="1492027" y="413670"/>
                  </a:lnTo>
                  <a:lnTo>
                    <a:pt x="1482852" y="399288"/>
                  </a:lnTo>
                  <a:lnTo>
                    <a:pt x="1502820" y="380110"/>
                  </a:lnTo>
                  <a:close/>
                </a:path>
                <a:path w="1828800" h="1163320">
                  <a:moveTo>
                    <a:pt x="1050289" y="0"/>
                  </a:moveTo>
                  <a:lnTo>
                    <a:pt x="774318" y="0"/>
                  </a:lnTo>
                  <a:lnTo>
                    <a:pt x="712597" y="198119"/>
                  </a:lnTo>
                  <a:lnTo>
                    <a:pt x="690385" y="204273"/>
                  </a:lnTo>
                  <a:lnTo>
                    <a:pt x="645963" y="214247"/>
                  </a:lnTo>
                  <a:lnTo>
                    <a:pt x="626109" y="220471"/>
                  </a:lnTo>
                  <a:lnTo>
                    <a:pt x="1198626" y="220471"/>
                  </a:lnTo>
                  <a:lnTo>
                    <a:pt x="1178718" y="214247"/>
                  </a:lnTo>
                  <a:lnTo>
                    <a:pt x="1134332" y="204273"/>
                  </a:lnTo>
                  <a:lnTo>
                    <a:pt x="1112138" y="198119"/>
                  </a:lnTo>
                  <a:lnTo>
                    <a:pt x="1050289" y="0"/>
                  </a:lnTo>
                  <a:close/>
                </a:path>
                <a:path w="1828800" h="1163320">
                  <a:moveTo>
                    <a:pt x="1462277" y="108584"/>
                  </a:moveTo>
                  <a:lnTo>
                    <a:pt x="1198626" y="220471"/>
                  </a:lnTo>
                  <a:lnTo>
                    <a:pt x="1636096" y="220471"/>
                  </a:lnTo>
                  <a:lnTo>
                    <a:pt x="1462277" y="10858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13092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828800" y="670813"/>
                  </a:moveTo>
                  <a:lnTo>
                    <a:pt x="1650237" y="692987"/>
                  </a:lnTo>
                  <a:lnTo>
                    <a:pt x="1558543" y="704373"/>
                  </a:lnTo>
                  <a:lnTo>
                    <a:pt x="1524761" y="708568"/>
                  </a:lnTo>
                  <a:lnTo>
                    <a:pt x="1492093" y="752316"/>
                  </a:lnTo>
                  <a:lnTo>
                    <a:pt x="1482852" y="766698"/>
                  </a:lnTo>
                  <a:lnTo>
                    <a:pt x="1582852" y="862734"/>
                  </a:lnTo>
                  <a:lnTo>
                    <a:pt x="1634204" y="912050"/>
                  </a:lnTo>
                  <a:lnTo>
                    <a:pt x="1653123" y="930219"/>
                  </a:lnTo>
                  <a:lnTo>
                    <a:pt x="1655826" y="932814"/>
                  </a:lnTo>
                  <a:lnTo>
                    <a:pt x="1543931" y="1003006"/>
                  </a:lnTo>
                  <a:lnTo>
                    <a:pt x="1486471" y="1039050"/>
                  </a:lnTo>
                  <a:lnTo>
                    <a:pt x="1465302" y="1052329"/>
                  </a:lnTo>
                  <a:lnTo>
                    <a:pt x="1462277" y="1054227"/>
                  </a:lnTo>
                  <a:lnTo>
                    <a:pt x="1309854" y="989542"/>
                  </a:lnTo>
                  <a:lnTo>
                    <a:pt x="1231582" y="956325"/>
                  </a:lnTo>
                  <a:lnTo>
                    <a:pt x="1202745" y="944088"/>
                  </a:lnTo>
                  <a:lnTo>
                    <a:pt x="1198626" y="942339"/>
                  </a:lnTo>
                  <a:lnTo>
                    <a:pt x="1178718" y="949011"/>
                  </a:lnTo>
                  <a:lnTo>
                    <a:pt x="1156906" y="954754"/>
                  </a:lnTo>
                  <a:lnTo>
                    <a:pt x="1134332" y="959877"/>
                  </a:lnTo>
                  <a:lnTo>
                    <a:pt x="1112138" y="964691"/>
                  </a:lnTo>
                  <a:lnTo>
                    <a:pt x="1076382" y="1079230"/>
                  </a:lnTo>
                  <a:lnTo>
                    <a:pt x="1058021" y="1138047"/>
                  </a:lnTo>
                  <a:lnTo>
                    <a:pt x="1051256" y="1159716"/>
                  </a:lnTo>
                  <a:lnTo>
                    <a:pt x="1050289" y="1162812"/>
                  </a:lnTo>
                  <a:lnTo>
                    <a:pt x="890744" y="1162812"/>
                  </a:lnTo>
                  <a:lnTo>
                    <a:pt x="808815" y="1162812"/>
                  </a:lnTo>
                  <a:lnTo>
                    <a:pt x="778631" y="1162812"/>
                  </a:lnTo>
                  <a:lnTo>
                    <a:pt x="774318" y="1162812"/>
                  </a:lnTo>
                  <a:lnTo>
                    <a:pt x="738635" y="1048273"/>
                  </a:lnTo>
                  <a:lnTo>
                    <a:pt x="720312" y="989456"/>
                  </a:lnTo>
                  <a:lnTo>
                    <a:pt x="713561" y="967787"/>
                  </a:lnTo>
                  <a:lnTo>
                    <a:pt x="712597" y="964691"/>
                  </a:lnTo>
                  <a:lnTo>
                    <a:pt x="690385" y="959877"/>
                  </a:lnTo>
                  <a:lnTo>
                    <a:pt x="667781" y="954754"/>
                  </a:lnTo>
                  <a:lnTo>
                    <a:pt x="645963" y="949011"/>
                  </a:lnTo>
                  <a:lnTo>
                    <a:pt x="626109" y="942339"/>
                  </a:lnTo>
                  <a:lnTo>
                    <a:pt x="473686" y="1007024"/>
                  </a:lnTo>
                  <a:lnTo>
                    <a:pt x="395414" y="1040241"/>
                  </a:lnTo>
                  <a:lnTo>
                    <a:pt x="366577" y="1052478"/>
                  </a:lnTo>
                  <a:lnTo>
                    <a:pt x="362457" y="1054227"/>
                  </a:lnTo>
                  <a:lnTo>
                    <a:pt x="250563" y="984035"/>
                  </a:lnTo>
                  <a:lnTo>
                    <a:pt x="193103" y="947991"/>
                  </a:lnTo>
                  <a:lnTo>
                    <a:pt x="171934" y="934712"/>
                  </a:lnTo>
                  <a:lnTo>
                    <a:pt x="168909" y="932814"/>
                  </a:lnTo>
                  <a:lnTo>
                    <a:pt x="268910" y="836779"/>
                  </a:lnTo>
                  <a:lnTo>
                    <a:pt x="320262" y="787463"/>
                  </a:lnTo>
                  <a:lnTo>
                    <a:pt x="339181" y="769294"/>
                  </a:lnTo>
                  <a:lnTo>
                    <a:pt x="341883" y="766698"/>
                  </a:lnTo>
                  <a:lnTo>
                    <a:pt x="332688" y="752316"/>
                  </a:lnTo>
                  <a:lnTo>
                    <a:pt x="323849" y="737933"/>
                  </a:lnTo>
                  <a:lnTo>
                    <a:pt x="315773" y="723550"/>
                  </a:lnTo>
                  <a:lnTo>
                    <a:pt x="308863" y="709167"/>
                  </a:lnTo>
                  <a:lnTo>
                    <a:pt x="130301" y="686994"/>
                  </a:lnTo>
                  <a:lnTo>
                    <a:pt x="38607" y="675608"/>
                  </a:lnTo>
                  <a:lnTo>
                    <a:pt x="4825" y="671413"/>
                  </a:lnTo>
                  <a:lnTo>
                    <a:pt x="0" y="670813"/>
                  </a:lnTo>
                  <a:lnTo>
                    <a:pt x="0" y="569271"/>
                  </a:lnTo>
                  <a:lnTo>
                    <a:pt x="0" y="517128"/>
                  </a:lnTo>
                  <a:lnTo>
                    <a:pt x="0" y="497917"/>
                  </a:lnTo>
                  <a:lnTo>
                    <a:pt x="0" y="495172"/>
                  </a:lnTo>
                  <a:lnTo>
                    <a:pt x="178561" y="472999"/>
                  </a:lnTo>
                  <a:lnTo>
                    <a:pt x="270255" y="461613"/>
                  </a:lnTo>
                  <a:lnTo>
                    <a:pt x="304037" y="457418"/>
                  </a:lnTo>
                  <a:lnTo>
                    <a:pt x="308863" y="456818"/>
                  </a:lnTo>
                  <a:lnTo>
                    <a:pt x="315773" y="442436"/>
                  </a:lnTo>
                  <a:lnTo>
                    <a:pt x="323849" y="428053"/>
                  </a:lnTo>
                  <a:lnTo>
                    <a:pt x="332688" y="413670"/>
                  </a:lnTo>
                  <a:lnTo>
                    <a:pt x="341883" y="399288"/>
                  </a:lnTo>
                  <a:lnTo>
                    <a:pt x="241883" y="303252"/>
                  </a:lnTo>
                  <a:lnTo>
                    <a:pt x="190531" y="253936"/>
                  </a:lnTo>
                  <a:lnTo>
                    <a:pt x="171612" y="235767"/>
                  </a:lnTo>
                  <a:lnTo>
                    <a:pt x="168909" y="233171"/>
                  </a:lnTo>
                  <a:lnTo>
                    <a:pt x="280804" y="161145"/>
                  </a:lnTo>
                  <a:lnTo>
                    <a:pt x="338264" y="124158"/>
                  </a:lnTo>
                  <a:lnTo>
                    <a:pt x="359433" y="110531"/>
                  </a:lnTo>
                  <a:lnTo>
                    <a:pt x="362457" y="108584"/>
                  </a:lnTo>
                  <a:lnTo>
                    <a:pt x="514881" y="173269"/>
                  </a:lnTo>
                  <a:lnTo>
                    <a:pt x="593153" y="206486"/>
                  </a:lnTo>
                  <a:lnTo>
                    <a:pt x="621990" y="218723"/>
                  </a:lnTo>
                  <a:lnTo>
                    <a:pt x="626109" y="220471"/>
                  </a:lnTo>
                  <a:lnTo>
                    <a:pt x="645963" y="214247"/>
                  </a:lnTo>
                  <a:lnTo>
                    <a:pt x="667781" y="209248"/>
                  </a:lnTo>
                  <a:lnTo>
                    <a:pt x="690385" y="204273"/>
                  </a:lnTo>
                  <a:lnTo>
                    <a:pt x="712597" y="198119"/>
                  </a:lnTo>
                  <a:lnTo>
                    <a:pt x="748280" y="83581"/>
                  </a:lnTo>
                  <a:lnTo>
                    <a:pt x="766603" y="24765"/>
                  </a:lnTo>
                  <a:lnTo>
                    <a:pt x="773354" y="3095"/>
                  </a:lnTo>
                  <a:lnTo>
                    <a:pt x="774318" y="0"/>
                  </a:lnTo>
                  <a:lnTo>
                    <a:pt x="933864" y="0"/>
                  </a:lnTo>
                  <a:lnTo>
                    <a:pt x="1015793" y="0"/>
                  </a:lnTo>
                  <a:lnTo>
                    <a:pt x="1045977" y="0"/>
                  </a:lnTo>
                  <a:lnTo>
                    <a:pt x="1050289" y="0"/>
                  </a:lnTo>
                  <a:lnTo>
                    <a:pt x="1086046" y="114538"/>
                  </a:lnTo>
                  <a:lnTo>
                    <a:pt x="1104407" y="173354"/>
                  </a:lnTo>
                  <a:lnTo>
                    <a:pt x="1111172" y="195024"/>
                  </a:lnTo>
                  <a:lnTo>
                    <a:pt x="1112138" y="198119"/>
                  </a:lnTo>
                  <a:lnTo>
                    <a:pt x="1134332" y="204273"/>
                  </a:lnTo>
                  <a:lnTo>
                    <a:pt x="1156906" y="209248"/>
                  </a:lnTo>
                  <a:lnTo>
                    <a:pt x="1178718" y="214247"/>
                  </a:lnTo>
                  <a:lnTo>
                    <a:pt x="1198626" y="220471"/>
                  </a:lnTo>
                  <a:lnTo>
                    <a:pt x="1351049" y="155787"/>
                  </a:lnTo>
                  <a:lnTo>
                    <a:pt x="1429321" y="122570"/>
                  </a:lnTo>
                  <a:lnTo>
                    <a:pt x="1458158" y="110333"/>
                  </a:lnTo>
                  <a:lnTo>
                    <a:pt x="1462277" y="108584"/>
                  </a:lnTo>
                  <a:lnTo>
                    <a:pt x="1574172" y="180611"/>
                  </a:lnTo>
                  <a:lnTo>
                    <a:pt x="1631632" y="217598"/>
                  </a:lnTo>
                  <a:lnTo>
                    <a:pt x="1652801" y="231225"/>
                  </a:lnTo>
                  <a:lnTo>
                    <a:pt x="1655826" y="233171"/>
                  </a:lnTo>
                  <a:lnTo>
                    <a:pt x="1555825" y="329207"/>
                  </a:lnTo>
                  <a:lnTo>
                    <a:pt x="1504473" y="378523"/>
                  </a:lnTo>
                  <a:lnTo>
                    <a:pt x="1485554" y="396692"/>
                  </a:lnTo>
                  <a:lnTo>
                    <a:pt x="1482852" y="399288"/>
                  </a:lnTo>
                  <a:lnTo>
                    <a:pt x="1492027" y="413670"/>
                  </a:lnTo>
                  <a:lnTo>
                    <a:pt x="1500822" y="428053"/>
                  </a:lnTo>
                  <a:lnTo>
                    <a:pt x="1508855" y="442436"/>
                  </a:lnTo>
                  <a:lnTo>
                    <a:pt x="1515744" y="456818"/>
                  </a:lnTo>
                  <a:lnTo>
                    <a:pt x="1696729" y="478992"/>
                  </a:lnTo>
                  <a:lnTo>
                    <a:pt x="1789668" y="490378"/>
                  </a:lnTo>
                  <a:lnTo>
                    <a:pt x="1823908" y="494573"/>
                  </a:lnTo>
                  <a:lnTo>
                    <a:pt x="1828800" y="495172"/>
                  </a:lnTo>
                  <a:lnTo>
                    <a:pt x="1828800" y="670813"/>
                  </a:lnTo>
                  <a:close/>
                </a:path>
                <a:path w="1828800" h="1163320">
                  <a:moveTo>
                    <a:pt x="914400" y="785876"/>
                  </a:moveTo>
                  <a:lnTo>
                    <a:pt x="970832" y="782543"/>
                  </a:lnTo>
                  <a:lnTo>
                    <a:pt x="1024179" y="772949"/>
                  </a:lnTo>
                  <a:lnTo>
                    <a:pt x="1073493" y="757700"/>
                  </a:lnTo>
                  <a:lnTo>
                    <a:pt x="1117824" y="737403"/>
                  </a:lnTo>
                  <a:lnTo>
                    <a:pt x="1156223" y="712663"/>
                  </a:lnTo>
                  <a:lnTo>
                    <a:pt x="1187741" y="684087"/>
                  </a:lnTo>
                  <a:lnTo>
                    <a:pt x="1211429" y="652282"/>
                  </a:lnTo>
                  <a:lnTo>
                    <a:pt x="1231518" y="581405"/>
                  </a:lnTo>
                  <a:lnTo>
                    <a:pt x="1226338" y="545068"/>
                  </a:lnTo>
                  <a:lnTo>
                    <a:pt x="1187741" y="479547"/>
                  </a:lnTo>
                  <a:lnTo>
                    <a:pt x="1156223" y="451472"/>
                  </a:lnTo>
                  <a:lnTo>
                    <a:pt x="1117824" y="427259"/>
                  </a:lnTo>
                  <a:lnTo>
                    <a:pt x="1073493" y="407463"/>
                  </a:lnTo>
                  <a:lnTo>
                    <a:pt x="1024179" y="392636"/>
                  </a:lnTo>
                  <a:lnTo>
                    <a:pt x="970832" y="383334"/>
                  </a:lnTo>
                  <a:lnTo>
                    <a:pt x="914400" y="380110"/>
                  </a:lnTo>
                  <a:lnTo>
                    <a:pt x="856720" y="383334"/>
                  </a:lnTo>
                  <a:lnTo>
                    <a:pt x="802401" y="392636"/>
                  </a:lnTo>
                  <a:lnTo>
                    <a:pt x="752357" y="407463"/>
                  </a:lnTo>
                  <a:lnTo>
                    <a:pt x="707503" y="427259"/>
                  </a:lnTo>
                  <a:lnTo>
                    <a:pt x="668753" y="451472"/>
                  </a:lnTo>
                  <a:lnTo>
                    <a:pt x="637022" y="479547"/>
                  </a:lnTo>
                  <a:lnTo>
                    <a:pt x="613225" y="510930"/>
                  </a:lnTo>
                  <a:lnTo>
                    <a:pt x="593089" y="581405"/>
                  </a:lnTo>
                  <a:lnTo>
                    <a:pt x="598276" y="617852"/>
                  </a:lnTo>
                  <a:lnTo>
                    <a:pt x="637022" y="684087"/>
                  </a:lnTo>
                  <a:lnTo>
                    <a:pt x="668753" y="712663"/>
                  </a:lnTo>
                  <a:lnTo>
                    <a:pt x="707503" y="737403"/>
                  </a:lnTo>
                  <a:lnTo>
                    <a:pt x="752357" y="757700"/>
                  </a:lnTo>
                  <a:lnTo>
                    <a:pt x="802401" y="772949"/>
                  </a:lnTo>
                  <a:lnTo>
                    <a:pt x="856720" y="782543"/>
                  </a:lnTo>
                  <a:lnTo>
                    <a:pt x="914400" y="785876"/>
                  </a:lnTo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505445" y="6363715"/>
            <a:ext cx="1245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Black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Hat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1164633" y="4632769"/>
            <a:ext cx="1838325" cy="1417320"/>
            <a:chOff x="11164633" y="4632769"/>
            <a:chExt cx="1838325" cy="1417320"/>
          </a:xfrm>
        </p:grpSpPr>
        <p:sp>
          <p:nvSpPr>
            <p:cNvPr id="82" name="object 82"/>
            <p:cNvSpPr/>
            <p:nvPr/>
          </p:nvSpPr>
          <p:spPr>
            <a:xfrm>
              <a:off x="11760707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322072" y="0"/>
                  </a:moveTo>
                  <a:lnTo>
                    <a:pt x="264265" y="3237"/>
                  </a:lnTo>
                  <a:lnTo>
                    <a:pt x="209823" y="12579"/>
                  </a:lnTo>
                  <a:lnTo>
                    <a:pt x="159662" y="27469"/>
                  </a:lnTo>
                  <a:lnTo>
                    <a:pt x="114700" y="47352"/>
                  </a:lnTo>
                  <a:lnTo>
                    <a:pt x="75855" y="71670"/>
                  </a:lnTo>
                  <a:lnTo>
                    <a:pt x="44045" y="99869"/>
                  </a:lnTo>
                  <a:lnTo>
                    <a:pt x="20187" y="131391"/>
                  </a:lnTo>
                  <a:lnTo>
                    <a:pt x="0" y="202183"/>
                  </a:lnTo>
                  <a:lnTo>
                    <a:pt x="0" y="423671"/>
                  </a:lnTo>
                  <a:lnTo>
                    <a:pt x="5199" y="387027"/>
                  </a:lnTo>
                  <a:lnTo>
                    <a:pt x="20187" y="352427"/>
                  </a:lnTo>
                  <a:lnTo>
                    <a:pt x="44045" y="320477"/>
                  </a:lnTo>
                  <a:lnTo>
                    <a:pt x="75855" y="291782"/>
                  </a:lnTo>
                  <a:lnTo>
                    <a:pt x="114700" y="266947"/>
                  </a:lnTo>
                  <a:lnTo>
                    <a:pt x="159662" y="246577"/>
                  </a:lnTo>
                  <a:lnTo>
                    <a:pt x="209823" y="231278"/>
                  </a:lnTo>
                  <a:lnTo>
                    <a:pt x="264265" y="221655"/>
                  </a:lnTo>
                  <a:lnTo>
                    <a:pt x="322072" y="218312"/>
                  </a:lnTo>
                  <a:lnTo>
                    <a:pt x="378668" y="221655"/>
                  </a:lnTo>
                  <a:lnTo>
                    <a:pt x="432168" y="231278"/>
                  </a:lnTo>
                  <a:lnTo>
                    <a:pt x="481621" y="246577"/>
                  </a:lnTo>
                  <a:lnTo>
                    <a:pt x="526076" y="266947"/>
                  </a:lnTo>
                  <a:lnTo>
                    <a:pt x="564581" y="291782"/>
                  </a:lnTo>
                  <a:lnTo>
                    <a:pt x="596185" y="320477"/>
                  </a:lnTo>
                  <a:lnTo>
                    <a:pt x="619936" y="352427"/>
                  </a:lnTo>
                  <a:lnTo>
                    <a:pt x="640080" y="423671"/>
                  </a:lnTo>
                  <a:lnTo>
                    <a:pt x="640080" y="202183"/>
                  </a:lnTo>
                  <a:lnTo>
                    <a:pt x="619936" y="131391"/>
                  </a:lnTo>
                  <a:lnTo>
                    <a:pt x="596185" y="99869"/>
                  </a:lnTo>
                  <a:lnTo>
                    <a:pt x="564581" y="71670"/>
                  </a:lnTo>
                  <a:lnTo>
                    <a:pt x="526076" y="47352"/>
                  </a:lnTo>
                  <a:lnTo>
                    <a:pt x="481621" y="27469"/>
                  </a:lnTo>
                  <a:lnTo>
                    <a:pt x="432168" y="12579"/>
                  </a:lnTo>
                  <a:lnTo>
                    <a:pt x="378668" y="3237"/>
                  </a:lnTo>
                  <a:lnTo>
                    <a:pt x="322072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760707" y="5017008"/>
              <a:ext cx="640080" cy="424180"/>
            </a:xfrm>
            <a:custGeom>
              <a:avLst/>
              <a:gdLst/>
              <a:ahLst/>
              <a:cxnLst/>
              <a:rect l="l" t="t" r="r" b="b"/>
              <a:pathLst>
                <a:path w="640079" h="424179">
                  <a:moveTo>
                    <a:pt x="640080" y="202183"/>
                  </a:moveTo>
                  <a:lnTo>
                    <a:pt x="640080" y="330231"/>
                  </a:lnTo>
                  <a:lnTo>
                    <a:pt x="640080" y="395985"/>
                  </a:lnTo>
                  <a:lnTo>
                    <a:pt x="640080" y="420211"/>
                  </a:lnTo>
                  <a:lnTo>
                    <a:pt x="640080" y="423671"/>
                  </a:lnTo>
                  <a:lnTo>
                    <a:pt x="634885" y="387027"/>
                  </a:lnTo>
                  <a:lnTo>
                    <a:pt x="596185" y="320477"/>
                  </a:lnTo>
                  <a:lnTo>
                    <a:pt x="564581" y="291782"/>
                  </a:lnTo>
                  <a:lnTo>
                    <a:pt x="526076" y="266947"/>
                  </a:lnTo>
                  <a:lnTo>
                    <a:pt x="481621" y="246577"/>
                  </a:lnTo>
                  <a:lnTo>
                    <a:pt x="432168" y="231278"/>
                  </a:lnTo>
                  <a:lnTo>
                    <a:pt x="378668" y="221655"/>
                  </a:lnTo>
                  <a:lnTo>
                    <a:pt x="322072" y="218312"/>
                  </a:lnTo>
                  <a:lnTo>
                    <a:pt x="264265" y="221655"/>
                  </a:lnTo>
                  <a:lnTo>
                    <a:pt x="209823" y="231278"/>
                  </a:lnTo>
                  <a:lnTo>
                    <a:pt x="159662" y="246577"/>
                  </a:lnTo>
                  <a:lnTo>
                    <a:pt x="114700" y="266947"/>
                  </a:lnTo>
                  <a:lnTo>
                    <a:pt x="75855" y="291782"/>
                  </a:lnTo>
                  <a:lnTo>
                    <a:pt x="44045" y="320477"/>
                  </a:lnTo>
                  <a:lnTo>
                    <a:pt x="20187" y="352427"/>
                  </a:lnTo>
                  <a:lnTo>
                    <a:pt x="0" y="423671"/>
                  </a:lnTo>
                  <a:lnTo>
                    <a:pt x="0" y="295624"/>
                  </a:lnTo>
                  <a:lnTo>
                    <a:pt x="0" y="229869"/>
                  </a:lnTo>
                  <a:lnTo>
                    <a:pt x="0" y="205644"/>
                  </a:lnTo>
                  <a:lnTo>
                    <a:pt x="0" y="202183"/>
                  </a:lnTo>
                  <a:lnTo>
                    <a:pt x="5199" y="165681"/>
                  </a:lnTo>
                  <a:lnTo>
                    <a:pt x="44045" y="99869"/>
                  </a:lnTo>
                  <a:lnTo>
                    <a:pt x="75855" y="71670"/>
                  </a:lnTo>
                  <a:lnTo>
                    <a:pt x="114700" y="47352"/>
                  </a:lnTo>
                  <a:lnTo>
                    <a:pt x="159662" y="27469"/>
                  </a:lnTo>
                  <a:lnTo>
                    <a:pt x="209823" y="12579"/>
                  </a:lnTo>
                  <a:lnTo>
                    <a:pt x="264265" y="3237"/>
                  </a:lnTo>
                  <a:lnTo>
                    <a:pt x="322072" y="0"/>
                  </a:lnTo>
                  <a:lnTo>
                    <a:pt x="378668" y="3237"/>
                  </a:lnTo>
                  <a:lnTo>
                    <a:pt x="432168" y="12579"/>
                  </a:lnTo>
                  <a:lnTo>
                    <a:pt x="481621" y="27469"/>
                  </a:lnTo>
                  <a:lnTo>
                    <a:pt x="526076" y="47352"/>
                  </a:lnTo>
                  <a:lnTo>
                    <a:pt x="564581" y="71670"/>
                  </a:lnTo>
                  <a:lnTo>
                    <a:pt x="596185" y="99869"/>
                  </a:lnTo>
                  <a:lnTo>
                    <a:pt x="619936" y="131391"/>
                  </a:lnTo>
                  <a:lnTo>
                    <a:pt x="634885" y="165681"/>
                  </a:lnTo>
                  <a:lnTo>
                    <a:pt x="640080" y="202183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5907" y="5338572"/>
              <a:ext cx="70866" cy="31318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1475719" y="5346192"/>
              <a:ext cx="33655" cy="276225"/>
            </a:xfrm>
            <a:custGeom>
              <a:avLst/>
              <a:gdLst/>
              <a:ahLst/>
              <a:cxnLst/>
              <a:rect l="l" t="t" r="r" b="b"/>
              <a:pathLst>
                <a:path w="33654" h="276225">
                  <a:moveTo>
                    <a:pt x="0" y="0"/>
                  </a:moveTo>
                  <a:lnTo>
                    <a:pt x="0" y="221361"/>
                  </a:lnTo>
                  <a:lnTo>
                    <a:pt x="7006" y="235713"/>
                  </a:lnTo>
                  <a:lnTo>
                    <a:pt x="15192" y="249793"/>
                  </a:lnTo>
                  <a:lnTo>
                    <a:pt x="24163" y="263276"/>
                  </a:lnTo>
                  <a:lnTo>
                    <a:pt x="33527" y="275844"/>
                  </a:lnTo>
                  <a:lnTo>
                    <a:pt x="33527" y="57785"/>
                  </a:lnTo>
                  <a:lnTo>
                    <a:pt x="24163" y="43326"/>
                  </a:lnTo>
                  <a:lnTo>
                    <a:pt x="15192" y="28892"/>
                  </a:lnTo>
                  <a:lnTo>
                    <a:pt x="7006" y="1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475719" y="5346192"/>
              <a:ext cx="33655" cy="276225"/>
            </a:xfrm>
            <a:custGeom>
              <a:avLst/>
              <a:gdLst/>
              <a:ahLst/>
              <a:cxnLst/>
              <a:rect l="l" t="t" r="r" b="b"/>
              <a:pathLst>
                <a:path w="33654" h="276225">
                  <a:moveTo>
                    <a:pt x="33527" y="57785"/>
                  </a:moveTo>
                  <a:lnTo>
                    <a:pt x="33527" y="183850"/>
                  </a:lnTo>
                  <a:lnTo>
                    <a:pt x="33527" y="248586"/>
                  </a:lnTo>
                  <a:lnTo>
                    <a:pt x="33527" y="272436"/>
                  </a:lnTo>
                  <a:lnTo>
                    <a:pt x="33527" y="275844"/>
                  </a:lnTo>
                  <a:lnTo>
                    <a:pt x="24163" y="263276"/>
                  </a:lnTo>
                  <a:lnTo>
                    <a:pt x="15192" y="249793"/>
                  </a:lnTo>
                  <a:lnTo>
                    <a:pt x="7006" y="235713"/>
                  </a:lnTo>
                  <a:lnTo>
                    <a:pt x="0" y="221361"/>
                  </a:lnTo>
                  <a:lnTo>
                    <a:pt x="0" y="93386"/>
                  </a:lnTo>
                  <a:lnTo>
                    <a:pt x="0" y="27670"/>
                  </a:lnTo>
                  <a:lnTo>
                    <a:pt x="0" y="3458"/>
                  </a:lnTo>
                  <a:lnTo>
                    <a:pt x="0" y="0"/>
                  </a:lnTo>
                  <a:lnTo>
                    <a:pt x="7006" y="14458"/>
                  </a:lnTo>
                  <a:lnTo>
                    <a:pt x="15192" y="28892"/>
                  </a:lnTo>
                  <a:lnTo>
                    <a:pt x="24163" y="43326"/>
                  </a:lnTo>
                  <a:lnTo>
                    <a:pt x="33527" y="57785"/>
                  </a:lnTo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9" y="5562612"/>
              <a:ext cx="233946" cy="378701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1335511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0" y="0"/>
                  </a:moveTo>
                  <a:lnTo>
                    <a:pt x="0" y="217424"/>
                  </a:lnTo>
                  <a:lnTo>
                    <a:pt x="196596" y="341375"/>
                  </a:lnTo>
                  <a:lnTo>
                    <a:pt x="196596" y="12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335511" y="5570220"/>
              <a:ext cx="196850" cy="341630"/>
            </a:xfrm>
            <a:custGeom>
              <a:avLst/>
              <a:gdLst/>
              <a:ahLst/>
              <a:cxnLst/>
              <a:rect l="l" t="t" r="r" b="b"/>
              <a:pathLst>
                <a:path w="196850" h="341629">
                  <a:moveTo>
                    <a:pt x="196596" y="121412"/>
                  </a:moveTo>
                  <a:lnTo>
                    <a:pt x="196596" y="341375"/>
                  </a:lnTo>
                  <a:lnTo>
                    <a:pt x="0" y="217424"/>
                  </a:lnTo>
                  <a:lnTo>
                    <a:pt x="0" y="0"/>
                  </a:lnTo>
                  <a:lnTo>
                    <a:pt x="196596" y="121412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169396" y="4870703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59" h="696595">
                  <a:moveTo>
                    <a:pt x="306324" y="475488"/>
                  </a:moveTo>
                  <a:lnTo>
                    <a:pt x="0" y="437388"/>
                  </a:lnTo>
                  <a:lnTo>
                    <a:pt x="0" y="655828"/>
                  </a:lnTo>
                  <a:lnTo>
                    <a:pt x="306324" y="696468"/>
                  </a:lnTo>
                  <a:lnTo>
                    <a:pt x="306324" y="475488"/>
                  </a:lnTo>
                  <a:close/>
                </a:path>
                <a:path w="340359" h="696595">
                  <a:moveTo>
                    <a:pt x="339852" y="164465"/>
                  </a:moveTo>
                  <a:lnTo>
                    <a:pt x="166116" y="0"/>
                  </a:lnTo>
                  <a:lnTo>
                    <a:pt x="166116" y="220091"/>
                  </a:lnTo>
                  <a:lnTo>
                    <a:pt x="339852" y="387096"/>
                  </a:lnTo>
                  <a:lnTo>
                    <a:pt x="339852" y="164465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169395" y="4870704"/>
              <a:ext cx="340360" cy="696595"/>
            </a:xfrm>
            <a:custGeom>
              <a:avLst/>
              <a:gdLst/>
              <a:ahLst/>
              <a:cxnLst/>
              <a:rect l="l" t="t" r="r" b="b"/>
              <a:pathLst>
                <a:path w="340359" h="696595">
                  <a:moveTo>
                    <a:pt x="339851" y="164465"/>
                  </a:moveTo>
                  <a:lnTo>
                    <a:pt x="339851" y="387096"/>
                  </a:lnTo>
                  <a:lnTo>
                    <a:pt x="166115" y="220091"/>
                  </a:lnTo>
                  <a:lnTo>
                    <a:pt x="166115" y="0"/>
                  </a:lnTo>
                  <a:lnTo>
                    <a:pt x="339851" y="164465"/>
                  </a:lnTo>
                  <a:close/>
                </a:path>
                <a:path w="340359" h="696595">
                  <a:moveTo>
                    <a:pt x="306324" y="475488"/>
                  </a:moveTo>
                  <a:lnTo>
                    <a:pt x="306324" y="696468"/>
                  </a:lnTo>
                  <a:lnTo>
                    <a:pt x="0" y="655828"/>
                  </a:lnTo>
                  <a:lnTo>
                    <a:pt x="0" y="437388"/>
                  </a:lnTo>
                  <a:lnTo>
                    <a:pt x="306324" y="475488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2899" y="5571744"/>
              <a:ext cx="125729" cy="27660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87949" y="5574601"/>
              <a:ext cx="97917" cy="253364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11532107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4" h="332739">
                  <a:moveTo>
                    <a:pt x="260603" y="0"/>
                  </a:moveTo>
                  <a:lnTo>
                    <a:pt x="0" y="111633"/>
                  </a:lnTo>
                  <a:lnTo>
                    <a:pt x="0" y="332231"/>
                  </a:lnTo>
                  <a:lnTo>
                    <a:pt x="260603" y="2205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532107" y="5579364"/>
              <a:ext cx="260985" cy="332740"/>
            </a:xfrm>
            <a:custGeom>
              <a:avLst/>
              <a:gdLst/>
              <a:ahLst/>
              <a:cxnLst/>
              <a:rect l="l" t="t" r="r" b="b"/>
              <a:pathLst>
                <a:path w="260984" h="332739">
                  <a:moveTo>
                    <a:pt x="260603" y="0"/>
                  </a:moveTo>
                  <a:lnTo>
                    <a:pt x="260603" y="220599"/>
                  </a:lnTo>
                  <a:lnTo>
                    <a:pt x="0" y="332231"/>
                  </a:lnTo>
                  <a:lnTo>
                    <a:pt x="0" y="111633"/>
                  </a:lnTo>
                  <a:lnTo>
                    <a:pt x="260603" y="0"/>
                  </a:lnTo>
                  <a:close/>
                </a:path>
              </a:pathLst>
            </a:custGeom>
            <a:ln w="9524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881103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5" h="417829">
                  <a:moveTo>
                    <a:pt x="0" y="0"/>
                  </a:moveTo>
                  <a:lnTo>
                    <a:pt x="0" y="220217"/>
                  </a:lnTo>
                  <a:lnTo>
                    <a:pt x="62484" y="417575"/>
                  </a:lnTo>
                  <a:lnTo>
                    <a:pt x="62484" y="197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1881103" y="5602224"/>
              <a:ext cx="62865" cy="417830"/>
            </a:xfrm>
            <a:custGeom>
              <a:avLst/>
              <a:gdLst/>
              <a:ahLst/>
              <a:cxnLst/>
              <a:rect l="l" t="t" r="r" b="b"/>
              <a:pathLst>
                <a:path w="62865" h="417829">
                  <a:moveTo>
                    <a:pt x="62484" y="197358"/>
                  </a:moveTo>
                  <a:lnTo>
                    <a:pt x="62484" y="417575"/>
                  </a:lnTo>
                  <a:lnTo>
                    <a:pt x="0" y="220217"/>
                  </a:lnTo>
                  <a:lnTo>
                    <a:pt x="0" y="0"/>
                  </a:lnTo>
                  <a:lnTo>
                    <a:pt x="62484" y="197358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667487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1" y="0"/>
                  </a:moveTo>
                  <a:lnTo>
                    <a:pt x="14501" y="7145"/>
                  </a:lnTo>
                  <a:lnTo>
                    <a:pt x="5310" y="21484"/>
                  </a:lnTo>
                  <a:lnTo>
                    <a:pt x="0" y="28702"/>
                  </a:lnTo>
                  <a:lnTo>
                    <a:pt x="0" y="248412"/>
                  </a:lnTo>
                  <a:lnTo>
                    <a:pt x="5310" y="241266"/>
                  </a:lnTo>
                  <a:lnTo>
                    <a:pt x="14501" y="226927"/>
                  </a:lnTo>
                  <a:lnTo>
                    <a:pt x="19811" y="219710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667487" y="5346192"/>
              <a:ext cx="20320" cy="248920"/>
            </a:xfrm>
            <a:custGeom>
              <a:avLst/>
              <a:gdLst/>
              <a:ahLst/>
              <a:cxnLst/>
              <a:rect l="l" t="t" r="r" b="b"/>
              <a:pathLst>
                <a:path w="20320" h="248920">
                  <a:moveTo>
                    <a:pt x="19811" y="0"/>
                  </a:moveTo>
                  <a:lnTo>
                    <a:pt x="19811" y="127019"/>
                  </a:lnTo>
                  <a:lnTo>
                    <a:pt x="19811" y="192246"/>
                  </a:lnTo>
                  <a:lnTo>
                    <a:pt x="19811" y="216277"/>
                  </a:lnTo>
                  <a:lnTo>
                    <a:pt x="19811" y="219710"/>
                  </a:lnTo>
                  <a:lnTo>
                    <a:pt x="14501" y="226927"/>
                  </a:lnTo>
                  <a:lnTo>
                    <a:pt x="9905" y="234108"/>
                  </a:lnTo>
                  <a:lnTo>
                    <a:pt x="5310" y="241266"/>
                  </a:lnTo>
                  <a:lnTo>
                    <a:pt x="0" y="248412"/>
                  </a:lnTo>
                  <a:lnTo>
                    <a:pt x="0" y="121392"/>
                  </a:lnTo>
                  <a:lnTo>
                    <a:pt x="0" y="56165"/>
                  </a:lnTo>
                  <a:lnTo>
                    <a:pt x="0" y="32134"/>
                  </a:lnTo>
                  <a:lnTo>
                    <a:pt x="0" y="28702"/>
                  </a:lnTo>
                  <a:lnTo>
                    <a:pt x="5310" y="21484"/>
                  </a:lnTo>
                  <a:lnTo>
                    <a:pt x="9905" y="14303"/>
                  </a:lnTo>
                  <a:lnTo>
                    <a:pt x="14501" y="7145"/>
                  </a:lnTo>
                  <a:lnTo>
                    <a:pt x="19811" y="0"/>
                  </a:lnTo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650723" y="5375148"/>
              <a:ext cx="17145" cy="247015"/>
            </a:xfrm>
            <a:custGeom>
              <a:avLst/>
              <a:gdLst/>
              <a:ahLst/>
              <a:cxnLst/>
              <a:rect l="l" t="t" r="r" b="b"/>
              <a:pathLst>
                <a:path w="17145" h="247014">
                  <a:moveTo>
                    <a:pt x="16764" y="0"/>
                  </a:moveTo>
                  <a:lnTo>
                    <a:pt x="12965" y="7219"/>
                  </a:lnTo>
                  <a:lnTo>
                    <a:pt x="3798" y="21609"/>
                  </a:lnTo>
                  <a:lnTo>
                    <a:pt x="0" y="28828"/>
                  </a:lnTo>
                  <a:lnTo>
                    <a:pt x="0" y="246887"/>
                  </a:lnTo>
                  <a:lnTo>
                    <a:pt x="8382" y="235299"/>
                  </a:lnTo>
                  <a:lnTo>
                    <a:pt x="12965" y="228421"/>
                  </a:lnTo>
                  <a:lnTo>
                    <a:pt x="16764" y="221234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650723" y="5375148"/>
              <a:ext cx="17145" cy="247015"/>
            </a:xfrm>
            <a:custGeom>
              <a:avLst/>
              <a:gdLst/>
              <a:ahLst/>
              <a:cxnLst/>
              <a:rect l="l" t="t" r="r" b="b"/>
              <a:pathLst>
                <a:path w="17145" h="247014">
                  <a:moveTo>
                    <a:pt x="16764" y="0"/>
                  </a:moveTo>
                  <a:lnTo>
                    <a:pt x="16764" y="127900"/>
                  </a:lnTo>
                  <a:lnTo>
                    <a:pt x="16764" y="193579"/>
                  </a:lnTo>
                  <a:lnTo>
                    <a:pt x="16764" y="217777"/>
                  </a:lnTo>
                  <a:lnTo>
                    <a:pt x="16764" y="221234"/>
                  </a:lnTo>
                  <a:lnTo>
                    <a:pt x="12965" y="228421"/>
                  </a:lnTo>
                  <a:lnTo>
                    <a:pt x="8382" y="235299"/>
                  </a:lnTo>
                  <a:lnTo>
                    <a:pt x="3798" y="241557"/>
                  </a:lnTo>
                  <a:lnTo>
                    <a:pt x="0" y="246887"/>
                  </a:lnTo>
                  <a:lnTo>
                    <a:pt x="0" y="120822"/>
                  </a:lnTo>
                  <a:lnTo>
                    <a:pt x="0" y="56086"/>
                  </a:lnTo>
                  <a:lnTo>
                    <a:pt x="0" y="32236"/>
                  </a:lnTo>
                  <a:lnTo>
                    <a:pt x="0" y="28828"/>
                  </a:lnTo>
                  <a:lnTo>
                    <a:pt x="3798" y="21609"/>
                  </a:lnTo>
                  <a:lnTo>
                    <a:pt x="8381" y="14414"/>
                  </a:lnTo>
                  <a:lnTo>
                    <a:pt x="12965" y="7219"/>
                  </a:lnTo>
                  <a:lnTo>
                    <a:pt x="16764" y="0"/>
                  </a:lnTo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9575" y="5562612"/>
              <a:ext cx="232397" cy="37870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2629387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195071" y="0"/>
                  </a:moveTo>
                  <a:lnTo>
                    <a:pt x="0" y="121412"/>
                  </a:lnTo>
                  <a:lnTo>
                    <a:pt x="0" y="341375"/>
                  </a:lnTo>
                  <a:lnTo>
                    <a:pt x="195071" y="217424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629387" y="5570220"/>
              <a:ext cx="195580" cy="341630"/>
            </a:xfrm>
            <a:custGeom>
              <a:avLst/>
              <a:gdLst/>
              <a:ahLst/>
              <a:cxnLst/>
              <a:rect l="l" t="t" r="r" b="b"/>
              <a:pathLst>
                <a:path w="195579" h="341629">
                  <a:moveTo>
                    <a:pt x="195071" y="0"/>
                  </a:moveTo>
                  <a:lnTo>
                    <a:pt x="195071" y="217424"/>
                  </a:lnTo>
                  <a:lnTo>
                    <a:pt x="0" y="341375"/>
                  </a:lnTo>
                  <a:lnTo>
                    <a:pt x="0" y="121412"/>
                  </a:lnTo>
                  <a:lnTo>
                    <a:pt x="195071" y="0"/>
                  </a:lnTo>
                  <a:close/>
                </a:path>
              </a:pathLst>
            </a:custGeom>
            <a:ln w="9524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652248" y="4870703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2212" y="0"/>
                  </a:moveTo>
                  <a:lnTo>
                    <a:pt x="0" y="164465"/>
                  </a:lnTo>
                  <a:lnTo>
                    <a:pt x="0" y="387096"/>
                  </a:lnTo>
                  <a:lnTo>
                    <a:pt x="172212" y="220091"/>
                  </a:lnTo>
                  <a:lnTo>
                    <a:pt x="172212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5052" y="475488"/>
                  </a:lnTo>
                  <a:lnTo>
                    <a:pt x="35052" y="696468"/>
                  </a:lnTo>
                  <a:lnTo>
                    <a:pt x="345948" y="655828"/>
                  </a:lnTo>
                  <a:lnTo>
                    <a:pt x="345948" y="437388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652247" y="4870704"/>
              <a:ext cx="346075" cy="696595"/>
            </a:xfrm>
            <a:custGeom>
              <a:avLst/>
              <a:gdLst/>
              <a:ahLst/>
              <a:cxnLst/>
              <a:rect l="l" t="t" r="r" b="b"/>
              <a:pathLst>
                <a:path w="346075" h="696595">
                  <a:moveTo>
                    <a:pt x="172211" y="0"/>
                  </a:moveTo>
                  <a:lnTo>
                    <a:pt x="172211" y="220091"/>
                  </a:lnTo>
                  <a:lnTo>
                    <a:pt x="0" y="387096"/>
                  </a:lnTo>
                  <a:lnTo>
                    <a:pt x="0" y="164465"/>
                  </a:lnTo>
                  <a:lnTo>
                    <a:pt x="172211" y="0"/>
                  </a:lnTo>
                  <a:close/>
                </a:path>
                <a:path w="346075" h="696595">
                  <a:moveTo>
                    <a:pt x="345948" y="437388"/>
                  </a:moveTo>
                  <a:lnTo>
                    <a:pt x="345948" y="655828"/>
                  </a:lnTo>
                  <a:lnTo>
                    <a:pt x="35051" y="696468"/>
                  </a:lnTo>
                  <a:lnTo>
                    <a:pt x="35051" y="475488"/>
                  </a:lnTo>
                  <a:lnTo>
                    <a:pt x="345948" y="437388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9055" y="5571744"/>
              <a:ext cx="125729" cy="27660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74105" y="5574601"/>
              <a:ext cx="97916" cy="25336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2217907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59" h="417829">
                  <a:moveTo>
                    <a:pt x="60960" y="0"/>
                  </a:moveTo>
                  <a:lnTo>
                    <a:pt x="0" y="197358"/>
                  </a:lnTo>
                  <a:lnTo>
                    <a:pt x="0" y="417575"/>
                  </a:lnTo>
                  <a:lnTo>
                    <a:pt x="60960" y="22021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217907" y="5602224"/>
              <a:ext cx="60960" cy="417830"/>
            </a:xfrm>
            <a:custGeom>
              <a:avLst/>
              <a:gdLst/>
              <a:ahLst/>
              <a:cxnLst/>
              <a:rect l="l" t="t" r="r" b="b"/>
              <a:pathLst>
                <a:path w="60959" h="417829">
                  <a:moveTo>
                    <a:pt x="60960" y="0"/>
                  </a:moveTo>
                  <a:lnTo>
                    <a:pt x="60960" y="220217"/>
                  </a:lnTo>
                  <a:lnTo>
                    <a:pt x="0" y="417575"/>
                  </a:lnTo>
                  <a:lnTo>
                    <a:pt x="0" y="197358"/>
                  </a:lnTo>
                  <a:lnTo>
                    <a:pt x="60960" y="0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367259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0" y="0"/>
                  </a:moveTo>
                  <a:lnTo>
                    <a:pt x="0" y="220599"/>
                  </a:lnTo>
                  <a:lnTo>
                    <a:pt x="262128" y="332231"/>
                  </a:lnTo>
                  <a:lnTo>
                    <a:pt x="262128" y="111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367259" y="5579364"/>
              <a:ext cx="262255" cy="332740"/>
            </a:xfrm>
            <a:custGeom>
              <a:avLst/>
              <a:gdLst/>
              <a:ahLst/>
              <a:cxnLst/>
              <a:rect l="l" t="t" r="r" b="b"/>
              <a:pathLst>
                <a:path w="262254" h="332739">
                  <a:moveTo>
                    <a:pt x="262128" y="111633"/>
                  </a:moveTo>
                  <a:lnTo>
                    <a:pt x="262128" y="332231"/>
                  </a:lnTo>
                  <a:lnTo>
                    <a:pt x="0" y="220599"/>
                  </a:lnTo>
                  <a:lnTo>
                    <a:pt x="0" y="0"/>
                  </a:lnTo>
                  <a:lnTo>
                    <a:pt x="262128" y="111633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3775" y="5792711"/>
              <a:ext cx="311670" cy="25680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1943587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274320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274320" y="219455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943587" y="5800344"/>
              <a:ext cx="274320" cy="219710"/>
            </a:xfrm>
            <a:custGeom>
              <a:avLst/>
              <a:gdLst/>
              <a:ahLst/>
              <a:cxnLst/>
              <a:rect l="l" t="t" r="r" b="b"/>
              <a:pathLst>
                <a:path w="274320" h="219710">
                  <a:moveTo>
                    <a:pt x="0" y="219455"/>
                  </a:moveTo>
                  <a:lnTo>
                    <a:pt x="274320" y="219455"/>
                  </a:lnTo>
                  <a:lnTo>
                    <a:pt x="274320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9525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169395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198626" y="942339"/>
                  </a:moveTo>
                  <a:lnTo>
                    <a:pt x="626109" y="942339"/>
                  </a:lnTo>
                  <a:lnTo>
                    <a:pt x="645963" y="949011"/>
                  </a:lnTo>
                  <a:lnTo>
                    <a:pt x="667781" y="954754"/>
                  </a:lnTo>
                  <a:lnTo>
                    <a:pt x="712597" y="964691"/>
                  </a:lnTo>
                  <a:lnTo>
                    <a:pt x="774319" y="1162812"/>
                  </a:lnTo>
                  <a:lnTo>
                    <a:pt x="1050289" y="1162812"/>
                  </a:lnTo>
                  <a:lnTo>
                    <a:pt x="1112138" y="964691"/>
                  </a:lnTo>
                  <a:lnTo>
                    <a:pt x="1134332" y="959877"/>
                  </a:lnTo>
                  <a:lnTo>
                    <a:pt x="1156906" y="954754"/>
                  </a:lnTo>
                  <a:lnTo>
                    <a:pt x="1178718" y="949011"/>
                  </a:lnTo>
                  <a:lnTo>
                    <a:pt x="1198626" y="942339"/>
                  </a:lnTo>
                  <a:close/>
                </a:path>
                <a:path w="1828800" h="1163320">
                  <a:moveTo>
                    <a:pt x="362457" y="108584"/>
                  </a:moveTo>
                  <a:lnTo>
                    <a:pt x="168909" y="233171"/>
                  </a:lnTo>
                  <a:lnTo>
                    <a:pt x="341883" y="399288"/>
                  </a:lnTo>
                  <a:lnTo>
                    <a:pt x="332688" y="413670"/>
                  </a:lnTo>
                  <a:lnTo>
                    <a:pt x="323849" y="428053"/>
                  </a:lnTo>
                  <a:lnTo>
                    <a:pt x="315773" y="442436"/>
                  </a:lnTo>
                  <a:lnTo>
                    <a:pt x="308863" y="456818"/>
                  </a:lnTo>
                  <a:lnTo>
                    <a:pt x="0" y="495172"/>
                  </a:lnTo>
                  <a:lnTo>
                    <a:pt x="0" y="670813"/>
                  </a:lnTo>
                  <a:lnTo>
                    <a:pt x="308863" y="709167"/>
                  </a:lnTo>
                  <a:lnTo>
                    <a:pt x="315773" y="723550"/>
                  </a:lnTo>
                  <a:lnTo>
                    <a:pt x="323849" y="737933"/>
                  </a:lnTo>
                  <a:lnTo>
                    <a:pt x="332688" y="752316"/>
                  </a:lnTo>
                  <a:lnTo>
                    <a:pt x="341883" y="766698"/>
                  </a:lnTo>
                  <a:lnTo>
                    <a:pt x="168909" y="932814"/>
                  </a:lnTo>
                  <a:lnTo>
                    <a:pt x="362457" y="1054227"/>
                  </a:lnTo>
                  <a:lnTo>
                    <a:pt x="626109" y="942339"/>
                  </a:lnTo>
                  <a:lnTo>
                    <a:pt x="1640641" y="942339"/>
                  </a:lnTo>
                  <a:lnTo>
                    <a:pt x="1655826" y="932814"/>
                  </a:lnTo>
                  <a:lnTo>
                    <a:pt x="1502820" y="785876"/>
                  </a:lnTo>
                  <a:lnTo>
                    <a:pt x="914400" y="785876"/>
                  </a:lnTo>
                  <a:lnTo>
                    <a:pt x="856720" y="782543"/>
                  </a:lnTo>
                  <a:lnTo>
                    <a:pt x="802401" y="772949"/>
                  </a:lnTo>
                  <a:lnTo>
                    <a:pt x="752357" y="757700"/>
                  </a:lnTo>
                  <a:lnTo>
                    <a:pt x="707503" y="737403"/>
                  </a:lnTo>
                  <a:lnTo>
                    <a:pt x="668753" y="712663"/>
                  </a:lnTo>
                  <a:lnTo>
                    <a:pt x="637022" y="684087"/>
                  </a:lnTo>
                  <a:lnTo>
                    <a:pt x="613225" y="652282"/>
                  </a:lnTo>
                  <a:lnTo>
                    <a:pt x="593089" y="581405"/>
                  </a:lnTo>
                  <a:lnTo>
                    <a:pt x="598276" y="545068"/>
                  </a:lnTo>
                  <a:lnTo>
                    <a:pt x="637022" y="479547"/>
                  </a:lnTo>
                  <a:lnTo>
                    <a:pt x="668753" y="451472"/>
                  </a:lnTo>
                  <a:lnTo>
                    <a:pt x="707503" y="427259"/>
                  </a:lnTo>
                  <a:lnTo>
                    <a:pt x="752357" y="407463"/>
                  </a:lnTo>
                  <a:lnTo>
                    <a:pt x="802401" y="392636"/>
                  </a:lnTo>
                  <a:lnTo>
                    <a:pt x="856720" y="383334"/>
                  </a:lnTo>
                  <a:lnTo>
                    <a:pt x="914400" y="380110"/>
                  </a:lnTo>
                  <a:lnTo>
                    <a:pt x="1502820" y="380110"/>
                  </a:lnTo>
                  <a:lnTo>
                    <a:pt x="1655826" y="233171"/>
                  </a:lnTo>
                  <a:lnTo>
                    <a:pt x="1636096" y="220471"/>
                  </a:lnTo>
                  <a:lnTo>
                    <a:pt x="626109" y="220471"/>
                  </a:lnTo>
                  <a:lnTo>
                    <a:pt x="362457" y="108584"/>
                  </a:lnTo>
                  <a:close/>
                </a:path>
                <a:path w="1828800" h="1163320">
                  <a:moveTo>
                    <a:pt x="1640641" y="942339"/>
                  </a:moveTo>
                  <a:lnTo>
                    <a:pt x="1198626" y="942339"/>
                  </a:lnTo>
                  <a:lnTo>
                    <a:pt x="1462277" y="1054227"/>
                  </a:lnTo>
                  <a:lnTo>
                    <a:pt x="1640641" y="942339"/>
                  </a:lnTo>
                  <a:close/>
                </a:path>
                <a:path w="1828800" h="1163320">
                  <a:moveTo>
                    <a:pt x="1502820" y="380110"/>
                  </a:moveTo>
                  <a:lnTo>
                    <a:pt x="914400" y="380110"/>
                  </a:lnTo>
                  <a:lnTo>
                    <a:pt x="970832" y="383334"/>
                  </a:lnTo>
                  <a:lnTo>
                    <a:pt x="1024179" y="392636"/>
                  </a:lnTo>
                  <a:lnTo>
                    <a:pt x="1073493" y="407463"/>
                  </a:lnTo>
                  <a:lnTo>
                    <a:pt x="1117824" y="427259"/>
                  </a:lnTo>
                  <a:lnTo>
                    <a:pt x="1156223" y="451472"/>
                  </a:lnTo>
                  <a:lnTo>
                    <a:pt x="1187741" y="479547"/>
                  </a:lnTo>
                  <a:lnTo>
                    <a:pt x="1211429" y="510930"/>
                  </a:lnTo>
                  <a:lnTo>
                    <a:pt x="1231519" y="581405"/>
                  </a:lnTo>
                  <a:lnTo>
                    <a:pt x="1226338" y="617852"/>
                  </a:lnTo>
                  <a:lnTo>
                    <a:pt x="1187741" y="684087"/>
                  </a:lnTo>
                  <a:lnTo>
                    <a:pt x="1156223" y="712663"/>
                  </a:lnTo>
                  <a:lnTo>
                    <a:pt x="1117824" y="737403"/>
                  </a:lnTo>
                  <a:lnTo>
                    <a:pt x="1073493" y="757700"/>
                  </a:lnTo>
                  <a:lnTo>
                    <a:pt x="1024179" y="772949"/>
                  </a:lnTo>
                  <a:lnTo>
                    <a:pt x="970832" y="782543"/>
                  </a:lnTo>
                  <a:lnTo>
                    <a:pt x="914400" y="785876"/>
                  </a:lnTo>
                  <a:lnTo>
                    <a:pt x="1502820" y="785876"/>
                  </a:lnTo>
                  <a:lnTo>
                    <a:pt x="1482852" y="766698"/>
                  </a:lnTo>
                  <a:lnTo>
                    <a:pt x="1519935" y="709167"/>
                  </a:lnTo>
                  <a:lnTo>
                    <a:pt x="1828800" y="670813"/>
                  </a:lnTo>
                  <a:lnTo>
                    <a:pt x="1828800" y="495172"/>
                  </a:lnTo>
                  <a:lnTo>
                    <a:pt x="1515745" y="456818"/>
                  </a:lnTo>
                  <a:lnTo>
                    <a:pt x="1508855" y="442436"/>
                  </a:lnTo>
                  <a:lnTo>
                    <a:pt x="1500822" y="428053"/>
                  </a:lnTo>
                  <a:lnTo>
                    <a:pt x="1492027" y="413670"/>
                  </a:lnTo>
                  <a:lnTo>
                    <a:pt x="1482852" y="399288"/>
                  </a:lnTo>
                  <a:lnTo>
                    <a:pt x="1502820" y="380110"/>
                  </a:lnTo>
                  <a:close/>
                </a:path>
                <a:path w="1828800" h="1163320">
                  <a:moveTo>
                    <a:pt x="1050289" y="0"/>
                  </a:moveTo>
                  <a:lnTo>
                    <a:pt x="774319" y="0"/>
                  </a:lnTo>
                  <a:lnTo>
                    <a:pt x="712597" y="198119"/>
                  </a:lnTo>
                  <a:lnTo>
                    <a:pt x="690385" y="204273"/>
                  </a:lnTo>
                  <a:lnTo>
                    <a:pt x="645963" y="214247"/>
                  </a:lnTo>
                  <a:lnTo>
                    <a:pt x="626109" y="220471"/>
                  </a:lnTo>
                  <a:lnTo>
                    <a:pt x="1198626" y="220471"/>
                  </a:lnTo>
                  <a:lnTo>
                    <a:pt x="1178718" y="214247"/>
                  </a:lnTo>
                  <a:lnTo>
                    <a:pt x="1134332" y="204273"/>
                  </a:lnTo>
                  <a:lnTo>
                    <a:pt x="1112138" y="198119"/>
                  </a:lnTo>
                  <a:lnTo>
                    <a:pt x="1050289" y="0"/>
                  </a:lnTo>
                  <a:close/>
                </a:path>
                <a:path w="1828800" h="1163320">
                  <a:moveTo>
                    <a:pt x="1462277" y="108584"/>
                  </a:moveTo>
                  <a:lnTo>
                    <a:pt x="1198626" y="220471"/>
                  </a:lnTo>
                  <a:lnTo>
                    <a:pt x="1636096" y="220471"/>
                  </a:lnTo>
                  <a:lnTo>
                    <a:pt x="1462277" y="10858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69395" y="4637532"/>
              <a:ext cx="1828800" cy="1163320"/>
            </a:xfrm>
            <a:custGeom>
              <a:avLst/>
              <a:gdLst/>
              <a:ahLst/>
              <a:cxnLst/>
              <a:rect l="l" t="t" r="r" b="b"/>
              <a:pathLst>
                <a:path w="1828800" h="1163320">
                  <a:moveTo>
                    <a:pt x="1828800" y="670813"/>
                  </a:moveTo>
                  <a:lnTo>
                    <a:pt x="1650237" y="692987"/>
                  </a:lnTo>
                  <a:lnTo>
                    <a:pt x="1558543" y="704373"/>
                  </a:lnTo>
                  <a:lnTo>
                    <a:pt x="1524761" y="708568"/>
                  </a:lnTo>
                  <a:lnTo>
                    <a:pt x="1492093" y="752316"/>
                  </a:lnTo>
                  <a:lnTo>
                    <a:pt x="1482852" y="766698"/>
                  </a:lnTo>
                  <a:lnTo>
                    <a:pt x="1582852" y="862734"/>
                  </a:lnTo>
                  <a:lnTo>
                    <a:pt x="1634204" y="912050"/>
                  </a:lnTo>
                  <a:lnTo>
                    <a:pt x="1653123" y="930219"/>
                  </a:lnTo>
                  <a:lnTo>
                    <a:pt x="1655826" y="932814"/>
                  </a:lnTo>
                  <a:lnTo>
                    <a:pt x="1543931" y="1003006"/>
                  </a:lnTo>
                  <a:lnTo>
                    <a:pt x="1486471" y="1039050"/>
                  </a:lnTo>
                  <a:lnTo>
                    <a:pt x="1465302" y="1052329"/>
                  </a:lnTo>
                  <a:lnTo>
                    <a:pt x="1462277" y="1054227"/>
                  </a:lnTo>
                  <a:lnTo>
                    <a:pt x="1309854" y="989542"/>
                  </a:lnTo>
                  <a:lnTo>
                    <a:pt x="1231582" y="956325"/>
                  </a:lnTo>
                  <a:lnTo>
                    <a:pt x="1202745" y="944088"/>
                  </a:lnTo>
                  <a:lnTo>
                    <a:pt x="1198626" y="942339"/>
                  </a:lnTo>
                  <a:lnTo>
                    <a:pt x="1178718" y="949011"/>
                  </a:lnTo>
                  <a:lnTo>
                    <a:pt x="1156906" y="954754"/>
                  </a:lnTo>
                  <a:lnTo>
                    <a:pt x="1134332" y="959877"/>
                  </a:lnTo>
                  <a:lnTo>
                    <a:pt x="1112138" y="964691"/>
                  </a:lnTo>
                  <a:lnTo>
                    <a:pt x="1076382" y="1079230"/>
                  </a:lnTo>
                  <a:lnTo>
                    <a:pt x="1058021" y="1138047"/>
                  </a:lnTo>
                  <a:lnTo>
                    <a:pt x="1051256" y="1159716"/>
                  </a:lnTo>
                  <a:lnTo>
                    <a:pt x="1050289" y="1162812"/>
                  </a:lnTo>
                  <a:lnTo>
                    <a:pt x="890744" y="1162812"/>
                  </a:lnTo>
                  <a:lnTo>
                    <a:pt x="808815" y="1162812"/>
                  </a:lnTo>
                  <a:lnTo>
                    <a:pt x="778631" y="1162812"/>
                  </a:lnTo>
                  <a:lnTo>
                    <a:pt x="774319" y="1162812"/>
                  </a:lnTo>
                  <a:lnTo>
                    <a:pt x="738635" y="1048273"/>
                  </a:lnTo>
                  <a:lnTo>
                    <a:pt x="720312" y="989456"/>
                  </a:lnTo>
                  <a:lnTo>
                    <a:pt x="713561" y="967787"/>
                  </a:lnTo>
                  <a:lnTo>
                    <a:pt x="712597" y="964691"/>
                  </a:lnTo>
                  <a:lnTo>
                    <a:pt x="690385" y="959877"/>
                  </a:lnTo>
                  <a:lnTo>
                    <a:pt x="667781" y="954754"/>
                  </a:lnTo>
                  <a:lnTo>
                    <a:pt x="645963" y="949011"/>
                  </a:lnTo>
                  <a:lnTo>
                    <a:pt x="626109" y="942339"/>
                  </a:lnTo>
                  <a:lnTo>
                    <a:pt x="473686" y="1007024"/>
                  </a:lnTo>
                  <a:lnTo>
                    <a:pt x="395414" y="1040241"/>
                  </a:lnTo>
                  <a:lnTo>
                    <a:pt x="366577" y="1052478"/>
                  </a:lnTo>
                  <a:lnTo>
                    <a:pt x="362457" y="1054227"/>
                  </a:lnTo>
                  <a:lnTo>
                    <a:pt x="250563" y="984035"/>
                  </a:lnTo>
                  <a:lnTo>
                    <a:pt x="193103" y="947991"/>
                  </a:lnTo>
                  <a:lnTo>
                    <a:pt x="171934" y="934712"/>
                  </a:lnTo>
                  <a:lnTo>
                    <a:pt x="168909" y="932814"/>
                  </a:lnTo>
                  <a:lnTo>
                    <a:pt x="268910" y="836779"/>
                  </a:lnTo>
                  <a:lnTo>
                    <a:pt x="320262" y="787463"/>
                  </a:lnTo>
                  <a:lnTo>
                    <a:pt x="339181" y="769294"/>
                  </a:lnTo>
                  <a:lnTo>
                    <a:pt x="341883" y="766698"/>
                  </a:lnTo>
                  <a:lnTo>
                    <a:pt x="332688" y="752316"/>
                  </a:lnTo>
                  <a:lnTo>
                    <a:pt x="323849" y="737933"/>
                  </a:lnTo>
                  <a:lnTo>
                    <a:pt x="315773" y="723550"/>
                  </a:lnTo>
                  <a:lnTo>
                    <a:pt x="308863" y="709167"/>
                  </a:lnTo>
                  <a:lnTo>
                    <a:pt x="130301" y="686994"/>
                  </a:lnTo>
                  <a:lnTo>
                    <a:pt x="38607" y="675608"/>
                  </a:lnTo>
                  <a:lnTo>
                    <a:pt x="4825" y="671413"/>
                  </a:lnTo>
                  <a:lnTo>
                    <a:pt x="0" y="670813"/>
                  </a:lnTo>
                  <a:lnTo>
                    <a:pt x="0" y="569271"/>
                  </a:lnTo>
                  <a:lnTo>
                    <a:pt x="0" y="517128"/>
                  </a:lnTo>
                  <a:lnTo>
                    <a:pt x="0" y="497917"/>
                  </a:lnTo>
                  <a:lnTo>
                    <a:pt x="0" y="495172"/>
                  </a:lnTo>
                  <a:lnTo>
                    <a:pt x="178561" y="472999"/>
                  </a:lnTo>
                  <a:lnTo>
                    <a:pt x="270255" y="461613"/>
                  </a:lnTo>
                  <a:lnTo>
                    <a:pt x="304037" y="457418"/>
                  </a:lnTo>
                  <a:lnTo>
                    <a:pt x="308863" y="456818"/>
                  </a:lnTo>
                  <a:lnTo>
                    <a:pt x="315773" y="442436"/>
                  </a:lnTo>
                  <a:lnTo>
                    <a:pt x="323849" y="428053"/>
                  </a:lnTo>
                  <a:lnTo>
                    <a:pt x="332688" y="413670"/>
                  </a:lnTo>
                  <a:lnTo>
                    <a:pt x="341883" y="399288"/>
                  </a:lnTo>
                  <a:lnTo>
                    <a:pt x="241883" y="303252"/>
                  </a:lnTo>
                  <a:lnTo>
                    <a:pt x="190531" y="253936"/>
                  </a:lnTo>
                  <a:lnTo>
                    <a:pt x="171612" y="235767"/>
                  </a:lnTo>
                  <a:lnTo>
                    <a:pt x="168909" y="233171"/>
                  </a:lnTo>
                  <a:lnTo>
                    <a:pt x="280804" y="161145"/>
                  </a:lnTo>
                  <a:lnTo>
                    <a:pt x="338264" y="124158"/>
                  </a:lnTo>
                  <a:lnTo>
                    <a:pt x="359433" y="110531"/>
                  </a:lnTo>
                  <a:lnTo>
                    <a:pt x="362457" y="108584"/>
                  </a:lnTo>
                  <a:lnTo>
                    <a:pt x="514881" y="173269"/>
                  </a:lnTo>
                  <a:lnTo>
                    <a:pt x="593153" y="206486"/>
                  </a:lnTo>
                  <a:lnTo>
                    <a:pt x="621990" y="218723"/>
                  </a:lnTo>
                  <a:lnTo>
                    <a:pt x="626109" y="220471"/>
                  </a:lnTo>
                  <a:lnTo>
                    <a:pt x="645963" y="214247"/>
                  </a:lnTo>
                  <a:lnTo>
                    <a:pt x="667781" y="209248"/>
                  </a:lnTo>
                  <a:lnTo>
                    <a:pt x="690385" y="204273"/>
                  </a:lnTo>
                  <a:lnTo>
                    <a:pt x="712597" y="198119"/>
                  </a:lnTo>
                  <a:lnTo>
                    <a:pt x="748280" y="83581"/>
                  </a:lnTo>
                  <a:lnTo>
                    <a:pt x="766603" y="24765"/>
                  </a:lnTo>
                  <a:lnTo>
                    <a:pt x="773354" y="3095"/>
                  </a:lnTo>
                  <a:lnTo>
                    <a:pt x="774319" y="0"/>
                  </a:lnTo>
                  <a:lnTo>
                    <a:pt x="933864" y="0"/>
                  </a:lnTo>
                  <a:lnTo>
                    <a:pt x="1015793" y="0"/>
                  </a:lnTo>
                  <a:lnTo>
                    <a:pt x="1045977" y="0"/>
                  </a:lnTo>
                  <a:lnTo>
                    <a:pt x="1050289" y="0"/>
                  </a:lnTo>
                  <a:lnTo>
                    <a:pt x="1086046" y="114538"/>
                  </a:lnTo>
                  <a:lnTo>
                    <a:pt x="1104407" y="173354"/>
                  </a:lnTo>
                  <a:lnTo>
                    <a:pt x="1111172" y="195024"/>
                  </a:lnTo>
                  <a:lnTo>
                    <a:pt x="1112138" y="198119"/>
                  </a:lnTo>
                  <a:lnTo>
                    <a:pt x="1134332" y="204273"/>
                  </a:lnTo>
                  <a:lnTo>
                    <a:pt x="1156906" y="209248"/>
                  </a:lnTo>
                  <a:lnTo>
                    <a:pt x="1178718" y="214247"/>
                  </a:lnTo>
                  <a:lnTo>
                    <a:pt x="1198626" y="220471"/>
                  </a:lnTo>
                  <a:lnTo>
                    <a:pt x="1351049" y="155787"/>
                  </a:lnTo>
                  <a:lnTo>
                    <a:pt x="1429321" y="122570"/>
                  </a:lnTo>
                  <a:lnTo>
                    <a:pt x="1458158" y="110333"/>
                  </a:lnTo>
                  <a:lnTo>
                    <a:pt x="1462277" y="108584"/>
                  </a:lnTo>
                  <a:lnTo>
                    <a:pt x="1574172" y="180611"/>
                  </a:lnTo>
                  <a:lnTo>
                    <a:pt x="1631632" y="217598"/>
                  </a:lnTo>
                  <a:lnTo>
                    <a:pt x="1652801" y="231225"/>
                  </a:lnTo>
                  <a:lnTo>
                    <a:pt x="1655826" y="233171"/>
                  </a:lnTo>
                  <a:lnTo>
                    <a:pt x="1555825" y="329207"/>
                  </a:lnTo>
                  <a:lnTo>
                    <a:pt x="1504473" y="378523"/>
                  </a:lnTo>
                  <a:lnTo>
                    <a:pt x="1485554" y="396692"/>
                  </a:lnTo>
                  <a:lnTo>
                    <a:pt x="1482852" y="399288"/>
                  </a:lnTo>
                  <a:lnTo>
                    <a:pt x="1492027" y="413670"/>
                  </a:lnTo>
                  <a:lnTo>
                    <a:pt x="1500822" y="428053"/>
                  </a:lnTo>
                  <a:lnTo>
                    <a:pt x="1508855" y="442436"/>
                  </a:lnTo>
                  <a:lnTo>
                    <a:pt x="1515745" y="456818"/>
                  </a:lnTo>
                  <a:lnTo>
                    <a:pt x="1696729" y="478992"/>
                  </a:lnTo>
                  <a:lnTo>
                    <a:pt x="1789668" y="490378"/>
                  </a:lnTo>
                  <a:lnTo>
                    <a:pt x="1823908" y="494573"/>
                  </a:lnTo>
                  <a:lnTo>
                    <a:pt x="1828800" y="495172"/>
                  </a:lnTo>
                  <a:lnTo>
                    <a:pt x="1828800" y="670813"/>
                  </a:lnTo>
                  <a:close/>
                </a:path>
                <a:path w="1828800" h="1163320">
                  <a:moveTo>
                    <a:pt x="914400" y="785876"/>
                  </a:moveTo>
                  <a:lnTo>
                    <a:pt x="970832" y="782543"/>
                  </a:lnTo>
                  <a:lnTo>
                    <a:pt x="1024179" y="772949"/>
                  </a:lnTo>
                  <a:lnTo>
                    <a:pt x="1073493" y="757700"/>
                  </a:lnTo>
                  <a:lnTo>
                    <a:pt x="1117824" y="737403"/>
                  </a:lnTo>
                  <a:lnTo>
                    <a:pt x="1156223" y="712663"/>
                  </a:lnTo>
                  <a:lnTo>
                    <a:pt x="1187741" y="684087"/>
                  </a:lnTo>
                  <a:lnTo>
                    <a:pt x="1211429" y="652282"/>
                  </a:lnTo>
                  <a:lnTo>
                    <a:pt x="1231519" y="581405"/>
                  </a:lnTo>
                  <a:lnTo>
                    <a:pt x="1226338" y="545068"/>
                  </a:lnTo>
                  <a:lnTo>
                    <a:pt x="1187741" y="479547"/>
                  </a:lnTo>
                  <a:lnTo>
                    <a:pt x="1156223" y="451472"/>
                  </a:lnTo>
                  <a:lnTo>
                    <a:pt x="1117824" y="427259"/>
                  </a:lnTo>
                  <a:lnTo>
                    <a:pt x="1073493" y="407463"/>
                  </a:lnTo>
                  <a:lnTo>
                    <a:pt x="1024179" y="392636"/>
                  </a:lnTo>
                  <a:lnTo>
                    <a:pt x="970832" y="383334"/>
                  </a:lnTo>
                  <a:lnTo>
                    <a:pt x="914400" y="380110"/>
                  </a:lnTo>
                  <a:lnTo>
                    <a:pt x="856720" y="383334"/>
                  </a:lnTo>
                  <a:lnTo>
                    <a:pt x="802401" y="392636"/>
                  </a:lnTo>
                  <a:lnTo>
                    <a:pt x="752357" y="407463"/>
                  </a:lnTo>
                  <a:lnTo>
                    <a:pt x="707503" y="427259"/>
                  </a:lnTo>
                  <a:lnTo>
                    <a:pt x="668753" y="451472"/>
                  </a:lnTo>
                  <a:lnTo>
                    <a:pt x="637022" y="479547"/>
                  </a:lnTo>
                  <a:lnTo>
                    <a:pt x="613225" y="510930"/>
                  </a:lnTo>
                  <a:lnTo>
                    <a:pt x="593089" y="581405"/>
                  </a:lnTo>
                  <a:lnTo>
                    <a:pt x="598276" y="617852"/>
                  </a:lnTo>
                  <a:lnTo>
                    <a:pt x="637022" y="684087"/>
                  </a:lnTo>
                  <a:lnTo>
                    <a:pt x="668753" y="712663"/>
                  </a:lnTo>
                  <a:lnTo>
                    <a:pt x="707503" y="737403"/>
                  </a:lnTo>
                  <a:lnTo>
                    <a:pt x="752357" y="757700"/>
                  </a:lnTo>
                  <a:lnTo>
                    <a:pt x="802401" y="772949"/>
                  </a:lnTo>
                  <a:lnTo>
                    <a:pt x="856720" y="782543"/>
                  </a:lnTo>
                  <a:lnTo>
                    <a:pt x="914400" y="785876"/>
                  </a:lnTo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11497818" y="6363715"/>
            <a:ext cx="1172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Gray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Hat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2356" y="306451"/>
            <a:ext cx="2432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  <a:latin typeface="Trebuchet MS"/>
                <a:cs typeface="Trebuchet MS"/>
              </a:rPr>
              <a:t>Script</a:t>
            </a:r>
            <a:r>
              <a:rPr spc="-1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Kiddies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8691" y="760476"/>
            <a:ext cx="36576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459479" y="2851404"/>
            <a:ext cx="10378440" cy="1384300"/>
          </a:xfrm>
          <a:custGeom>
            <a:avLst/>
            <a:gdLst/>
            <a:ahLst/>
            <a:cxnLst/>
            <a:rect l="l" t="t" r="r" b="b"/>
            <a:pathLst>
              <a:path w="10378440" h="1384300">
                <a:moveTo>
                  <a:pt x="0" y="230632"/>
                </a:moveTo>
                <a:lnTo>
                  <a:pt x="4685" y="184149"/>
                </a:lnTo>
                <a:lnTo>
                  <a:pt x="18123" y="140856"/>
                </a:lnTo>
                <a:lnTo>
                  <a:pt x="39386" y="101680"/>
                </a:lnTo>
                <a:lnTo>
                  <a:pt x="67548" y="67548"/>
                </a:lnTo>
                <a:lnTo>
                  <a:pt x="101680" y="39386"/>
                </a:lnTo>
                <a:lnTo>
                  <a:pt x="140856" y="18123"/>
                </a:lnTo>
                <a:lnTo>
                  <a:pt x="184149" y="4685"/>
                </a:lnTo>
                <a:lnTo>
                  <a:pt x="230632" y="0"/>
                </a:lnTo>
                <a:lnTo>
                  <a:pt x="10147808" y="0"/>
                </a:lnTo>
                <a:lnTo>
                  <a:pt x="10194290" y="4685"/>
                </a:lnTo>
                <a:lnTo>
                  <a:pt x="10237583" y="18123"/>
                </a:lnTo>
                <a:lnTo>
                  <a:pt x="10276759" y="39386"/>
                </a:lnTo>
                <a:lnTo>
                  <a:pt x="10310891" y="67548"/>
                </a:lnTo>
                <a:lnTo>
                  <a:pt x="10339053" y="101680"/>
                </a:lnTo>
                <a:lnTo>
                  <a:pt x="10360316" y="140856"/>
                </a:lnTo>
                <a:lnTo>
                  <a:pt x="10373754" y="184149"/>
                </a:lnTo>
                <a:lnTo>
                  <a:pt x="10378440" y="230632"/>
                </a:lnTo>
                <a:lnTo>
                  <a:pt x="10378440" y="1153160"/>
                </a:lnTo>
                <a:lnTo>
                  <a:pt x="10373754" y="1199642"/>
                </a:lnTo>
                <a:lnTo>
                  <a:pt x="10360316" y="1242935"/>
                </a:lnTo>
                <a:lnTo>
                  <a:pt x="10339053" y="1282111"/>
                </a:lnTo>
                <a:lnTo>
                  <a:pt x="10310891" y="1316243"/>
                </a:lnTo>
                <a:lnTo>
                  <a:pt x="10276759" y="1344405"/>
                </a:lnTo>
                <a:lnTo>
                  <a:pt x="10237583" y="1365668"/>
                </a:lnTo>
                <a:lnTo>
                  <a:pt x="10194290" y="1379106"/>
                </a:lnTo>
                <a:lnTo>
                  <a:pt x="10147808" y="1383792"/>
                </a:lnTo>
                <a:lnTo>
                  <a:pt x="230632" y="1383792"/>
                </a:lnTo>
                <a:lnTo>
                  <a:pt x="184149" y="1379106"/>
                </a:lnTo>
                <a:lnTo>
                  <a:pt x="140856" y="1365668"/>
                </a:lnTo>
                <a:lnTo>
                  <a:pt x="101680" y="1344405"/>
                </a:lnTo>
                <a:lnTo>
                  <a:pt x="67548" y="1316243"/>
                </a:lnTo>
                <a:lnTo>
                  <a:pt x="39386" y="1282111"/>
                </a:lnTo>
                <a:lnTo>
                  <a:pt x="18123" y="1242935"/>
                </a:lnTo>
                <a:lnTo>
                  <a:pt x="4685" y="1199642"/>
                </a:lnTo>
                <a:lnTo>
                  <a:pt x="0" y="1153160"/>
                </a:lnTo>
                <a:lnTo>
                  <a:pt x="0" y="230632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77080" y="2912516"/>
            <a:ext cx="91401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script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kiddie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someone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who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necessarily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comprehending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how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possessing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ability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9479" y="6170676"/>
            <a:ext cx="10378440" cy="955675"/>
          </a:xfrm>
          <a:custGeom>
            <a:avLst/>
            <a:gdLst/>
            <a:ahLst/>
            <a:cxnLst/>
            <a:rect l="l" t="t" r="r" b="b"/>
            <a:pathLst>
              <a:path w="10378440" h="955675">
                <a:moveTo>
                  <a:pt x="0" y="159257"/>
                </a:moveTo>
                <a:lnTo>
                  <a:pt x="8113" y="108898"/>
                </a:lnTo>
                <a:lnTo>
                  <a:pt x="30711" y="65178"/>
                </a:lnTo>
                <a:lnTo>
                  <a:pt x="65178" y="30711"/>
                </a:lnTo>
                <a:lnTo>
                  <a:pt x="108898" y="8113"/>
                </a:lnTo>
                <a:lnTo>
                  <a:pt x="159258" y="0"/>
                </a:lnTo>
                <a:lnTo>
                  <a:pt x="10219182" y="0"/>
                </a:lnTo>
                <a:lnTo>
                  <a:pt x="10269541" y="8113"/>
                </a:lnTo>
                <a:lnTo>
                  <a:pt x="10313261" y="30711"/>
                </a:lnTo>
                <a:lnTo>
                  <a:pt x="10347728" y="65178"/>
                </a:lnTo>
                <a:lnTo>
                  <a:pt x="10370326" y="108898"/>
                </a:lnTo>
                <a:lnTo>
                  <a:pt x="10378440" y="159257"/>
                </a:lnTo>
                <a:lnTo>
                  <a:pt x="10378440" y="796290"/>
                </a:lnTo>
                <a:lnTo>
                  <a:pt x="10370326" y="846649"/>
                </a:lnTo>
                <a:lnTo>
                  <a:pt x="10347728" y="890369"/>
                </a:lnTo>
                <a:lnTo>
                  <a:pt x="10313261" y="924836"/>
                </a:lnTo>
                <a:lnTo>
                  <a:pt x="10269541" y="947434"/>
                </a:lnTo>
                <a:lnTo>
                  <a:pt x="10219182" y="955548"/>
                </a:lnTo>
                <a:lnTo>
                  <a:pt x="159258" y="955548"/>
                </a:lnTo>
                <a:lnTo>
                  <a:pt x="108898" y="947434"/>
                </a:lnTo>
                <a:lnTo>
                  <a:pt x="65178" y="924836"/>
                </a:lnTo>
                <a:lnTo>
                  <a:pt x="30711" y="890369"/>
                </a:lnTo>
                <a:lnTo>
                  <a:pt x="8113" y="846649"/>
                </a:lnTo>
                <a:lnTo>
                  <a:pt x="0" y="796290"/>
                </a:lnTo>
                <a:lnTo>
                  <a:pt x="0" y="159257"/>
                </a:lnTo>
                <a:close/>
              </a:path>
            </a:pathLst>
          </a:custGeom>
          <a:ln w="9524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04513" y="6210706"/>
            <a:ext cx="90855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marR="5080" indent="-512445">
              <a:lnSpc>
                <a:spcPct val="114100"/>
              </a:lnSpc>
              <a:spcBef>
                <a:spcPts val="10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Script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kiddie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rationale,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gaining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attention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demonstrating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proficiency.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3764" y="2956560"/>
            <a:ext cx="1173480" cy="11734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4327" y="6030467"/>
            <a:ext cx="1284731" cy="12847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0288" y="306451"/>
            <a:ext cx="1993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  <a:latin typeface="Trebuchet MS"/>
                <a:cs typeface="Trebuchet MS"/>
              </a:rPr>
              <a:t>Hacktivists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57652" y="1882292"/>
            <a:ext cx="11137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0" marR="5080" indent="-3321685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Hacktivists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hacking.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28" y="760476"/>
            <a:ext cx="335737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0784" y="3078479"/>
            <a:ext cx="5233416" cy="52334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0288" y="306451"/>
            <a:ext cx="1993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  <a:latin typeface="Trebuchet MS"/>
                <a:cs typeface="Trebuchet MS"/>
              </a:rPr>
              <a:t>Hacktivists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28" y="760476"/>
            <a:ext cx="33573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43854" y="2106150"/>
            <a:ext cx="628586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14100"/>
              </a:lnSpc>
              <a:spcBef>
                <a:spcPts val="10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Hacktivists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obtain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publicly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confidential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conduct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Denial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(DoS)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deface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websites.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246" y="5075199"/>
            <a:ext cx="4464050" cy="155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hacktivist organization,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Anonymous,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Wikileaks,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LulzSec,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weapons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advance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political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agenda.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45352" y="3433571"/>
            <a:ext cx="4619625" cy="3274060"/>
            <a:chOff x="6245352" y="3433571"/>
            <a:chExt cx="4619625" cy="3274060"/>
          </a:xfrm>
        </p:grpSpPr>
        <p:sp>
          <p:nvSpPr>
            <p:cNvPr id="7" name="object 7"/>
            <p:cNvSpPr/>
            <p:nvPr/>
          </p:nvSpPr>
          <p:spPr>
            <a:xfrm>
              <a:off x="7591044" y="3433571"/>
              <a:ext cx="1927860" cy="1938655"/>
            </a:xfrm>
            <a:custGeom>
              <a:avLst/>
              <a:gdLst/>
              <a:ahLst/>
              <a:cxnLst/>
              <a:rect l="l" t="t" r="r" b="b"/>
              <a:pathLst>
                <a:path w="1927859" h="1938654">
                  <a:moveTo>
                    <a:pt x="1434084" y="1467612"/>
                  </a:moveTo>
                  <a:lnTo>
                    <a:pt x="1431645" y="1419466"/>
                  </a:lnTo>
                  <a:lnTo>
                    <a:pt x="1424533" y="1372704"/>
                  </a:lnTo>
                  <a:lnTo>
                    <a:pt x="1412951" y="1327581"/>
                  </a:lnTo>
                  <a:lnTo>
                    <a:pt x="1397139" y="1284312"/>
                  </a:lnTo>
                  <a:lnTo>
                    <a:pt x="1377340" y="1243139"/>
                  </a:lnTo>
                  <a:lnTo>
                    <a:pt x="1353794" y="1204315"/>
                  </a:lnTo>
                  <a:lnTo>
                    <a:pt x="1326730" y="1168069"/>
                  </a:lnTo>
                  <a:lnTo>
                    <a:pt x="1296390" y="1134630"/>
                  </a:lnTo>
                  <a:lnTo>
                    <a:pt x="1263002" y="1104226"/>
                  </a:lnTo>
                  <a:lnTo>
                    <a:pt x="1226820" y="1077125"/>
                  </a:lnTo>
                  <a:lnTo>
                    <a:pt x="1188046" y="1053541"/>
                  </a:lnTo>
                  <a:lnTo>
                    <a:pt x="1146949" y="1033703"/>
                  </a:lnTo>
                  <a:lnTo>
                    <a:pt x="1103757" y="1017866"/>
                  </a:lnTo>
                  <a:lnTo>
                    <a:pt x="1058697" y="1006271"/>
                  </a:lnTo>
                  <a:lnTo>
                    <a:pt x="1011999" y="999134"/>
                  </a:lnTo>
                  <a:lnTo>
                    <a:pt x="963930" y="996696"/>
                  </a:lnTo>
                  <a:lnTo>
                    <a:pt x="915847" y="999134"/>
                  </a:lnTo>
                  <a:lnTo>
                    <a:pt x="869149" y="1006271"/>
                  </a:lnTo>
                  <a:lnTo>
                    <a:pt x="824090" y="1017866"/>
                  </a:lnTo>
                  <a:lnTo>
                    <a:pt x="780897" y="1033703"/>
                  </a:lnTo>
                  <a:lnTo>
                    <a:pt x="739800" y="1053541"/>
                  </a:lnTo>
                  <a:lnTo>
                    <a:pt x="701027" y="1077125"/>
                  </a:lnTo>
                  <a:lnTo>
                    <a:pt x="664845" y="1104226"/>
                  </a:lnTo>
                  <a:lnTo>
                    <a:pt x="631456" y="1134618"/>
                  </a:lnTo>
                  <a:lnTo>
                    <a:pt x="601116" y="1168069"/>
                  </a:lnTo>
                  <a:lnTo>
                    <a:pt x="574052" y="1204315"/>
                  </a:lnTo>
                  <a:lnTo>
                    <a:pt x="550506" y="1243139"/>
                  </a:lnTo>
                  <a:lnTo>
                    <a:pt x="530707" y="1284312"/>
                  </a:lnTo>
                  <a:lnTo>
                    <a:pt x="514896" y="1327581"/>
                  </a:lnTo>
                  <a:lnTo>
                    <a:pt x="503313" y="1372704"/>
                  </a:lnTo>
                  <a:lnTo>
                    <a:pt x="496201" y="1419466"/>
                  </a:lnTo>
                  <a:lnTo>
                    <a:pt x="493776" y="1467612"/>
                  </a:lnTo>
                  <a:lnTo>
                    <a:pt x="496201" y="1515770"/>
                  </a:lnTo>
                  <a:lnTo>
                    <a:pt x="503313" y="1562531"/>
                  </a:lnTo>
                  <a:lnTo>
                    <a:pt x="514896" y="1607654"/>
                  </a:lnTo>
                  <a:lnTo>
                    <a:pt x="530707" y="1650923"/>
                  </a:lnTo>
                  <a:lnTo>
                    <a:pt x="550506" y="1692097"/>
                  </a:lnTo>
                  <a:lnTo>
                    <a:pt x="574052" y="1730921"/>
                  </a:lnTo>
                  <a:lnTo>
                    <a:pt x="601116" y="1767166"/>
                  </a:lnTo>
                  <a:lnTo>
                    <a:pt x="631456" y="1800606"/>
                  </a:lnTo>
                  <a:lnTo>
                    <a:pt x="664845" y="1831009"/>
                  </a:lnTo>
                  <a:lnTo>
                    <a:pt x="701027" y="1858111"/>
                  </a:lnTo>
                  <a:lnTo>
                    <a:pt x="739800" y="1881695"/>
                  </a:lnTo>
                  <a:lnTo>
                    <a:pt x="780897" y="1901532"/>
                  </a:lnTo>
                  <a:lnTo>
                    <a:pt x="824090" y="1917369"/>
                  </a:lnTo>
                  <a:lnTo>
                    <a:pt x="869149" y="1928964"/>
                  </a:lnTo>
                  <a:lnTo>
                    <a:pt x="915847" y="1936102"/>
                  </a:lnTo>
                  <a:lnTo>
                    <a:pt x="963930" y="1938528"/>
                  </a:lnTo>
                  <a:lnTo>
                    <a:pt x="1011999" y="1936102"/>
                  </a:lnTo>
                  <a:lnTo>
                    <a:pt x="1058697" y="1928964"/>
                  </a:lnTo>
                  <a:lnTo>
                    <a:pt x="1103757" y="1917369"/>
                  </a:lnTo>
                  <a:lnTo>
                    <a:pt x="1146949" y="1901532"/>
                  </a:lnTo>
                  <a:lnTo>
                    <a:pt x="1188046" y="1881695"/>
                  </a:lnTo>
                  <a:lnTo>
                    <a:pt x="1226820" y="1858111"/>
                  </a:lnTo>
                  <a:lnTo>
                    <a:pt x="1263002" y="1831009"/>
                  </a:lnTo>
                  <a:lnTo>
                    <a:pt x="1296390" y="1800618"/>
                  </a:lnTo>
                  <a:lnTo>
                    <a:pt x="1326730" y="1767166"/>
                  </a:lnTo>
                  <a:lnTo>
                    <a:pt x="1353794" y="1730921"/>
                  </a:lnTo>
                  <a:lnTo>
                    <a:pt x="1377340" y="1692097"/>
                  </a:lnTo>
                  <a:lnTo>
                    <a:pt x="1397139" y="1650923"/>
                  </a:lnTo>
                  <a:lnTo>
                    <a:pt x="1412951" y="1607654"/>
                  </a:lnTo>
                  <a:lnTo>
                    <a:pt x="1424533" y="1562531"/>
                  </a:lnTo>
                  <a:lnTo>
                    <a:pt x="1431645" y="1515770"/>
                  </a:lnTo>
                  <a:lnTo>
                    <a:pt x="1434084" y="1467612"/>
                  </a:lnTo>
                  <a:close/>
                </a:path>
                <a:path w="1927859" h="1938654">
                  <a:moveTo>
                    <a:pt x="1927860" y="832104"/>
                  </a:moveTo>
                  <a:lnTo>
                    <a:pt x="1444117" y="0"/>
                  </a:lnTo>
                  <a:lnTo>
                    <a:pt x="481330" y="0"/>
                  </a:lnTo>
                  <a:lnTo>
                    <a:pt x="0" y="832104"/>
                  </a:lnTo>
                  <a:lnTo>
                    <a:pt x="179959" y="1142619"/>
                  </a:lnTo>
                  <a:lnTo>
                    <a:pt x="213017" y="1106601"/>
                  </a:lnTo>
                  <a:lnTo>
                    <a:pt x="247827" y="1072197"/>
                  </a:lnTo>
                  <a:lnTo>
                    <a:pt x="284314" y="1039507"/>
                  </a:lnTo>
                  <a:lnTo>
                    <a:pt x="322414" y="1008595"/>
                  </a:lnTo>
                  <a:lnTo>
                    <a:pt x="362077" y="979538"/>
                  </a:lnTo>
                  <a:lnTo>
                    <a:pt x="403199" y="952385"/>
                  </a:lnTo>
                  <a:lnTo>
                    <a:pt x="445744" y="927227"/>
                  </a:lnTo>
                  <a:lnTo>
                    <a:pt x="489623" y="904125"/>
                  </a:lnTo>
                  <a:lnTo>
                    <a:pt x="534771" y="883158"/>
                  </a:lnTo>
                  <a:lnTo>
                    <a:pt x="581126" y="864387"/>
                  </a:lnTo>
                  <a:lnTo>
                    <a:pt x="628611" y="847890"/>
                  </a:lnTo>
                  <a:lnTo>
                    <a:pt x="677176" y="833742"/>
                  </a:lnTo>
                  <a:lnTo>
                    <a:pt x="726732" y="822007"/>
                  </a:lnTo>
                  <a:lnTo>
                    <a:pt x="777214" y="812749"/>
                  </a:lnTo>
                  <a:lnTo>
                    <a:pt x="828560" y="806056"/>
                  </a:lnTo>
                  <a:lnTo>
                    <a:pt x="880706" y="801992"/>
                  </a:lnTo>
                  <a:lnTo>
                    <a:pt x="933577" y="800608"/>
                  </a:lnTo>
                  <a:lnTo>
                    <a:pt x="983932" y="801878"/>
                  </a:lnTo>
                  <a:lnTo>
                    <a:pt x="1033627" y="805611"/>
                  </a:lnTo>
                  <a:lnTo>
                    <a:pt x="1082598" y="811758"/>
                  </a:lnTo>
                  <a:lnTo>
                    <a:pt x="1130795" y="820267"/>
                  </a:lnTo>
                  <a:lnTo>
                    <a:pt x="1178140" y="831075"/>
                  </a:lnTo>
                  <a:lnTo>
                    <a:pt x="1224610" y="844105"/>
                  </a:lnTo>
                  <a:lnTo>
                    <a:pt x="1270114" y="859320"/>
                  </a:lnTo>
                  <a:lnTo>
                    <a:pt x="1314615" y="876630"/>
                  </a:lnTo>
                  <a:lnTo>
                    <a:pt x="1358061" y="895997"/>
                  </a:lnTo>
                  <a:lnTo>
                    <a:pt x="1400365" y="917333"/>
                  </a:lnTo>
                  <a:lnTo>
                    <a:pt x="1441500" y="940612"/>
                  </a:lnTo>
                  <a:lnTo>
                    <a:pt x="1481404" y="965746"/>
                  </a:lnTo>
                  <a:lnTo>
                    <a:pt x="1519999" y="992695"/>
                  </a:lnTo>
                  <a:lnTo>
                    <a:pt x="1557248" y="1021372"/>
                  </a:lnTo>
                  <a:lnTo>
                    <a:pt x="1593088" y="1051725"/>
                  </a:lnTo>
                  <a:lnTo>
                    <a:pt x="1627466" y="1083703"/>
                  </a:lnTo>
                  <a:lnTo>
                    <a:pt x="1660321" y="1117231"/>
                  </a:lnTo>
                  <a:lnTo>
                    <a:pt x="1691589" y="1152271"/>
                  </a:lnTo>
                  <a:lnTo>
                    <a:pt x="1721231" y="1188720"/>
                  </a:lnTo>
                  <a:lnTo>
                    <a:pt x="1927860" y="832104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45352" y="4782311"/>
              <a:ext cx="1935480" cy="1925320"/>
            </a:xfrm>
            <a:custGeom>
              <a:avLst/>
              <a:gdLst/>
              <a:ahLst/>
              <a:cxnLst/>
              <a:rect l="l" t="t" r="r" b="b"/>
              <a:pathLst>
                <a:path w="1935479" h="1925320">
                  <a:moveTo>
                    <a:pt x="1188720" y="204089"/>
                  </a:moveTo>
                  <a:lnTo>
                    <a:pt x="832104" y="0"/>
                  </a:lnTo>
                  <a:lnTo>
                    <a:pt x="0" y="481203"/>
                  </a:lnTo>
                  <a:lnTo>
                    <a:pt x="0" y="1443609"/>
                  </a:lnTo>
                  <a:lnTo>
                    <a:pt x="832104" y="1924812"/>
                  </a:lnTo>
                  <a:lnTo>
                    <a:pt x="1142619" y="1744980"/>
                  </a:lnTo>
                  <a:lnTo>
                    <a:pt x="1106182" y="1711934"/>
                  </a:lnTo>
                  <a:lnTo>
                    <a:pt x="1071435" y="1677123"/>
                  </a:lnTo>
                  <a:lnTo>
                    <a:pt x="1038440" y="1640649"/>
                  </a:lnTo>
                  <a:lnTo>
                    <a:pt x="1007249" y="1602574"/>
                  </a:lnTo>
                  <a:lnTo>
                    <a:pt x="977950" y="1562950"/>
                  </a:lnTo>
                  <a:lnTo>
                    <a:pt x="950607" y="1521879"/>
                  </a:lnTo>
                  <a:lnTo>
                    <a:pt x="925296" y="1479423"/>
                  </a:lnTo>
                  <a:lnTo>
                    <a:pt x="902055" y="1435646"/>
                  </a:lnTo>
                  <a:lnTo>
                    <a:pt x="880986" y="1390611"/>
                  </a:lnTo>
                  <a:lnTo>
                    <a:pt x="862139" y="1344409"/>
                  </a:lnTo>
                  <a:lnTo>
                    <a:pt x="845578" y="1297101"/>
                  </a:lnTo>
                  <a:lnTo>
                    <a:pt x="831380" y="1248752"/>
                  </a:lnTo>
                  <a:lnTo>
                    <a:pt x="819607" y="1199451"/>
                  </a:lnTo>
                  <a:lnTo>
                    <a:pt x="810336" y="1149261"/>
                  </a:lnTo>
                  <a:lnTo>
                    <a:pt x="803630" y="1098245"/>
                  </a:lnTo>
                  <a:lnTo>
                    <a:pt x="799566" y="1046480"/>
                  </a:lnTo>
                  <a:lnTo>
                    <a:pt x="798195" y="994029"/>
                  </a:lnTo>
                  <a:lnTo>
                    <a:pt x="799452" y="943673"/>
                  </a:lnTo>
                  <a:lnTo>
                    <a:pt x="803186" y="893940"/>
                  </a:lnTo>
                  <a:lnTo>
                    <a:pt x="809345" y="844892"/>
                  </a:lnTo>
                  <a:lnTo>
                    <a:pt x="817867" y="796607"/>
                  </a:lnTo>
                  <a:lnTo>
                    <a:pt x="828687" y="749122"/>
                  </a:lnTo>
                  <a:lnTo>
                    <a:pt x="841756" y="702513"/>
                  </a:lnTo>
                  <a:lnTo>
                    <a:pt x="857008" y="656844"/>
                  </a:lnTo>
                  <a:lnTo>
                    <a:pt x="874382" y="612165"/>
                  </a:lnTo>
                  <a:lnTo>
                    <a:pt x="893826" y="568553"/>
                  </a:lnTo>
                  <a:lnTo>
                    <a:pt x="915263" y="526046"/>
                  </a:lnTo>
                  <a:lnTo>
                    <a:pt x="938657" y="484733"/>
                  </a:lnTo>
                  <a:lnTo>
                    <a:pt x="963930" y="444652"/>
                  </a:lnTo>
                  <a:lnTo>
                    <a:pt x="991031" y="405879"/>
                  </a:lnTo>
                  <a:lnTo>
                    <a:pt x="1019911" y="368477"/>
                  </a:lnTo>
                  <a:lnTo>
                    <a:pt x="1050493" y="332498"/>
                  </a:lnTo>
                  <a:lnTo>
                    <a:pt x="1082725" y="298018"/>
                  </a:lnTo>
                  <a:lnTo>
                    <a:pt x="1116545" y="265074"/>
                  </a:lnTo>
                  <a:lnTo>
                    <a:pt x="1151890" y="233743"/>
                  </a:lnTo>
                  <a:lnTo>
                    <a:pt x="1188720" y="204089"/>
                  </a:lnTo>
                  <a:close/>
                </a:path>
                <a:path w="1935479" h="1925320">
                  <a:moveTo>
                    <a:pt x="1935480" y="960882"/>
                  </a:moveTo>
                  <a:lnTo>
                    <a:pt x="1933041" y="912812"/>
                  </a:lnTo>
                  <a:lnTo>
                    <a:pt x="1925929" y="866114"/>
                  </a:lnTo>
                  <a:lnTo>
                    <a:pt x="1914347" y="821055"/>
                  </a:lnTo>
                  <a:lnTo>
                    <a:pt x="1898535" y="777862"/>
                  </a:lnTo>
                  <a:lnTo>
                    <a:pt x="1878736" y="736765"/>
                  </a:lnTo>
                  <a:lnTo>
                    <a:pt x="1855190" y="697992"/>
                  </a:lnTo>
                  <a:lnTo>
                    <a:pt x="1828126" y="661809"/>
                  </a:lnTo>
                  <a:lnTo>
                    <a:pt x="1797786" y="628421"/>
                  </a:lnTo>
                  <a:lnTo>
                    <a:pt x="1764398" y="598081"/>
                  </a:lnTo>
                  <a:lnTo>
                    <a:pt x="1728216" y="571017"/>
                  </a:lnTo>
                  <a:lnTo>
                    <a:pt x="1689442" y="547471"/>
                  </a:lnTo>
                  <a:lnTo>
                    <a:pt x="1648345" y="527672"/>
                  </a:lnTo>
                  <a:lnTo>
                    <a:pt x="1605153" y="511860"/>
                  </a:lnTo>
                  <a:lnTo>
                    <a:pt x="1560093" y="500278"/>
                  </a:lnTo>
                  <a:lnTo>
                    <a:pt x="1513395" y="493166"/>
                  </a:lnTo>
                  <a:lnTo>
                    <a:pt x="1465326" y="490728"/>
                  </a:lnTo>
                  <a:lnTo>
                    <a:pt x="1417243" y="493166"/>
                  </a:lnTo>
                  <a:lnTo>
                    <a:pt x="1370545" y="500278"/>
                  </a:lnTo>
                  <a:lnTo>
                    <a:pt x="1325486" y="511860"/>
                  </a:lnTo>
                  <a:lnTo>
                    <a:pt x="1282293" y="527672"/>
                  </a:lnTo>
                  <a:lnTo>
                    <a:pt x="1241196" y="547471"/>
                  </a:lnTo>
                  <a:lnTo>
                    <a:pt x="1202423" y="571017"/>
                  </a:lnTo>
                  <a:lnTo>
                    <a:pt x="1166241" y="598081"/>
                  </a:lnTo>
                  <a:lnTo>
                    <a:pt x="1132852" y="628421"/>
                  </a:lnTo>
                  <a:lnTo>
                    <a:pt x="1102512" y="661809"/>
                  </a:lnTo>
                  <a:lnTo>
                    <a:pt x="1075448" y="697992"/>
                  </a:lnTo>
                  <a:lnTo>
                    <a:pt x="1051902" y="736765"/>
                  </a:lnTo>
                  <a:lnTo>
                    <a:pt x="1032103" y="777862"/>
                  </a:lnTo>
                  <a:lnTo>
                    <a:pt x="1016292" y="821055"/>
                  </a:lnTo>
                  <a:lnTo>
                    <a:pt x="1004709" y="866114"/>
                  </a:lnTo>
                  <a:lnTo>
                    <a:pt x="997597" y="912812"/>
                  </a:lnTo>
                  <a:lnTo>
                    <a:pt x="995172" y="960882"/>
                  </a:lnTo>
                  <a:lnTo>
                    <a:pt x="997597" y="1008964"/>
                  </a:lnTo>
                  <a:lnTo>
                    <a:pt x="1004709" y="1055662"/>
                  </a:lnTo>
                  <a:lnTo>
                    <a:pt x="1016292" y="1100721"/>
                  </a:lnTo>
                  <a:lnTo>
                    <a:pt x="1032103" y="1143914"/>
                  </a:lnTo>
                  <a:lnTo>
                    <a:pt x="1051902" y="1185011"/>
                  </a:lnTo>
                  <a:lnTo>
                    <a:pt x="1075448" y="1223784"/>
                  </a:lnTo>
                  <a:lnTo>
                    <a:pt x="1102512" y="1259967"/>
                  </a:lnTo>
                  <a:lnTo>
                    <a:pt x="1132852" y="1293355"/>
                  </a:lnTo>
                  <a:lnTo>
                    <a:pt x="1166241" y="1323695"/>
                  </a:lnTo>
                  <a:lnTo>
                    <a:pt x="1202423" y="1350759"/>
                  </a:lnTo>
                  <a:lnTo>
                    <a:pt x="1241196" y="1374305"/>
                  </a:lnTo>
                  <a:lnTo>
                    <a:pt x="1282293" y="1394104"/>
                  </a:lnTo>
                  <a:lnTo>
                    <a:pt x="1325486" y="1409915"/>
                  </a:lnTo>
                  <a:lnTo>
                    <a:pt x="1370545" y="1421498"/>
                  </a:lnTo>
                  <a:lnTo>
                    <a:pt x="1417243" y="1428610"/>
                  </a:lnTo>
                  <a:lnTo>
                    <a:pt x="1465326" y="1431036"/>
                  </a:lnTo>
                  <a:lnTo>
                    <a:pt x="1513395" y="1428610"/>
                  </a:lnTo>
                  <a:lnTo>
                    <a:pt x="1560093" y="1421498"/>
                  </a:lnTo>
                  <a:lnTo>
                    <a:pt x="1605153" y="1409915"/>
                  </a:lnTo>
                  <a:lnTo>
                    <a:pt x="1648345" y="1394104"/>
                  </a:lnTo>
                  <a:lnTo>
                    <a:pt x="1689442" y="1374305"/>
                  </a:lnTo>
                  <a:lnTo>
                    <a:pt x="1728216" y="1350759"/>
                  </a:lnTo>
                  <a:lnTo>
                    <a:pt x="1764398" y="1323695"/>
                  </a:lnTo>
                  <a:lnTo>
                    <a:pt x="1797786" y="1293355"/>
                  </a:lnTo>
                  <a:lnTo>
                    <a:pt x="1828126" y="1259967"/>
                  </a:lnTo>
                  <a:lnTo>
                    <a:pt x="1855190" y="1223784"/>
                  </a:lnTo>
                  <a:lnTo>
                    <a:pt x="1878736" y="1185011"/>
                  </a:lnTo>
                  <a:lnTo>
                    <a:pt x="1898535" y="1143914"/>
                  </a:lnTo>
                  <a:lnTo>
                    <a:pt x="1914347" y="1100721"/>
                  </a:lnTo>
                  <a:lnTo>
                    <a:pt x="1925929" y="1055662"/>
                  </a:lnTo>
                  <a:lnTo>
                    <a:pt x="1933041" y="1008964"/>
                  </a:lnTo>
                  <a:lnTo>
                    <a:pt x="1935480" y="960882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29116" y="4782311"/>
              <a:ext cx="1935480" cy="1925320"/>
            </a:xfrm>
            <a:custGeom>
              <a:avLst/>
              <a:gdLst/>
              <a:ahLst/>
              <a:cxnLst/>
              <a:rect l="l" t="t" r="r" b="b"/>
              <a:pathLst>
                <a:path w="1935479" h="1925320">
                  <a:moveTo>
                    <a:pt x="938784" y="960882"/>
                  </a:moveTo>
                  <a:lnTo>
                    <a:pt x="936358" y="912812"/>
                  </a:lnTo>
                  <a:lnTo>
                    <a:pt x="929246" y="866114"/>
                  </a:lnTo>
                  <a:lnTo>
                    <a:pt x="917676" y="821055"/>
                  </a:lnTo>
                  <a:lnTo>
                    <a:pt x="901890" y="777862"/>
                  </a:lnTo>
                  <a:lnTo>
                    <a:pt x="882116" y="736765"/>
                  </a:lnTo>
                  <a:lnTo>
                    <a:pt x="858608" y="697992"/>
                  </a:lnTo>
                  <a:lnTo>
                    <a:pt x="831583" y="661809"/>
                  </a:lnTo>
                  <a:lnTo>
                    <a:pt x="801281" y="628421"/>
                  </a:lnTo>
                  <a:lnTo>
                    <a:pt x="767943" y="598081"/>
                  </a:lnTo>
                  <a:lnTo>
                    <a:pt x="731812" y="571017"/>
                  </a:lnTo>
                  <a:lnTo>
                    <a:pt x="693115" y="547471"/>
                  </a:lnTo>
                  <a:lnTo>
                    <a:pt x="652081" y="527672"/>
                  </a:lnTo>
                  <a:lnTo>
                    <a:pt x="608952" y="511860"/>
                  </a:lnTo>
                  <a:lnTo>
                    <a:pt x="563981" y="500278"/>
                  </a:lnTo>
                  <a:lnTo>
                    <a:pt x="517372" y="493166"/>
                  </a:lnTo>
                  <a:lnTo>
                    <a:pt x="469392" y="490728"/>
                  </a:lnTo>
                  <a:lnTo>
                    <a:pt x="421398" y="493166"/>
                  </a:lnTo>
                  <a:lnTo>
                    <a:pt x="374789" y="500278"/>
                  </a:lnTo>
                  <a:lnTo>
                    <a:pt x="329819" y="511860"/>
                  </a:lnTo>
                  <a:lnTo>
                    <a:pt x="286689" y="527672"/>
                  </a:lnTo>
                  <a:lnTo>
                    <a:pt x="245656" y="547471"/>
                  </a:lnTo>
                  <a:lnTo>
                    <a:pt x="206959" y="571017"/>
                  </a:lnTo>
                  <a:lnTo>
                    <a:pt x="170827" y="598081"/>
                  </a:lnTo>
                  <a:lnTo>
                    <a:pt x="137490" y="628421"/>
                  </a:lnTo>
                  <a:lnTo>
                    <a:pt x="107188" y="661809"/>
                  </a:lnTo>
                  <a:lnTo>
                    <a:pt x="80162" y="697992"/>
                  </a:lnTo>
                  <a:lnTo>
                    <a:pt x="56654" y="736765"/>
                  </a:lnTo>
                  <a:lnTo>
                    <a:pt x="36880" y="777862"/>
                  </a:lnTo>
                  <a:lnTo>
                    <a:pt x="21094" y="821055"/>
                  </a:lnTo>
                  <a:lnTo>
                    <a:pt x="9525" y="866114"/>
                  </a:lnTo>
                  <a:lnTo>
                    <a:pt x="2413" y="912812"/>
                  </a:lnTo>
                  <a:lnTo>
                    <a:pt x="0" y="960882"/>
                  </a:lnTo>
                  <a:lnTo>
                    <a:pt x="2413" y="1008964"/>
                  </a:lnTo>
                  <a:lnTo>
                    <a:pt x="9525" y="1055662"/>
                  </a:lnTo>
                  <a:lnTo>
                    <a:pt x="21094" y="1100721"/>
                  </a:lnTo>
                  <a:lnTo>
                    <a:pt x="36880" y="1143914"/>
                  </a:lnTo>
                  <a:lnTo>
                    <a:pt x="56654" y="1185011"/>
                  </a:lnTo>
                  <a:lnTo>
                    <a:pt x="80162" y="1223784"/>
                  </a:lnTo>
                  <a:lnTo>
                    <a:pt x="107188" y="1259967"/>
                  </a:lnTo>
                  <a:lnTo>
                    <a:pt x="137490" y="1293355"/>
                  </a:lnTo>
                  <a:lnTo>
                    <a:pt x="170827" y="1323695"/>
                  </a:lnTo>
                  <a:lnTo>
                    <a:pt x="206959" y="1350759"/>
                  </a:lnTo>
                  <a:lnTo>
                    <a:pt x="245656" y="1374305"/>
                  </a:lnTo>
                  <a:lnTo>
                    <a:pt x="286689" y="1394104"/>
                  </a:lnTo>
                  <a:lnTo>
                    <a:pt x="329819" y="1409915"/>
                  </a:lnTo>
                  <a:lnTo>
                    <a:pt x="374789" y="1421498"/>
                  </a:lnTo>
                  <a:lnTo>
                    <a:pt x="421398" y="1428610"/>
                  </a:lnTo>
                  <a:lnTo>
                    <a:pt x="469392" y="1431036"/>
                  </a:lnTo>
                  <a:lnTo>
                    <a:pt x="517372" y="1428610"/>
                  </a:lnTo>
                  <a:lnTo>
                    <a:pt x="563981" y="1421498"/>
                  </a:lnTo>
                  <a:lnTo>
                    <a:pt x="608952" y="1409915"/>
                  </a:lnTo>
                  <a:lnTo>
                    <a:pt x="652081" y="1394104"/>
                  </a:lnTo>
                  <a:lnTo>
                    <a:pt x="693115" y="1374305"/>
                  </a:lnTo>
                  <a:lnTo>
                    <a:pt x="731812" y="1350759"/>
                  </a:lnTo>
                  <a:lnTo>
                    <a:pt x="767943" y="1323695"/>
                  </a:lnTo>
                  <a:lnTo>
                    <a:pt x="801281" y="1293355"/>
                  </a:lnTo>
                  <a:lnTo>
                    <a:pt x="831583" y="1259967"/>
                  </a:lnTo>
                  <a:lnTo>
                    <a:pt x="858608" y="1223784"/>
                  </a:lnTo>
                  <a:lnTo>
                    <a:pt x="882116" y="1185011"/>
                  </a:lnTo>
                  <a:lnTo>
                    <a:pt x="901890" y="1143914"/>
                  </a:lnTo>
                  <a:lnTo>
                    <a:pt x="917676" y="1100721"/>
                  </a:lnTo>
                  <a:lnTo>
                    <a:pt x="929246" y="1055662"/>
                  </a:lnTo>
                  <a:lnTo>
                    <a:pt x="936358" y="1008964"/>
                  </a:lnTo>
                  <a:lnTo>
                    <a:pt x="938784" y="960882"/>
                  </a:lnTo>
                  <a:close/>
                </a:path>
                <a:path w="1935479" h="1925320">
                  <a:moveTo>
                    <a:pt x="1935480" y="481203"/>
                  </a:moveTo>
                  <a:lnTo>
                    <a:pt x="1103376" y="0"/>
                  </a:lnTo>
                  <a:lnTo>
                    <a:pt x="746760" y="204089"/>
                  </a:lnTo>
                  <a:lnTo>
                    <a:pt x="783577" y="233743"/>
                  </a:lnTo>
                  <a:lnTo>
                    <a:pt x="818921" y="265074"/>
                  </a:lnTo>
                  <a:lnTo>
                    <a:pt x="852741" y="298018"/>
                  </a:lnTo>
                  <a:lnTo>
                    <a:pt x="884974" y="332498"/>
                  </a:lnTo>
                  <a:lnTo>
                    <a:pt x="915555" y="368477"/>
                  </a:lnTo>
                  <a:lnTo>
                    <a:pt x="944435" y="405879"/>
                  </a:lnTo>
                  <a:lnTo>
                    <a:pt x="971537" y="444652"/>
                  </a:lnTo>
                  <a:lnTo>
                    <a:pt x="996810" y="484733"/>
                  </a:lnTo>
                  <a:lnTo>
                    <a:pt x="1020203" y="526046"/>
                  </a:lnTo>
                  <a:lnTo>
                    <a:pt x="1041641" y="568553"/>
                  </a:lnTo>
                  <a:lnTo>
                    <a:pt x="1061085" y="612165"/>
                  </a:lnTo>
                  <a:lnTo>
                    <a:pt x="1078458" y="656844"/>
                  </a:lnTo>
                  <a:lnTo>
                    <a:pt x="1093711" y="702513"/>
                  </a:lnTo>
                  <a:lnTo>
                    <a:pt x="1106779" y="749122"/>
                  </a:lnTo>
                  <a:lnTo>
                    <a:pt x="1117600" y="796607"/>
                  </a:lnTo>
                  <a:lnTo>
                    <a:pt x="1126121" y="844892"/>
                  </a:lnTo>
                  <a:lnTo>
                    <a:pt x="1132281" y="893940"/>
                  </a:lnTo>
                  <a:lnTo>
                    <a:pt x="1136015" y="943673"/>
                  </a:lnTo>
                  <a:lnTo>
                    <a:pt x="1137285" y="994029"/>
                  </a:lnTo>
                  <a:lnTo>
                    <a:pt x="1135900" y="1046480"/>
                  </a:lnTo>
                  <a:lnTo>
                    <a:pt x="1131836" y="1098245"/>
                  </a:lnTo>
                  <a:lnTo>
                    <a:pt x="1125131" y="1149261"/>
                  </a:lnTo>
                  <a:lnTo>
                    <a:pt x="1115860" y="1199451"/>
                  </a:lnTo>
                  <a:lnTo>
                    <a:pt x="1104087" y="1248752"/>
                  </a:lnTo>
                  <a:lnTo>
                    <a:pt x="1089888" y="1297101"/>
                  </a:lnTo>
                  <a:lnTo>
                    <a:pt x="1073327" y="1344409"/>
                  </a:lnTo>
                  <a:lnTo>
                    <a:pt x="1054481" y="1390611"/>
                  </a:lnTo>
                  <a:lnTo>
                    <a:pt x="1033411" y="1435646"/>
                  </a:lnTo>
                  <a:lnTo>
                    <a:pt x="1010170" y="1479423"/>
                  </a:lnTo>
                  <a:lnTo>
                    <a:pt x="984859" y="1521879"/>
                  </a:lnTo>
                  <a:lnTo>
                    <a:pt x="957516" y="1562950"/>
                  </a:lnTo>
                  <a:lnTo>
                    <a:pt x="928217" y="1602574"/>
                  </a:lnTo>
                  <a:lnTo>
                    <a:pt x="897026" y="1640649"/>
                  </a:lnTo>
                  <a:lnTo>
                    <a:pt x="864031" y="1677123"/>
                  </a:lnTo>
                  <a:lnTo>
                    <a:pt x="829284" y="1711934"/>
                  </a:lnTo>
                  <a:lnTo>
                    <a:pt x="792861" y="1744980"/>
                  </a:lnTo>
                  <a:lnTo>
                    <a:pt x="1103376" y="1924812"/>
                  </a:lnTo>
                  <a:lnTo>
                    <a:pt x="1935480" y="1443609"/>
                  </a:lnTo>
                  <a:lnTo>
                    <a:pt x="1935480" y="481203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00281" y="5084724"/>
            <a:ext cx="36537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Political,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finance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frequently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groups.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391" y="306451"/>
            <a:ext cx="79508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Actors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rgbClr val="3E3E3E"/>
                </a:solidFill>
                <a:latin typeface="Trebuchet MS"/>
                <a:cs typeface="Trebuchet MS"/>
              </a:rPr>
              <a:t>Advanced</a:t>
            </a:r>
            <a:r>
              <a:rPr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Persistent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451" y="760476"/>
            <a:ext cx="12070079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7492" y="2109216"/>
            <a:ext cx="6701027" cy="600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71052" y="8151062"/>
            <a:ext cx="5614670" cy="347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06195" marR="5080" indent="-1294130">
              <a:lnSpc>
                <a:spcPct val="101000"/>
              </a:lnSpc>
              <a:spcBef>
                <a:spcPts val="90"/>
              </a:spcBef>
            </a:pPr>
            <a:r>
              <a:rPr sz="105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Source: </a:t>
            </a:r>
            <a:r>
              <a:rPr sz="1050" spc="35" dirty="0">
                <a:solidFill>
                  <a:srgbClr val="3E3E3E"/>
                </a:solidFill>
                <a:latin typeface="Microsoft Sans Serif"/>
                <a:cs typeface="Microsoft Sans Serif"/>
                <a:hlinkClick r:id="rId4"/>
              </a:rPr>
              <a:t>http://media.kasperskycontenthub.com/wp-content/uploads/sItes/43/2019/11 </a:t>
            </a:r>
            <a:r>
              <a:rPr sz="105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/20 </a:t>
            </a:r>
            <a:r>
              <a:rPr sz="1050" spc="-2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05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151759/KSB2019_APT-predictions-2020_web.pdf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17776" y="2156460"/>
            <a:ext cx="4907280" cy="932815"/>
          </a:xfrm>
          <a:custGeom>
            <a:avLst/>
            <a:gdLst/>
            <a:ahLst/>
            <a:cxnLst/>
            <a:rect l="l" t="t" r="r" b="b"/>
            <a:pathLst>
              <a:path w="4907280" h="932814">
                <a:moveTo>
                  <a:pt x="4751832" y="0"/>
                </a:moveTo>
                <a:lnTo>
                  <a:pt x="155448" y="0"/>
                </a:lnTo>
                <a:lnTo>
                  <a:pt x="106314" y="7924"/>
                </a:lnTo>
                <a:lnTo>
                  <a:pt x="63642" y="29992"/>
                </a:lnTo>
                <a:lnTo>
                  <a:pt x="29992" y="63642"/>
                </a:lnTo>
                <a:lnTo>
                  <a:pt x="7924" y="106314"/>
                </a:lnTo>
                <a:lnTo>
                  <a:pt x="0" y="155448"/>
                </a:lnTo>
                <a:lnTo>
                  <a:pt x="0" y="777240"/>
                </a:lnTo>
                <a:lnTo>
                  <a:pt x="7924" y="826373"/>
                </a:lnTo>
                <a:lnTo>
                  <a:pt x="29992" y="869045"/>
                </a:lnTo>
                <a:lnTo>
                  <a:pt x="63642" y="902695"/>
                </a:lnTo>
                <a:lnTo>
                  <a:pt x="106314" y="924763"/>
                </a:lnTo>
                <a:lnTo>
                  <a:pt x="155448" y="932688"/>
                </a:lnTo>
                <a:lnTo>
                  <a:pt x="4751832" y="932688"/>
                </a:lnTo>
                <a:lnTo>
                  <a:pt x="4800965" y="924763"/>
                </a:lnTo>
                <a:lnTo>
                  <a:pt x="4843637" y="902695"/>
                </a:lnTo>
                <a:lnTo>
                  <a:pt x="4877287" y="869045"/>
                </a:lnTo>
                <a:lnTo>
                  <a:pt x="4899355" y="826373"/>
                </a:lnTo>
                <a:lnTo>
                  <a:pt x="4907280" y="777240"/>
                </a:lnTo>
                <a:lnTo>
                  <a:pt x="4907280" y="155448"/>
                </a:lnTo>
                <a:lnTo>
                  <a:pt x="4899355" y="106314"/>
                </a:lnTo>
                <a:lnTo>
                  <a:pt x="4877287" y="63642"/>
                </a:lnTo>
                <a:lnTo>
                  <a:pt x="4843637" y="29992"/>
                </a:lnTo>
                <a:lnTo>
                  <a:pt x="4800965" y="7924"/>
                </a:lnTo>
                <a:lnTo>
                  <a:pt x="475183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3692" y="2429078"/>
            <a:ext cx="26981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State-backed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17776" y="3401567"/>
            <a:ext cx="4907280" cy="932815"/>
          </a:xfrm>
          <a:custGeom>
            <a:avLst/>
            <a:gdLst/>
            <a:ahLst/>
            <a:cxnLst/>
            <a:rect l="l" t="t" r="r" b="b"/>
            <a:pathLst>
              <a:path w="4907280" h="932814">
                <a:moveTo>
                  <a:pt x="4751832" y="0"/>
                </a:moveTo>
                <a:lnTo>
                  <a:pt x="155448" y="0"/>
                </a:lnTo>
                <a:lnTo>
                  <a:pt x="106314" y="7924"/>
                </a:lnTo>
                <a:lnTo>
                  <a:pt x="63642" y="29992"/>
                </a:lnTo>
                <a:lnTo>
                  <a:pt x="29992" y="63642"/>
                </a:lnTo>
                <a:lnTo>
                  <a:pt x="7924" y="106314"/>
                </a:lnTo>
                <a:lnTo>
                  <a:pt x="0" y="155448"/>
                </a:lnTo>
                <a:lnTo>
                  <a:pt x="0" y="777240"/>
                </a:lnTo>
                <a:lnTo>
                  <a:pt x="7924" y="826373"/>
                </a:lnTo>
                <a:lnTo>
                  <a:pt x="29992" y="869045"/>
                </a:lnTo>
                <a:lnTo>
                  <a:pt x="63642" y="902695"/>
                </a:lnTo>
                <a:lnTo>
                  <a:pt x="106314" y="924763"/>
                </a:lnTo>
                <a:lnTo>
                  <a:pt x="155448" y="932688"/>
                </a:lnTo>
                <a:lnTo>
                  <a:pt x="4751832" y="932688"/>
                </a:lnTo>
                <a:lnTo>
                  <a:pt x="4800965" y="924763"/>
                </a:lnTo>
                <a:lnTo>
                  <a:pt x="4843637" y="902695"/>
                </a:lnTo>
                <a:lnTo>
                  <a:pt x="4877287" y="869045"/>
                </a:lnTo>
                <a:lnTo>
                  <a:pt x="4899355" y="826373"/>
                </a:lnTo>
                <a:lnTo>
                  <a:pt x="4907280" y="777240"/>
                </a:lnTo>
                <a:lnTo>
                  <a:pt x="4907280" y="155448"/>
                </a:lnTo>
                <a:lnTo>
                  <a:pt x="4899355" y="106314"/>
                </a:lnTo>
                <a:lnTo>
                  <a:pt x="4877287" y="63642"/>
                </a:lnTo>
                <a:lnTo>
                  <a:pt x="4843637" y="29992"/>
                </a:lnTo>
                <a:lnTo>
                  <a:pt x="4800965" y="7924"/>
                </a:lnTo>
                <a:lnTo>
                  <a:pt x="475183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02001" y="3674745"/>
            <a:ext cx="4337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Advanced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(APT)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7776" y="4646676"/>
            <a:ext cx="4907280" cy="932815"/>
          </a:xfrm>
          <a:custGeom>
            <a:avLst/>
            <a:gdLst/>
            <a:ahLst/>
            <a:cxnLst/>
            <a:rect l="l" t="t" r="r" b="b"/>
            <a:pathLst>
              <a:path w="4907280" h="932814">
                <a:moveTo>
                  <a:pt x="4751832" y="0"/>
                </a:moveTo>
                <a:lnTo>
                  <a:pt x="155448" y="0"/>
                </a:lnTo>
                <a:lnTo>
                  <a:pt x="106314" y="7924"/>
                </a:lnTo>
                <a:lnTo>
                  <a:pt x="63642" y="29992"/>
                </a:lnTo>
                <a:lnTo>
                  <a:pt x="29992" y="63642"/>
                </a:lnTo>
                <a:lnTo>
                  <a:pt x="7924" y="106314"/>
                </a:lnTo>
                <a:lnTo>
                  <a:pt x="0" y="155448"/>
                </a:lnTo>
                <a:lnTo>
                  <a:pt x="0" y="777239"/>
                </a:lnTo>
                <a:lnTo>
                  <a:pt x="7924" y="826373"/>
                </a:lnTo>
                <a:lnTo>
                  <a:pt x="29992" y="869045"/>
                </a:lnTo>
                <a:lnTo>
                  <a:pt x="63642" y="902695"/>
                </a:lnTo>
                <a:lnTo>
                  <a:pt x="106314" y="924763"/>
                </a:lnTo>
                <a:lnTo>
                  <a:pt x="155448" y="932688"/>
                </a:lnTo>
                <a:lnTo>
                  <a:pt x="4751832" y="932688"/>
                </a:lnTo>
                <a:lnTo>
                  <a:pt x="4800965" y="924763"/>
                </a:lnTo>
                <a:lnTo>
                  <a:pt x="4843637" y="902695"/>
                </a:lnTo>
                <a:lnTo>
                  <a:pt x="4877287" y="869045"/>
                </a:lnTo>
                <a:lnTo>
                  <a:pt x="4899355" y="826373"/>
                </a:lnTo>
                <a:lnTo>
                  <a:pt x="4907280" y="777239"/>
                </a:lnTo>
                <a:lnTo>
                  <a:pt x="4907280" y="155448"/>
                </a:lnTo>
                <a:lnTo>
                  <a:pt x="4899355" y="106314"/>
                </a:lnTo>
                <a:lnTo>
                  <a:pt x="4877287" y="63642"/>
                </a:lnTo>
                <a:lnTo>
                  <a:pt x="4843637" y="29992"/>
                </a:lnTo>
                <a:lnTo>
                  <a:pt x="4800965" y="7924"/>
                </a:lnTo>
                <a:lnTo>
                  <a:pt x="475183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86177" y="4919853"/>
            <a:ext cx="4568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Espionage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advantage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7776" y="5890259"/>
            <a:ext cx="4907280" cy="934719"/>
          </a:xfrm>
          <a:custGeom>
            <a:avLst/>
            <a:gdLst/>
            <a:ahLst/>
            <a:cxnLst/>
            <a:rect l="l" t="t" r="r" b="b"/>
            <a:pathLst>
              <a:path w="4907280" h="934720">
                <a:moveTo>
                  <a:pt x="4751578" y="0"/>
                </a:moveTo>
                <a:lnTo>
                  <a:pt x="155701" y="0"/>
                </a:lnTo>
                <a:lnTo>
                  <a:pt x="106493" y="7939"/>
                </a:lnTo>
                <a:lnTo>
                  <a:pt x="63751" y="30045"/>
                </a:lnTo>
                <a:lnTo>
                  <a:pt x="30045" y="63751"/>
                </a:lnTo>
                <a:lnTo>
                  <a:pt x="7939" y="106493"/>
                </a:lnTo>
                <a:lnTo>
                  <a:pt x="0" y="155701"/>
                </a:lnTo>
                <a:lnTo>
                  <a:pt x="0" y="778509"/>
                </a:lnTo>
                <a:lnTo>
                  <a:pt x="7939" y="827718"/>
                </a:lnTo>
                <a:lnTo>
                  <a:pt x="30045" y="870460"/>
                </a:lnTo>
                <a:lnTo>
                  <a:pt x="63751" y="904166"/>
                </a:lnTo>
                <a:lnTo>
                  <a:pt x="106493" y="926272"/>
                </a:lnTo>
                <a:lnTo>
                  <a:pt x="155701" y="934212"/>
                </a:lnTo>
                <a:lnTo>
                  <a:pt x="4751578" y="934212"/>
                </a:lnTo>
                <a:lnTo>
                  <a:pt x="4800786" y="926272"/>
                </a:lnTo>
                <a:lnTo>
                  <a:pt x="4843528" y="904166"/>
                </a:lnTo>
                <a:lnTo>
                  <a:pt x="4877234" y="870460"/>
                </a:lnTo>
                <a:lnTo>
                  <a:pt x="4899340" y="827718"/>
                </a:lnTo>
                <a:lnTo>
                  <a:pt x="4907280" y="778509"/>
                </a:lnTo>
                <a:lnTo>
                  <a:pt x="4907280" y="155701"/>
                </a:lnTo>
                <a:lnTo>
                  <a:pt x="4899340" y="106493"/>
                </a:lnTo>
                <a:lnTo>
                  <a:pt x="4877234" y="63751"/>
                </a:lnTo>
                <a:lnTo>
                  <a:pt x="4843528" y="30045"/>
                </a:lnTo>
                <a:lnTo>
                  <a:pt x="4800786" y="7939"/>
                </a:lnTo>
                <a:lnTo>
                  <a:pt x="475157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71391" y="6164960"/>
            <a:ext cx="1400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Deniability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7776" y="7135368"/>
            <a:ext cx="4907280" cy="934719"/>
          </a:xfrm>
          <a:custGeom>
            <a:avLst/>
            <a:gdLst/>
            <a:ahLst/>
            <a:cxnLst/>
            <a:rect l="l" t="t" r="r" b="b"/>
            <a:pathLst>
              <a:path w="4907280" h="934720">
                <a:moveTo>
                  <a:pt x="4751578" y="0"/>
                </a:moveTo>
                <a:lnTo>
                  <a:pt x="155701" y="0"/>
                </a:lnTo>
                <a:lnTo>
                  <a:pt x="106493" y="7939"/>
                </a:lnTo>
                <a:lnTo>
                  <a:pt x="63751" y="30045"/>
                </a:lnTo>
                <a:lnTo>
                  <a:pt x="30045" y="63751"/>
                </a:lnTo>
                <a:lnTo>
                  <a:pt x="7939" y="106493"/>
                </a:lnTo>
                <a:lnTo>
                  <a:pt x="0" y="155701"/>
                </a:lnTo>
                <a:lnTo>
                  <a:pt x="0" y="778509"/>
                </a:lnTo>
                <a:lnTo>
                  <a:pt x="7939" y="827723"/>
                </a:lnTo>
                <a:lnTo>
                  <a:pt x="30045" y="870465"/>
                </a:lnTo>
                <a:lnTo>
                  <a:pt x="63751" y="904170"/>
                </a:lnTo>
                <a:lnTo>
                  <a:pt x="106493" y="926274"/>
                </a:lnTo>
                <a:lnTo>
                  <a:pt x="155701" y="934211"/>
                </a:lnTo>
                <a:lnTo>
                  <a:pt x="4751578" y="934211"/>
                </a:lnTo>
                <a:lnTo>
                  <a:pt x="4800786" y="926274"/>
                </a:lnTo>
                <a:lnTo>
                  <a:pt x="4843528" y="904170"/>
                </a:lnTo>
                <a:lnTo>
                  <a:pt x="4877234" y="870465"/>
                </a:lnTo>
                <a:lnTo>
                  <a:pt x="4899340" y="827723"/>
                </a:lnTo>
                <a:lnTo>
                  <a:pt x="4907280" y="778509"/>
                </a:lnTo>
                <a:lnTo>
                  <a:pt x="4907280" y="155701"/>
                </a:lnTo>
                <a:lnTo>
                  <a:pt x="4899340" y="106493"/>
                </a:lnTo>
                <a:lnTo>
                  <a:pt x="4877234" y="63751"/>
                </a:lnTo>
                <a:lnTo>
                  <a:pt x="4843528" y="30045"/>
                </a:lnTo>
                <a:lnTo>
                  <a:pt x="4800786" y="7939"/>
                </a:lnTo>
                <a:lnTo>
                  <a:pt x="475157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64255" y="7410068"/>
            <a:ext cx="2813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Flag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84216" y="1523746"/>
            <a:ext cx="66840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characteristics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Learning</a:t>
            </a:r>
            <a:r>
              <a:rPr spc="-1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0" dirty="0">
                <a:solidFill>
                  <a:srgbClr val="3E3E3E"/>
                </a:solidFill>
                <a:latin typeface="Trebuchet MS"/>
                <a:cs typeface="Trebuchet MS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450330" cy="243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end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lesson,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you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will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able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Tahoma"/>
                <a:cs typeface="Tahoma"/>
              </a:rPr>
              <a:t>to: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ahoma"/>
              <a:cs typeface="Tahoma"/>
            </a:endParaRPr>
          </a:p>
          <a:p>
            <a:pPr marL="626110">
              <a:lnSpc>
                <a:spcPct val="100000"/>
              </a:lnSpc>
            </a:pP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Compare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roles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50">
              <a:latin typeface="Tahoma"/>
              <a:cs typeface="Tahoma"/>
            </a:endParaRPr>
          </a:p>
          <a:p>
            <a:pPr marL="626110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Categorize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controls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00242"/>
            <a:ext cx="4700270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Analyze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cybersecurity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Interpret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ISO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cloud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frameworks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63239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230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21808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4952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3715" y="306451"/>
            <a:ext cx="3528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Criminal</a:t>
            </a:r>
            <a:r>
              <a:rPr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Syndicates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5732" y="760476"/>
            <a:ext cx="53035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59680" y="2863088"/>
            <a:ext cx="2189480" cy="5626100"/>
            <a:chOff x="5559680" y="2863088"/>
            <a:chExt cx="2189480" cy="5626100"/>
          </a:xfrm>
        </p:grpSpPr>
        <p:sp>
          <p:nvSpPr>
            <p:cNvPr id="5" name="object 5"/>
            <p:cNvSpPr/>
            <p:nvPr/>
          </p:nvSpPr>
          <p:spPr>
            <a:xfrm>
              <a:off x="5559680" y="2863088"/>
              <a:ext cx="2189480" cy="5626100"/>
            </a:xfrm>
            <a:custGeom>
              <a:avLst/>
              <a:gdLst/>
              <a:ahLst/>
              <a:cxnLst/>
              <a:rect l="l" t="t" r="r" b="b"/>
              <a:pathLst>
                <a:path w="2189479" h="5626100">
                  <a:moveTo>
                    <a:pt x="92327" y="5562600"/>
                  </a:moveTo>
                  <a:lnTo>
                    <a:pt x="29335" y="5613400"/>
                  </a:lnTo>
                  <a:lnTo>
                    <a:pt x="113028" y="5626100"/>
                  </a:lnTo>
                  <a:lnTo>
                    <a:pt x="104747" y="5600700"/>
                  </a:lnTo>
                  <a:lnTo>
                    <a:pt x="92200" y="5600700"/>
                  </a:lnTo>
                  <a:lnTo>
                    <a:pt x="88771" y="5588000"/>
                  </a:lnTo>
                  <a:lnTo>
                    <a:pt x="100607" y="5588000"/>
                  </a:lnTo>
                  <a:lnTo>
                    <a:pt x="92327" y="5562600"/>
                  </a:lnTo>
                  <a:close/>
                </a:path>
                <a:path w="2189479" h="5626100">
                  <a:moveTo>
                    <a:pt x="100607" y="5588000"/>
                  </a:moveTo>
                  <a:lnTo>
                    <a:pt x="88771" y="5588000"/>
                  </a:lnTo>
                  <a:lnTo>
                    <a:pt x="92200" y="5600700"/>
                  </a:lnTo>
                  <a:lnTo>
                    <a:pt x="104747" y="5600700"/>
                  </a:lnTo>
                  <a:lnTo>
                    <a:pt x="100607" y="5588000"/>
                  </a:lnTo>
                  <a:close/>
                </a:path>
                <a:path w="2189479" h="5626100">
                  <a:moveTo>
                    <a:pt x="74449" y="37773"/>
                  </a:moveTo>
                  <a:lnTo>
                    <a:pt x="74420" y="38100"/>
                  </a:lnTo>
                  <a:lnTo>
                    <a:pt x="71082" y="50495"/>
                  </a:lnTo>
                  <a:lnTo>
                    <a:pt x="107821" y="63500"/>
                  </a:lnTo>
                  <a:lnTo>
                    <a:pt x="178560" y="76200"/>
                  </a:lnTo>
                  <a:lnTo>
                    <a:pt x="178306" y="76200"/>
                  </a:lnTo>
                  <a:lnTo>
                    <a:pt x="248283" y="101600"/>
                  </a:lnTo>
                  <a:lnTo>
                    <a:pt x="316990" y="127000"/>
                  </a:lnTo>
                  <a:lnTo>
                    <a:pt x="384681" y="152400"/>
                  </a:lnTo>
                  <a:lnTo>
                    <a:pt x="451610" y="190500"/>
                  </a:lnTo>
                  <a:lnTo>
                    <a:pt x="451356" y="190500"/>
                  </a:lnTo>
                  <a:lnTo>
                    <a:pt x="517269" y="215900"/>
                  </a:lnTo>
                  <a:lnTo>
                    <a:pt x="582166" y="241300"/>
                  </a:lnTo>
                  <a:lnTo>
                    <a:pt x="581912" y="241300"/>
                  </a:lnTo>
                  <a:lnTo>
                    <a:pt x="708658" y="317500"/>
                  </a:lnTo>
                  <a:lnTo>
                    <a:pt x="708277" y="317500"/>
                  </a:lnTo>
                  <a:lnTo>
                    <a:pt x="830578" y="381000"/>
                  </a:lnTo>
                  <a:lnTo>
                    <a:pt x="830324" y="381000"/>
                  </a:lnTo>
                  <a:lnTo>
                    <a:pt x="948434" y="457200"/>
                  </a:lnTo>
                  <a:lnTo>
                    <a:pt x="948180" y="457200"/>
                  </a:lnTo>
                  <a:lnTo>
                    <a:pt x="1061464" y="546100"/>
                  </a:lnTo>
                  <a:lnTo>
                    <a:pt x="1061210" y="546100"/>
                  </a:lnTo>
                  <a:lnTo>
                    <a:pt x="1169922" y="635000"/>
                  </a:lnTo>
                  <a:lnTo>
                    <a:pt x="1169668" y="635000"/>
                  </a:lnTo>
                  <a:lnTo>
                    <a:pt x="1273554" y="723900"/>
                  </a:lnTo>
                  <a:lnTo>
                    <a:pt x="1372360" y="825500"/>
                  </a:lnTo>
                  <a:lnTo>
                    <a:pt x="1372106" y="825500"/>
                  </a:lnTo>
                  <a:lnTo>
                    <a:pt x="1466086" y="927100"/>
                  </a:lnTo>
                  <a:lnTo>
                    <a:pt x="1465832" y="927100"/>
                  </a:lnTo>
                  <a:lnTo>
                    <a:pt x="1554478" y="1041400"/>
                  </a:lnTo>
                  <a:lnTo>
                    <a:pt x="1637663" y="1143000"/>
                  </a:lnTo>
                  <a:lnTo>
                    <a:pt x="1715260" y="1257300"/>
                  </a:lnTo>
                  <a:lnTo>
                    <a:pt x="1787523" y="1384300"/>
                  </a:lnTo>
                  <a:lnTo>
                    <a:pt x="1853944" y="1498600"/>
                  </a:lnTo>
                  <a:lnTo>
                    <a:pt x="1914523" y="1625600"/>
                  </a:lnTo>
                  <a:lnTo>
                    <a:pt x="1942590" y="1689100"/>
                  </a:lnTo>
                  <a:lnTo>
                    <a:pt x="1969260" y="1752600"/>
                  </a:lnTo>
                  <a:lnTo>
                    <a:pt x="1994152" y="1816100"/>
                  </a:lnTo>
                  <a:lnTo>
                    <a:pt x="2017774" y="1879600"/>
                  </a:lnTo>
                  <a:lnTo>
                    <a:pt x="2039745" y="1943100"/>
                  </a:lnTo>
                  <a:lnTo>
                    <a:pt x="2060065" y="2019300"/>
                  </a:lnTo>
                  <a:lnTo>
                    <a:pt x="2078861" y="2082800"/>
                  </a:lnTo>
                  <a:lnTo>
                    <a:pt x="2096133" y="2146300"/>
                  </a:lnTo>
                  <a:lnTo>
                    <a:pt x="2096006" y="2146300"/>
                  </a:lnTo>
                  <a:lnTo>
                    <a:pt x="2111627" y="2209800"/>
                  </a:lnTo>
                  <a:lnTo>
                    <a:pt x="2125597" y="2286000"/>
                  </a:lnTo>
                  <a:lnTo>
                    <a:pt x="2138043" y="2349500"/>
                  </a:lnTo>
                  <a:lnTo>
                    <a:pt x="2148584" y="2425700"/>
                  </a:lnTo>
                  <a:lnTo>
                    <a:pt x="2157601" y="2489200"/>
                  </a:lnTo>
                  <a:lnTo>
                    <a:pt x="2164713" y="2565400"/>
                  </a:lnTo>
                  <a:lnTo>
                    <a:pt x="2170428" y="2628900"/>
                  </a:lnTo>
                  <a:lnTo>
                    <a:pt x="2174238" y="2705100"/>
                  </a:lnTo>
                  <a:lnTo>
                    <a:pt x="2176270" y="2768600"/>
                  </a:lnTo>
                  <a:lnTo>
                    <a:pt x="2176524" y="2844800"/>
                  </a:lnTo>
                  <a:lnTo>
                    <a:pt x="2175000" y="2921000"/>
                  </a:lnTo>
                  <a:lnTo>
                    <a:pt x="2171825" y="2984500"/>
                  </a:lnTo>
                  <a:lnTo>
                    <a:pt x="2166618" y="3060700"/>
                  </a:lnTo>
                  <a:lnTo>
                    <a:pt x="2159760" y="3136900"/>
                  </a:lnTo>
                  <a:lnTo>
                    <a:pt x="2151124" y="3200400"/>
                  </a:lnTo>
                  <a:lnTo>
                    <a:pt x="2140456" y="3276600"/>
                  </a:lnTo>
                  <a:lnTo>
                    <a:pt x="2128010" y="3352800"/>
                  </a:lnTo>
                  <a:lnTo>
                    <a:pt x="2113659" y="3416300"/>
                  </a:lnTo>
                  <a:lnTo>
                    <a:pt x="2097276" y="3492500"/>
                  </a:lnTo>
                  <a:lnTo>
                    <a:pt x="2079115" y="3568700"/>
                  </a:lnTo>
                  <a:lnTo>
                    <a:pt x="2052572" y="3657600"/>
                  </a:lnTo>
                  <a:lnTo>
                    <a:pt x="2023235" y="3746500"/>
                  </a:lnTo>
                  <a:lnTo>
                    <a:pt x="1990850" y="3835400"/>
                  </a:lnTo>
                  <a:lnTo>
                    <a:pt x="1955544" y="3924300"/>
                  </a:lnTo>
                  <a:lnTo>
                    <a:pt x="1917571" y="4013200"/>
                  </a:lnTo>
                  <a:lnTo>
                    <a:pt x="1876804" y="4102100"/>
                  </a:lnTo>
                  <a:lnTo>
                    <a:pt x="1833243" y="4191000"/>
                  </a:lnTo>
                  <a:lnTo>
                    <a:pt x="1787142" y="4267200"/>
                  </a:lnTo>
                  <a:lnTo>
                    <a:pt x="1738374" y="4356100"/>
                  </a:lnTo>
                  <a:lnTo>
                    <a:pt x="1687066" y="4432300"/>
                  </a:lnTo>
                  <a:lnTo>
                    <a:pt x="1633345" y="4508500"/>
                  </a:lnTo>
                  <a:lnTo>
                    <a:pt x="1577211" y="4584700"/>
                  </a:lnTo>
                  <a:lnTo>
                    <a:pt x="1518664" y="4660900"/>
                  </a:lnTo>
                  <a:lnTo>
                    <a:pt x="1457704" y="4724400"/>
                  </a:lnTo>
                  <a:lnTo>
                    <a:pt x="1394585" y="4800600"/>
                  </a:lnTo>
                  <a:lnTo>
                    <a:pt x="1329180" y="4864100"/>
                  </a:lnTo>
                  <a:lnTo>
                    <a:pt x="1329307" y="4864100"/>
                  </a:lnTo>
                  <a:lnTo>
                    <a:pt x="1261743" y="4927600"/>
                  </a:lnTo>
                  <a:lnTo>
                    <a:pt x="1192020" y="4991100"/>
                  </a:lnTo>
                  <a:lnTo>
                    <a:pt x="1120392" y="5054600"/>
                  </a:lnTo>
                  <a:lnTo>
                    <a:pt x="1046859" y="5105400"/>
                  </a:lnTo>
                  <a:lnTo>
                    <a:pt x="971167" y="5168900"/>
                  </a:lnTo>
                  <a:lnTo>
                    <a:pt x="893697" y="5219700"/>
                  </a:lnTo>
                  <a:lnTo>
                    <a:pt x="814449" y="5270500"/>
                  </a:lnTo>
                  <a:lnTo>
                    <a:pt x="814576" y="5270500"/>
                  </a:lnTo>
                  <a:lnTo>
                    <a:pt x="733423" y="5321300"/>
                  </a:lnTo>
                  <a:lnTo>
                    <a:pt x="650619" y="5372100"/>
                  </a:lnTo>
                  <a:lnTo>
                    <a:pt x="566164" y="5410200"/>
                  </a:lnTo>
                  <a:lnTo>
                    <a:pt x="566418" y="5410200"/>
                  </a:lnTo>
                  <a:lnTo>
                    <a:pt x="480058" y="5448300"/>
                  </a:lnTo>
                  <a:lnTo>
                    <a:pt x="480312" y="5448300"/>
                  </a:lnTo>
                  <a:lnTo>
                    <a:pt x="392428" y="5486400"/>
                  </a:lnTo>
                  <a:lnTo>
                    <a:pt x="392682" y="5486400"/>
                  </a:lnTo>
                  <a:lnTo>
                    <a:pt x="303401" y="5524500"/>
                  </a:lnTo>
                  <a:lnTo>
                    <a:pt x="303655" y="5524500"/>
                  </a:lnTo>
                  <a:lnTo>
                    <a:pt x="212850" y="5549900"/>
                  </a:lnTo>
                  <a:lnTo>
                    <a:pt x="212977" y="5549900"/>
                  </a:lnTo>
                  <a:lnTo>
                    <a:pt x="120775" y="5588000"/>
                  </a:lnTo>
                  <a:lnTo>
                    <a:pt x="100607" y="5588000"/>
                  </a:lnTo>
                  <a:lnTo>
                    <a:pt x="104747" y="5600700"/>
                  </a:lnTo>
                  <a:lnTo>
                    <a:pt x="124585" y="5600700"/>
                  </a:lnTo>
                  <a:lnTo>
                    <a:pt x="216914" y="5562600"/>
                  </a:lnTo>
                  <a:lnTo>
                    <a:pt x="307973" y="5537200"/>
                  </a:lnTo>
                  <a:lnTo>
                    <a:pt x="485392" y="5461000"/>
                  </a:lnTo>
                  <a:lnTo>
                    <a:pt x="571879" y="5422900"/>
                  </a:lnTo>
                  <a:lnTo>
                    <a:pt x="656715" y="5372100"/>
                  </a:lnTo>
                  <a:lnTo>
                    <a:pt x="739773" y="5334000"/>
                  </a:lnTo>
                  <a:lnTo>
                    <a:pt x="821180" y="5283200"/>
                  </a:lnTo>
                  <a:lnTo>
                    <a:pt x="900809" y="5232400"/>
                  </a:lnTo>
                  <a:lnTo>
                    <a:pt x="978660" y="5181600"/>
                  </a:lnTo>
                  <a:lnTo>
                    <a:pt x="1054606" y="5118100"/>
                  </a:lnTo>
                  <a:lnTo>
                    <a:pt x="1128520" y="5067300"/>
                  </a:lnTo>
                  <a:lnTo>
                    <a:pt x="1200529" y="5003800"/>
                  </a:lnTo>
                  <a:lnTo>
                    <a:pt x="1270506" y="4940300"/>
                  </a:lnTo>
                  <a:lnTo>
                    <a:pt x="1338197" y="4876800"/>
                  </a:lnTo>
                  <a:lnTo>
                    <a:pt x="1403856" y="4800600"/>
                  </a:lnTo>
                  <a:lnTo>
                    <a:pt x="1467356" y="4737100"/>
                  </a:lnTo>
                  <a:lnTo>
                    <a:pt x="1528443" y="4660900"/>
                  </a:lnTo>
                  <a:lnTo>
                    <a:pt x="1587244" y="4584700"/>
                  </a:lnTo>
                  <a:lnTo>
                    <a:pt x="1643759" y="4508500"/>
                  </a:lnTo>
                  <a:lnTo>
                    <a:pt x="1697607" y="4432300"/>
                  </a:lnTo>
                  <a:lnTo>
                    <a:pt x="1749169" y="4356100"/>
                  </a:lnTo>
                  <a:lnTo>
                    <a:pt x="1798191" y="4279900"/>
                  </a:lnTo>
                  <a:lnTo>
                    <a:pt x="1844419" y="4191000"/>
                  </a:lnTo>
                  <a:lnTo>
                    <a:pt x="1888234" y="4102100"/>
                  </a:lnTo>
                  <a:lnTo>
                    <a:pt x="1929128" y="4025900"/>
                  </a:lnTo>
                  <a:lnTo>
                    <a:pt x="1967355" y="3937000"/>
                  </a:lnTo>
                  <a:lnTo>
                    <a:pt x="2002788" y="3848100"/>
                  </a:lnTo>
                  <a:lnTo>
                    <a:pt x="2035300" y="3759200"/>
                  </a:lnTo>
                  <a:lnTo>
                    <a:pt x="2064764" y="3657600"/>
                  </a:lnTo>
                  <a:lnTo>
                    <a:pt x="2091434" y="3568700"/>
                  </a:lnTo>
                  <a:lnTo>
                    <a:pt x="2109595" y="3492500"/>
                  </a:lnTo>
                  <a:lnTo>
                    <a:pt x="2126105" y="3429000"/>
                  </a:lnTo>
                  <a:lnTo>
                    <a:pt x="2140456" y="3352800"/>
                  </a:lnTo>
                  <a:lnTo>
                    <a:pt x="2153029" y="3276600"/>
                  </a:lnTo>
                  <a:lnTo>
                    <a:pt x="2163697" y="3200400"/>
                  </a:lnTo>
                  <a:lnTo>
                    <a:pt x="2172460" y="3136900"/>
                  </a:lnTo>
                  <a:lnTo>
                    <a:pt x="2179318" y="3060700"/>
                  </a:lnTo>
                  <a:lnTo>
                    <a:pt x="2184525" y="2984500"/>
                  </a:lnTo>
                  <a:lnTo>
                    <a:pt x="2187700" y="2921000"/>
                  </a:lnTo>
                  <a:lnTo>
                    <a:pt x="2189224" y="2844800"/>
                  </a:lnTo>
                  <a:lnTo>
                    <a:pt x="2188970" y="2768600"/>
                  </a:lnTo>
                  <a:lnTo>
                    <a:pt x="2186811" y="2705100"/>
                  </a:lnTo>
                  <a:lnTo>
                    <a:pt x="2183001" y="2628900"/>
                  </a:lnTo>
                  <a:lnTo>
                    <a:pt x="2177413" y="2565400"/>
                  </a:lnTo>
                  <a:lnTo>
                    <a:pt x="2170174" y="2489200"/>
                  </a:lnTo>
                  <a:lnTo>
                    <a:pt x="2161157" y="2425700"/>
                  </a:lnTo>
                  <a:lnTo>
                    <a:pt x="2150489" y="2349500"/>
                  </a:lnTo>
                  <a:lnTo>
                    <a:pt x="2138043" y="2286000"/>
                  </a:lnTo>
                  <a:lnTo>
                    <a:pt x="2124073" y="2209800"/>
                  </a:lnTo>
                  <a:lnTo>
                    <a:pt x="2108452" y="2146300"/>
                  </a:lnTo>
                  <a:lnTo>
                    <a:pt x="2091180" y="2082800"/>
                  </a:lnTo>
                  <a:lnTo>
                    <a:pt x="2072257" y="2006600"/>
                  </a:lnTo>
                  <a:lnTo>
                    <a:pt x="2051810" y="1943100"/>
                  </a:lnTo>
                  <a:lnTo>
                    <a:pt x="2029712" y="1879600"/>
                  </a:lnTo>
                  <a:lnTo>
                    <a:pt x="2006090" y="1816100"/>
                  </a:lnTo>
                  <a:lnTo>
                    <a:pt x="1980944" y="1752600"/>
                  </a:lnTo>
                  <a:lnTo>
                    <a:pt x="1954274" y="1676400"/>
                  </a:lnTo>
                  <a:lnTo>
                    <a:pt x="1925953" y="1612900"/>
                  </a:lnTo>
                  <a:lnTo>
                    <a:pt x="1865120" y="1498600"/>
                  </a:lnTo>
                  <a:lnTo>
                    <a:pt x="1798445" y="1371600"/>
                  </a:lnTo>
                  <a:lnTo>
                    <a:pt x="1725928" y="1257300"/>
                  </a:lnTo>
                  <a:lnTo>
                    <a:pt x="1647950" y="1143000"/>
                  </a:lnTo>
                  <a:lnTo>
                    <a:pt x="1564384" y="1028700"/>
                  </a:lnTo>
                  <a:lnTo>
                    <a:pt x="1475484" y="927100"/>
                  </a:lnTo>
                  <a:lnTo>
                    <a:pt x="1381377" y="812800"/>
                  </a:lnTo>
                  <a:lnTo>
                    <a:pt x="1282190" y="723900"/>
                  </a:lnTo>
                  <a:lnTo>
                    <a:pt x="1178050" y="622300"/>
                  </a:lnTo>
                  <a:lnTo>
                    <a:pt x="1069084" y="533400"/>
                  </a:lnTo>
                  <a:lnTo>
                    <a:pt x="955546" y="457200"/>
                  </a:lnTo>
                  <a:lnTo>
                    <a:pt x="837309" y="368300"/>
                  </a:lnTo>
                  <a:lnTo>
                    <a:pt x="714627" y="304800"/>
                  </a:lnTo>
                  <a:lnTo>
                    <a:pt x="587754" y="228600"/>
                  </a:lnTo>
                  <a:lnTo>
                    <a:pt x="456563" y="177800"/>
                  </a:lnTo>
                  <a:lnTo>
                    <a:pt x="389507" y="139700"/>
                  </a:lnTo>
                  <a:lnTo>
                    <a:pt x="182370" y="63500"/>
                  </a:lnTo>
                  <a:lnTo>
                    <a:pt x="111250" y="50800"/>
                  </a:lnTo>
                  <a:lnTo>
                    <a:pt x="74449" y="37773"/>
                  </a:lnTo>
                  <a:close/>
                </a:path>
                <a:path w="2189479" h="5626100">
                  <a:moveTo>
                    <a:pt x="61507" y="0"/>
                  </a:moveTo>
                  <a:lnTo>
                    <a:pt x="19095" y="0"/>
                  </a:lnTo>
                  <a:lnTo>
                    <a:pt x="7981" y="12700"/>
                  </a:lnTo>
                  <a:lnTo>
                    <a:pt x="1141" y="25400"/>
                  </a:lnTo>
                  <a:lnTo>
                    <a:pt x="0" y="38100"/>
                  </a:lnTo>
                  <a:lnTo>
                    <a:pt x="4585" y="50800"/>
                  </a:lnTo>
                  <a:lnTo>
                    <a:pt x="14053" y="63500"/>
                  </a:lnTo>
                  <a:lnTo>
                    <a:pt x="27557" y="76200"/>
                  </a:lnTo>
                  <a:lnTo>
                    <a:pt x="42612" y="76200"/>
                  </a:lnTo>
                  <a:lnTo>
                    <a:pt x="56465" y="63500"/>
                  </a:lnTo>
                  <a:lnTo>
                    <a:pt x="67579" y="63500"/>
                  </a:lnTo>
                  <a:lnTo>
                    <a:pt x="71082" y="50495"/>
                  </a:lnTo>
                  <a:lnTo>
                    <a:pt x="36066" y="38100"/>
                  </a:lnTo>
                  <a:lnTo>
                    <a:pt x="39495" y="25400"/>
                  </a:lnTo>
                  <a:lnTo>
                    <a:pt x="75561" y="25400"/>
                  </a:lnTo>
                  <a:lnTo>
                    <a:pt x="70975" y="12700"/>
                  </a:lnTo>
                  <a:lnTo>
                    <a:pt x="61507" y="0"/>
                  </a:lnTo>
                  <a:close/>
                </a:path>
                <a:path w="2189479" h="5626100">
                  <a:moveTo>
                    <a:pt x="39495" y="25400"/>
                  </a:moveTo>
                  <a:lnTo>
                    <a:pt x="36066" y="38100"/>
                  </a:lnTo>
                  <a:lnTo>
                    <a:pt x="71082" y="50495"/>
                  </a:lnTo>
                  <a:lnTo>
                    <a:pt x="74420" y="38100"/>
                  </a:lnTo>
                  <a:lnTo>
                    <a:pt x="74449" y="37773"/>
                  </a:lnTo>
                  <a:lnTo>
                    <a:pt x="39495" y="25400"/>
                  </a:lnTo>
                  <a:close/>
                </a:path>
                <a:path w="2189479" h="5626100">
                  <a:moveTo>
                    <a:pt x="75561" y="25400"/>
                  </a:moveTo>
                  <a:lnTo>
                    <a:pt x="39495" y="25400"/>
                  </a:lnTo>
                  <a:lnTo>
                    <a:pt x="74449" y="37773"/>
                  </a:lnTo>
                  <a:lnTo>
                    <a:pt x="75561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9" y="7328916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1140079" y="0"/>
                  </a:moveTo>
                  <a:lnTo>
                    <a:pt x="138557" y="0"/>
                  </a:lnTo>
                  <a:lnTo>
                    <a:pt x="94739" y="7057"/>
                  </a:lnTo>
                  <a:lnTo>
                    <a:pt x="56701" y="26708"/>
                  </a:lnTo>
                  <a:lnTo>
                    <a:pt x="26716" y="56674"/>
                  </a:lnTo>
                  <a:lnTo>
                    <a:pt x="7058" y="94674"/>
                  </a:lnTo>
                  <a:lnTo>
                    <a:pt x="0" y="138429"/>
                  </a:lnTo>
                  <a:lnTo>
                    <a:pt x="0" y="692149"/>
                  </a:lnTo>
                  <a:lnTo>
                    <a:pt x="7058" y="735905"/>
                  </a:lnTo>
                  <a:lnTo>
                    <a:pt x="26716" y="773905"/>
                  </a:lnTo>
                  <a:lnTo>
                    <a:pt x="56701" y="803871"/>
                  </a:lnTo>
                  <a:lnTo>
                    <a:pt x="94739" y="823522"/>
                  </a:lnTo>
                  <a:lnTo>
                    <a:pt x="138557" y="830579"/>
                  </a:lnTo>
                  <a:lnTo>
                    <a:pt x="1140079" y="830579"/>
                  </a:lnTo>
                  <a:lnTo>
                    <a:pt x="1183896" y="823522"/>
                  </a:lnTo>
                  <a:lnTo>
                    <a:pt x="1221934" y="803871"/>
                  </a:lnTo>
                  <a:lnTo>
                    <a:pt x="1251919" y="773905"/>
                  </a:lnTo>
                  <a:lnTo>
                    <a:pt x="1271577" y="735905"/>
                  </a:lnTo>
                  <a:lnTo>
                    <a:pt x="1278636" y="692149"/>
                  </a:lnTo>
                  <a:lnTo>
                    <a:pt x="1278636" y="138429"/>
                  </a:lnTo>
                  <a:lnTo>
                    <a:pt x="1271577" y="94674"/>
                  </a:lnTo>
                  <a:lnTo>
                    <a:pt x="1251919" y="56674"/>
                  </a:lnTo>
                  <a:lnTo>
                    <a:pt x="1221934" y="26708"/>
                  </a:lnTo>
                  <a:lnTo>
                    <a:pt x="1183896" y="7057"/>
                  </a:lnTo>
                  <a:lnTo>
                    <a:pt x="11400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1239" y="7328916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90" h="830579">
                  <a:moveTo>
                    <a:pt x="0" y="138429"/>
                  </a:moveTo>
                  <a:lnTo>
                    <a:pt x="7058" y="94674"/>
                  </a:lnTo>
                  <a:lnTo>
                    <a:pt x="26716" y="56674"/>
                  </a:lnTo>
                  <a:lnTo>
                    <a:pt x="56701" y="26708"/>
                  </a:lnTo>
                  <a:lnTo>
                    <a:pt x="94739" y="7057"/>
                  </a:lnTo>
                  <a:lnTo>
                    <a:pt x="138557" y="0"/>
                  </a:lnTo>
                  <a:lnTo>
                    <a:pt x="1140079" y="0"/>
                  </a:lnTo>
                  <a:lnTo>
                    <a:pt x="1183896" y="7057"/>
                  </a:lnTo>
                  <a:lnTo>
                    <a:pt x="1221934" y="26708"/>
                  </a:lnTo>
                  <a:lnTo>
                    <a:pt x="1251919" y="56674"/>
                  </a:lnTo>
                  <a:lnTo>
                    <a:pt x="1271577" y="94674"/>
                  </a:lnTo>
                  <a:lnTo>
                    <a:pt x="1278636" y="138429"/>
                  </a:lnTo>
                  <a:lnTo>
                    <a:pt x="1278636" y="692149"/>
                  </a:lnTo>
                  <a:lnTo>
                    <a:pt x="1271577" y="735905"/>
                  </a:lnTo>
                  <a:lnTo>
                    <a:pt x="1251919" y="773905"/>
                  </a:lnTo>
                  <a:lnTo>
                    <a:pt x="1221934" y="803871"/>
                  </a:lnTo>
                  <a:lnTo>
                    <a:pt x="1183896" y="823522"/>
                  </a:lnTo>
                  <a:lnTo>
                    <a:pt x="1140079" y="830579"/>
                  </a:lnTo>
                  <a:lnTo>
                    <a:pt x="138557" y="830579"/>
                  </a:lnTo>
                  <a:lnTo>
                    <a:pt x="94739" y="823522"/>
                  </a:lnTo>
                  <a:lnTo>
                    <a:pt x="56701" y="803871"/>
                  </a:lnTo>
                  <a:lnTo>
                    <a:pt x="26716" y="773905"/>
                  </a:lnTo>
                  <a:lnTo>
                    <a:pt x="7058" y="735905"/>
                  </a:lnTo>
                  <a:lnTo>
                    <a:pt x="0" y="692149"/>
                  </a:lnTo>
                  <a:lnTo>
                    <a:pt x="0" y="1384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80123" y="7533513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29957" y="5211826"/>
            <a:ext cx="1292860" cy="845185"/>
            <a:chOff x="7029957" y="5211826"/>
            <a:chExt cx="1292860" cy="845185"/>
          </a:xfrm>
        </p:grpSpPr>
        <p:sp>
          <p:nvSpPr>
            <p:cNvPr id="10" name="object 10"/>
            <p:cNvSpPr/>
            <p:nvPr/>
          </p:nvSpPr>
          <p:spPr>
            <a:xfrm>
              <a:off x="7036307" y="5218176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5">
                  <a:moveTo>
                    <a:pt x="1141476" y="0"/>
                  </a:moveTo>
                  <a:lnTo>
                    <a:pt x="138684" y="0"/>
                  </a:lnTo>
                  <a:lnTo>
                    <a:pt x="94853" y="7071"/>
                  </a:lnTo>
                  <a:lnTo>
                    <a:pt x="56784" y="26761"/>
                  </a:lnTo>
                  <a:lnTo>
                    <a:pt x="26761" y="56784"/>
                  </a:lnTo>
                  <a:lnTo>
                    <a:pt x="7071" y="94853"/>
                  </a:lnTo>
                  <a:lnTo>
                    <a:pt x="0" y="138684"/>
                  </a:lnTo>
                  <a:lnTo>
                    <a:pt x="0" y="693419"/>
                  </a:lnTo>
                  <a:lnTo>
                    <a:pt x="7071" y="737250"/>
                  </a:lnTo>
                  <a:lnTo>
                    <a:pt x="26761" y="775319"/>
                  </a:lnTo>
                  <a:lnTo>
                    <a:pt x="56784" y="805342"/>
                  </a:lnTo>
                  <a:lnTo>
                    <a:pt x="94853" y="825032"/>
                  </a:lnTo>
                  <a:lnTo>
                    <a:pt x="138684" y="832104"/>
                  </a:lnTo>
                  <a:lnTo>
                    <a:pt x="1141476" y="832104"/>
                  </a:lnTo>
                  <a:lnTo>
                    <a:pt x="1185306" y="825032"/>
                  </a:lnTo>
                  <a:lnTo>
                    <a:pt x="1223375" y="805342"/>
                  </a:lnTo>
                  <a:lnTo>
                    <a:pt x="1253398" y="775319"/>
                  </a:lnTo>
                  <a:lnTo>
                    <a:pt x="1273088" y="737250"/>
                  </a:lnTo>
                  <a:lnTo>
                    <a:pt x="1280160" y="693419"/>
                  </a:lnTo>
                  <a:lnTo>
                    <a:pt x="1280160" y="138684"/>
                  </a:lnTo>
                  <a:lnTo>
                    <a:pt x="1273088" y="94853"/>
                  </a:lnTo>
                  <a:lnTo>
                    <a:pt x="1253398" y="56784"/>
                  </a:lnTo>
                  <a:lnTo>
                    <a:pt x="1223375" y="26761"/>
                  </a:lnTo>
                  <a:lnTo>
                    <a:pt x="1185306" y="7071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36307" y="5218176"/>
              <a:ext cx="1280160" cy="832485"/>
            </a:xfrm>
            <a:custGeom>
              <a:avLst/>
              <a:gdLst/>
              <a:ahLst/>
              <a:cxnLst/>
              <a:rect l="l" t="t" r="r" b="b"/>
              <a:pathLst>
                <a:path w="1280159" h="832485">
                  <a:moveTo>
                    <a:pt x="0" y="138684"/>
                  </a:moveTo>
                  <a:lnTo>
                    <a:pt x="7071" y="94853"/>
                  </a:lnTo>
                  <a:lnTo>
                    <a:pt x="26761" y="56784"/>
                  </a:lnTo>
                  <a:lnTo>
                    <a:pt x="56784" y="26761"/>
                  </a:lnTo>
                  <a:lnTo>
                    <a:pt x="94853" y="7071"/>
                  </a:lnTo>
                  <a:lnTo>
                    <a:pt x="138684" y="0"/>
                  </a:lnTo>
                  <a:lnTo>
                    <a:pt x="1141476" y="0"/>
                  </a:lnTo>
                  <a:lnTo>
                    <a:pt x="1185306" y="7071"/>
                  </a:lnTo>
                  <a:lnTo>
                    <a:pt x="1223375" y="26761"/>
                  </a:lnTo>
                  <a:lnTo>
                    <a:pt x="1253398" y="56784"/>
                  </a:lnTo>
                  <a:lnTo>
                    <a:pt x="1273088" y="94853"/>
                  </a:lnTo>
                  <a:lnTo>
                    <a:pt x="1280160" y="138684"/>
                  </a:lnTo>
                  <a:lnTo>
                    <a:pt x="1280160" y="693419"/>
                  </a:lnTo>
                  <a:lnTo>
                    <a:pt x="1273088" y="737250"/>
                  </a:lnTo>
                  <a:lnTo>
                    <a:pt x="1253398" y="775319"/>
                  </a:lnTo>
                  <a:lnTo>
                    <a:pt x="1223375" y="805342"/>
                  </a:lnTo>
                  <a:lnTo>
                    <a:pt x="1185306" y="825032"/>
                  </a:lnTo>
                  <a:lnTo>
                    <a:pt x="1141476" y="832104"/>
                  </a:lnTo>
                  <a:lnTo>
                    <a:pt x="138684" y="832104"/>
                  </a:lnTo>
                  <a:lnTo>
                    <a:pt x="94853" y="825032"/>
                  </a:lnTo>
                  <a:lnTo>
                    <a:pt x="56784" y="805342"/>
                  </a:lnTo>
                  <a:lnTo>
                    <a:pt x="26761" y="775319"/>
                  </a:lnTo>
                  <a:lnTo>
                    <a:pt x="7071" y="737250"/>
                  </a:lnTo>
                  <a:lnTo>
                    <a:pt x="0" y="693419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05445" y="5422773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50965" y="3014217"/>
            <a:ext cx="1292860" cy="843280"/>
            <a:chOff x="5950965" y="3014217"/>
            <a:chExt cx="1292860" cy="843280"/>
          </a:xfrm>
        </p:grpSpPr>
        <p:sp>
          <p:nvSpPr>
            <p:cNvPr id="14" name="object 14"/>
            <p:cNvSpPr/>
            <p:nvPr/>
          </p:nvSpPr>
          <p:spPr>
            <a:xfrm>
              <a:off x="5957315" y="3020567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1141476" y="0"/>
                  </a:moveTo>
                  <a:lnTo>
                    <a:pt x="138684" y="0"/>
                  </a:lnTo>
                  <a:lnTo>
                    <a:pt x="94853" y="7057"/>
                  </a:lnTo>
                  <a:lnTo>
                    <a:pt x="56784" y="26708"/>
                  </a:lnTo>
                  <a:lnTo>
                    <a:pt x="26761" y="56674"/>
                  </a:lnTo>
                  <a:lnTo>
                    <a:pt x="7071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71" y="735905"/>
                  </a:lnTo>
                  <a:lnTo>
                    <a:pt x="26761" y="773905"/>
                  </a:lnTo>
                  <a:lnTo>
                    <a:pt x="56784" y="803871"/>
                  </a:lnTo>
                  <a:lnTo>
                    <a:pt x="94853" y="823522"/>
                  </a:lnTo>
                  <a:lnTo>
                    <a:pt x="138684" y="830580"/>
                  </a:lnTo>
                  <a:lnTo>
                    <a:pt x="1141476" y="830580"/>
                  </a:lnTo>
                  <a:lnTo>
                    <a:pt x="1185306" y="823522"/>
                  </a:lnTo>
                  <a:lnTo>
                    <a:pt x="1223375" y="803871"/>
                  </a:lnTo>
                  <a:lnTo>
                    <a:pt x="1253398" y="773905"/>
                  </a:lnTo>
                  <a:lnTo>
                    <a:pt x="1273088" y="735905"/>
                  </a:lnTo>
                  <a:lnTo>
                    <a:pt x="1280160" y="692150"/>
                  </a:lnTo>
                  <a:lnTo>
                    <a:pt x="1280160" y="138430"/>
                  </a:lnTo>
                  <a:lnTo>
                    <a:pt x="1273088" y="94674"/>
                  </a:lnTo>
                  <a:lnTo>
                    <a:pt x="1253398" y="56674"/>
                  </a:lnTo>
                  <a:lnTo>
                    <a:pt x="1223375" y="26708"/>
                  </a:lnTo>
                  <a:lnTo>
                    <a:pt x="1185306" y="7057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7315" y="3020567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0" y="138430"/>
                  </a:moveTo>
                  <a:lnTo>
                    <a:pt x="7071" y="94674"/>
                  </a:lnTo>
                  <a:lnTo>
                    <a:pt x="26761" y="56674"/>
                  </a:lnTo>
                  <a:lnTo>
                    <a:pt x="56784" y="26708"/>
                  </a:lnTo>
                  <a:lnTo>
                    <a:pt x="94853" y="7057"/>
                  </a:lnTo>
                  <a:lnTo>
                    <a:pt x="138684" y="0"/>
                  </a:lnTo>
                  <a:lnTo>
                    <a:pt x="1141476" y="0"/>
                  </a:lnTo>
                  <a:lnTo>
                    <a:pt x="1185306" y="7057"/>
                  </a:lnTo>
                  <a:lnTo>
                    <a:pt x="1223375" y="26708"/>
                  </a:lnTo>
                  <a:lnTo>
                    <a:pt x="1253398" y="56674"/>
                  </a:lnTo>
                  <a:lnTo>
                    <a:pt x="1273088" y="94674"/>
                  </a:lnTo>
                  <a:lnTo>
                    <a:pt x="1280160" y="138430"/>
                  </a:lnTo>
                  <a:lnTo>
                    <a:pt x="1280160" y="692150"/>
                  </a:lnTo>
                  <a:lnTo>
                    <a:pt x="1273088" y="735905"/>
                  </a:lnTo>
                  <a:lnTo>
                    <a:pt x="1253398" y="773905"/>
                  </a:lnTo>
                  <a:lnTo>
                    <a:pt x="1223375" y="803871"/>
                  </a:lnTo>
                  <a:lnTo>
                    <a:pt x="1185306" y="823522"/>
                  </a:lnTo>
                  <a:lnTo>
                    <a:pt x="1141476" y="830580"/>
                  </a:lnTo>
                  <a:lnTo>
                    <a:pt x="138684" y="830580"/>
                  </a:lnTo>
                  <a:lnTo>
                    <a:pt x="94853" y="823522"/>
                  </a:lnTo>
                  <a:lnTo>
                    <a:pt x="56784" y="803871"/>
                  </a:lnTo>
                  <a:lnTo>
                    <a:pt x="26761" y="773905"/>
                  </a:lnTo>
                  <a:lnTo>
                    <a:pt x="7071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26453" y="3224022"/>
            <a:ext cx="342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6243" y="3118866"/>
            <a:ext cx="45059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across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legal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jurisdictions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77096" y="5399659"/>
            <a:ext cx="3636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Motivated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criminal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52409" y="7605776"/>
            <a:ext cx="35553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Well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funded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1054" y="1882292"/>
            <a:ext cx="120694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3240" marR="5080" indent="-5591175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Cybercrime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surpassed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countries,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both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terms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losses.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4460" y="3819144"/>
            <a:ext cx="5303520" cy="31226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464" y="306451"/>
            <a:ext cx="2228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  <a:latin typeface="Trebuchet MS"/>
                <a:cs typeface="Trebuchet MS"/>
              </a:rPr>
              <a:t>Competitors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0091" y="760476"/>
            <a:ext cx="41148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9051" y="1882292"/>
            <a:ext cx="121342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7415" marR="5080" indent="-895350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Competitor-driven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espionage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believed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actors.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implausible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rogue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would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engage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espionage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competitors: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1664" y="4590649"/>
            <a:ext cx="2074545" cy="1188720"/>
          </a:xfrm>
          <a:custGeom>
            <a:avLst/>
            <a:gdLst/>
            <a:ahLst/>
            <a:cxnLst/>
            <a:rect l="l" t="t" r="r" b="b"/>
            <a:pathLst>
              <a:path w="2074545" h="1188720">
                <a:moveTo>
                  <a:pt x="1507489" y="401847"/>
                </a:moveTo>
                <a:lnTo>
                  <a:pt x="385190" y="401847"/>
                </a:lnTo>
                <a:lnTo>
                  <a:pt x="336625" y="404945"/>
                </a:lnTo>
                <a:lnTo>
                  <a:pt x="289930" y="413986"/>
                </a:lnTo>
                <a:lnTo>
                  <a:pt x="245456" y="428593"/>
                </a:lnTo>
                <a:lnTo>
                  <a:pt x="203553" y="448386"/>
                </a:lnTo>
                <a:lnTo>
                  <a:pt x="164572" y="472989"/>
                </a:lnTo>
                <a:lnTo>
                  <a:pt x="128864" y="502023"/>
                </a:lnTo>
                <a:lnTo>
                  <a:pt x="96779" y="535111"/>
                </a:lnTo>
                <a:lnTo>
                  <a:pt x="68669" y="571873"/>
                </a:lnTo>
                <a:lnTo>
                  <a:pt x="44883" y="611933"/>
                </a:lnTo>
                <a:lnTo>
                  <a:pt x="25772" y="654911"/>
                </a:lnTo>
                <a:lnTo>
                  <a:pt x="11688" y="700430"/>
                </a:lnTo>
                <a:lnTo>
                  <a:pt x="2980" y="748112"/>
                </a:lnTo>
                <a:lnTo>
                  <a:pt x="0" y="797579"/>
                </a:lnTo>
                <a:lnTo>
                  <a:pt x="2980" y="846963"/>
                </a:lnTo>
                <a:lnTo>
                  <a:pt x="11688" y="894413"/>
                </a:lnTo>
                <a:lnTo>
                  <a:pt x="25772" y="939578"/>
                </a:lnTo>
                <a:lnTo>
                  <a:pt x="44883" y="982108"/>
                </a:lnTo>
                <a:lnTo>
                  <a:pt x="68669" y="1021651"/>
                </a:lnTo>
                <a:lnTo>
                  <a:pt x="96779" y="1057857"/>
                </a:lnTo>
                <a:lnTo>
                  <a:pt x="128864" y="1090374"/>
                </a:lnTo>
                <a:lnTo>
                  <a:pt x="164572" y="1118851"/>
                </a:lnTo>
                <a:lnTo>
                  <a:pt x="203553" y="1142938"/>
                </a:lnTo>
                <a:lnTo>
                  <a:pt x="245456" y="1162283"/>
                </a:lnTo>
                <a:lnTo>
                  <a:pt x="289930" y="1176535"/>
                </a:lnTo>
                <a:lnTo>
                  <a:pt x="336625" y="1185344"/>
                </a:lnTo>
                <a:lnTo>
                  <a:pt x="385190" y="1188358"/>
                </a:lnTo>
                <a:lnTo>
                  <a:pt x="1507489" y="1188358"/>
                </a:lnTo>
                <a:lnTo>
                  <a:pt x="1556136" y="1185344"/>
                </a:lnTo>
                <a:lnTo>
                  <a:pt x="1603057" y="1176535"/>
                </a:lnTo>
                <a:lnTo>
                  <a:pt x="1647877" y="1162283"/>
                </a:lnTo>
                <a:lnTo>
                  <a:pt x="1690217" y="1142938"/>
                </a:lnTo>
                <a:lnTo>
                  <a:pt x="1729700" y="1118851"/>
                </a:lnTo>
                <a:lnTo>
                  <a:pt x="1765951" y="1090374"/>
                </a:lnTo>
                <a:lnTo>
                  <a:pt x="1781818" y="1074566"/>
                </a:lnTo>
                <a:lnTo>
                  <a:pt x="447039" y="1074566"/>
                </a:lnTo>
                <a:lnTo>
                  <a:pt x="398192" y="1070816"/>
                </a:lnTo>
                <a:lnTo>
                  <a:pt x="351947" y="1060000"/>
                </a:lnTo>
                <a:lnTo>
                  <a:pt x="308902" y="1042773"/>
                </a:lnTo>
                <a:lnTo>
                  <a:pt x="269656" y="1019788"/>
                </a:lnTo>
                <a:lnTo>
                  <a:pt x="234807" y="991699"/>
                </a:lnTo>
                <a:lnTo>
                  <a:pt x="204952" y="959160"/>
                </a:lnTo>
                <a:lnTo>
                  <a:pt x="180691" y="922825"/>
                </a:lnTo>
                <a:lnTo>
                  <a:pt x="162620" y="883347"/>
                </a:lnTo>
                <a:lnTo>
                  <a:pt x="151340" y="841381"/>
                </a:lnTo>
                <a:lnTo>
                  <a:pt x="147447" y="797579"/>
                </a:lnTo>
                <a:lnTo>
                  <a:pt x="151340" y="752544"/>
                </a:lnTo>
                <a:lnTo>
                  <a:pt x="162620" y="709861"/>
                </a:lnTo>
                <a:lnTo>
                  <a:pt x="180691" y="670094"/>
                </a:lnTo>
                <a:lnTo>
                  <a:pt x="204952" y="633804"/>
                </a:lnTo>
                <a:lnTo>
                  <a:pt x="234807" y="601555"/>
                </a:lnTo>
                <a:lnTo>
                  <a:pt x="269656" y="573908"/>
                </a:lnTo>
                <a:lnTo>
                  <a:pt x="308902" y="551426"/>
                </a:lnTo>
                <a:lnTo>
                  <a:pt x="351947" y="534671"/>
                </a:lnTo>
                <a:lnTo>
                  <a:pt x="398192" y="524206"/>
                </a:lnTo>
                <a:lnTo>
                  <a:pt x="447039" y="520592"/>
                </a:lnTo>
                <a:lnTo>
                  <a:pt x="1784621" y="520592"/>
                </a:lnTo>
                <a:lnTo>
                  <a:pt x="1764284" y="500780"/>
                </a:lnTo>
                <a:lnTo>
                  <a:pt x="1804040" y="426612"/>
                </a:lnTo>
                <a:lnTo>
                  <a:pt x="1635887" y="426612"/>
                </a:lnTo>
                <a:lnTo>
                  <a:pt x="1606502" y="416474"/>
                </a:lnTo>
                <a:lnTo>
                  <a:pt x="1575308" y="408658"/>
                </a:lnTo>
                <a:lnTo>
                  <a:pt x="1542303" y="403627"/>
                </a:lnTo>
                <a:lnTo>
                  <a:pt x="1507489" y="401847"/>
                </a:lnTo>
                <a:close/>
              </a:path>
              <a:path w="2074545" h="1188720">
                <a:moveTo>
                  <a:pt x="1784621" y="520592"/>
                </a:moveTo>
                <a:lnTo>
                  <a:pt x="1445640" y="520592"/>
                </a:lnTo>
                <a:lnTo>
                  <a:pt x="1494488" y="524206"/>
                </a:lnTo>
                <a:lnTo>
                  <a:pt x="1540733" y="534671"/>
                </a:lnTo>
                <a:lnTo>
                  <a:pt x="1583778" y="551426"/>
                </a:lnTo>
                <a:lnTo>
                  <a:pt x="1623024" y="573908"/>
                </a:lnTo>
                <a:lnTo>
                  <a:pt x="1657873" y="601555"/>
                </a:lnTo>
                <a:lnTo>
                  <a:pt x="1687728" y="633804"/>
                </a:lnTo>
                <a:lnTo>
                  <a:pt x="1711989" y="670094"/>
                </a:lnTo>
                <a:lnTo>
                  <a:pt x="1730060" y="709861"/>
                </a:lnTo>
                <a:lnTo>
                  <a:pt x="1741340" y="752544"/>
                </a:lnTo>
                <a:lnTo>
                  <a:pt x="1745234" y="797579"/>
                </a:lnTo>
                <a:lnTo>
                  <a:pt x="1741340" y="841381"/>
                </a:lnTo>
                <a:lnTo>
                  <a:pt x="1730060" y="883347"/>
                </a:lnTo>
                <a:lnTo>
                  <a:pt x="1711989" y="922825"/>
                </a:lnTo>
                <a:lnTo>
                  <a:pt x="1687728" y="959160"/>
                </a:lnTo>
                <a:lnTo>
                  <a:pt x="1657873" y="991699"/>
                </a:lnTo>
                <a:lnTo>
                  <a:pt x="1623024" y="1019788"/>
                </a:lnTo>
                <a:lnTo>
                  <a:pt x="1583778" y="1042773"/>
                </a:lnTo>
                <a:lnTo>
                  <a:pt x="1540733" y="1060000"/>
                </a:lnTo>
                <a:lnTo>
                  <a:pt x="1494488" y="1070816"/>
                </a:lnTo>
                <a:lnTo>
                  <a:pt x="1445640" y="1074566"/>
                </a:lnTo>
                <a:lnTo>
                  <a:pt x="1781818" y="1074566"/>
                </a:lnTo>
                <a:lnTo>
                  <a:pt x="1827245" y="1021651"/>
                </a:lnTo>
                <a:lnTo>
                  <a:pt x="1851534" y="982108"/>
                </a:lnTo>
                <a:lnTo>
                  <a:pt x="1871081" y="939578"/>
                </a:lnTo>
                <a:lnTo>
                  <a:pt x="1885511" y="894413"/>
                </a:lnTo>
                <a:lnTo>
                  <a:pt x="1894445" y="846963"/>
                </a:lnTo>
                <a:lnTo>
                  <a:pt x="1897507" y="797579"/>
                </a:lnTo>
                <a:lnTo>
                  <a:pt x="1894372" y="747382"/>
                </a:lnTo>
                <a:lnTo>
                  <a:pt x="1885246" y="698917"/>
                </a:lnTo>
                <a:lnTo>
                  <a:pt x="1870544" y="652705"/>
                </a:lnTo>
                <a:lnTo>
                  <a:pt x="1850682" y="609265"/>
                </a:lnTo>
                <a:lnTo>
                  <a:pt x="1826074" y="569118"/>
                </a:lnTo>
                <a:lnTo>
                  <a:pt x="1797136" y="532783"/>
                </a:lnTo>
                <a:lnTo>
                  <a:pt x="1784621" y="520592"/>
                </a:lnTo>
                <a:close/>
              </a:path>
              <a:path w="2074545" h="1188720">
                <a:moveTo>
                  <a:pt x="1966180" y="0"/>
                </a:moveTo>
                <a:lnTo>
                  <a:pt x="1919462" y="3004"/>
                </a:lnTo>
                <a:lnTo>
                  <a:pt x="1877196" y="23629"/>
                </a:lnTo>
                <a:lnTo>
                  <a:pt x="1845183" y="60471"/>
                </a:lnTo>
                <a:lnTo>
                  <a:pt x="1828764" y="102629"/>
                </a:lnTo>
                <a:lnTo>
                  <a:pt x="1827942" y="145228"/>
                </a:lnTo>
                <a:lnTo>
                  <a:pt x="1840503" y="185040"/>
                </a:lnTo>
                <a:lnTo>
                  <a:pt x="1864233" y="218840"/>
                </a:lnTo>
                <a:lnTo>
                  <a:pt x="1635887" y="426612"/>
                </a:lnTo>
                <a:lnTo>
                  <a:pt x="1804040" y="426612"/>
                </a:lnTo>
                <a:lnTo>
                  <a:pt x="1902206" y="243478"/>
                </a:lnTo>
                <a:lnTo>
                  <a:pt x="1997460" y="243478"/>
                </a:lnTo>
                <a:lnTo>
                  <a:pt x="2028650" y="226119"/>
                </a:lnTo>
                <a:lnTo>
                  <a:pt x="2059178" y="189122"/>
                </a:lnTo>
                <a:lnTo>
                  <a:pt x="2074471" y="141912"/>
                </a:lnTo>
                <a:lnTo>
                  <a:pt x="2071036" y="93285"/>
                </a:lnTo>
                <a:lnTo>
                  <a:pt x="2049766" y="49301"/>
                </a:lnTo>
                <a:lnTo>
                  <a:pt x="2011553" y="16021"/>
                </a:lnTo>
                <a:lnTo>
                  <a:pt x="1966180" y="0"/>
                </a:lnTo>
                <a:close/>
              </a:path>
              <a:path w="2074545" h="1188720">
                <a:moveTo>
                  <a:pt x="1997460" y="243478"/>
                </a:moveTo>
                <a:lnTo>
                  <a:pt x="1902206" y="243478"/>
                </a:lnTo>
                <a:lnTo>
                  <a:pt x="1946163" y="253773"/>
                </a:lnTo>
                <a:lnTo>
                  <a:pt x="1989645" y="247828"/>
                </a:lnTo>
                <a:lnTo>
                  <a:pt x="1997460" y="243478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06617" y="520877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0091" y="6121400"/>
            <a:ext cx="2194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espionage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00743" y="4590649"/>
            <a:ext cx="2074545" cy="1188720"/>
          </a:xfrm>
          <a:custGeom>
            <a:avLst/>
            <a:gdLst/>
            <a:ahLst/>
            <a:cxnLst/>
            <a:rect l="l" t="t" r="r" b="b"/>
            <a:pathLst>
              <a:path w="2074545" h="1188720">
                <a:moveTo>
                  <a:pt x="1507489" y="401847"/>
                </a:moveTo>
                <a:lnTo>
                  <a:pt x="385190" y="401847"/>
                </a:lnTo>
                <a:lnTo>
                  <a:pt x="336625" y="404945"/>
                </a:lnTo>
                <a:lnTo>
                  <a:pt x="289930" y="413986"/>
                </a:lnTo>
                <a:lnTo>
                  <a:pt x="245456" y="428593"/>
                </a:lnTo>
                <a:lnTo>
                  <a:pt x="203553" y="448386"/>
                </a:lnTo>
                <a:lnTo>
                  <a:pt x="164572" y="472989"/>
                </a:lnTo>
                <a:lnTo>
                  <a:pt x="128864" y="502023"/>
                </a:lnTo>
                <a:lnTo>
                  <a:pt x="96779" y="535111"/>
                </a:lnTo>
                <a:lnTo>
                  <a:pt x="68669" y="571873"/>
                </a:lnTo>
                <a:lnTo>
                  <a:pt x="44883" y="611933"/>
                </a:lnTo>
                <a:lnTo>
                  <a:pt x="25772" y="654911"/>
                </a:lnTo>
                <a:lnTo>
                  <a:pt x="11688" y="700430"/>
                </a:lnTo>
                <a:lnTo>
                  <a:pt x="2980" y="748112"/>
                </a:lnTo>
                <a:lnTo>
                  <a:pt x="0" y="797579"/>
                </a:lnTo>
                <a:lnTo>
                  <a:pt x="2980" y="846963"/>
                </a:lnTo>
                <a:lnTo>
                  <a:pt x="11688" y="894413"/>
                </a:lnTo>
                <a:lnTo>
                  <a:pt x="25772" y="939578"/>
                </a:lnTo>
                <a:lnTo>
                  <a:pt x="44883" y="982108"/>
                </a:lnTo>
                <a:lnTo>
                  <a:pt x="68669" y="1021651"/>
                </a:lnTo>
                <a:lnTo>
                  <a:pt x="96779" y="1057857"/>
                </a:lnTo>
                <a:lnTo>
                  <a:pt x="128864" y="1090374"/>
                </a:lnTo>
                <a:lnTo>
                  <a:pt x="164572" y="1118851"/>
                </a:lnTo>
                <a:lnTo>
                  <a:pt x="203553" y="1142938"/>
                </a:lnTo>
                <a:lnTo>
                  <a:pt x="245456" y="1162283"/>
                </a:lnTo>
                <a:lnTo>
                  <a:pt x="289930" y="1176535"/>
                </a:lnTo>
                <a:lnTo>
                  <a:pt x="336625" y="1185344"/>
                </a:lnTo>
                <a:lnTo>
                  <a:pt x="385190" y="1188358"/>
                </a:lnTo>
                <a:lnTo>
                  <a:pt x="1507489" y="1188358"/>
                </a:lnTo>
                <a:lnTo>
                  <a:pt x="1556136" y="1185344"/>
                </a:lnTo>
                <a:lnTo>
                  <a:pt x="1603057" y="1176535"/>
                </a:lnTo>
                <a:lnTo>
                  <a:pt x="1647877" y="1162283"/>
                </a:lnTo>
                <a:lnTo>
                  <a:pt x="1690217" y="1142938"/>
                </a:lnTo>
                <a:lnTo>
                  <a:pt x="1729700" y="1118851"/>
                </a:lnTo>
                <a:lnTo>
                  <a:pt x="1765951" y="1090374"/>
                </a:lnTo>
                <a:lnTo>
                  <a:pt x="1781818" y="1074566"/>
                </a:lnTo>
                <a:lnTo>
                  <a:pt x="447039" y="1074566"/>
                </a:lnTo>
                <a:lnTo>
                  <a:pt x="398192" y="1070816"/>
                </a:lnTo>
                <a:lnTo>
                  <a:pt x="351947" y="1060000"/>
                </a:lnTo>
                <a:lnTo>
                  <a:pt x="308902" y="1042773"/>
                </a:lnTo>
                <a:lnTo>
                  <a:pt x="269656" y="1019788"/>
                </a:lnTo>
                <a:lnTo>
                  <a:pt x="234807" y="991699"/>
                </a:lnTo>
                <a:lnTo>
                  <a:pt x="204952" y="959160"/>
                </a:lnTo>
                <a:lnTo>
                  <a:pt x="180691" y="922825"/>
                </a:lnTo>
                <a:lnTo>
                  <a:pt x="162620" y="883347"/>
                </a:lnTo>
                <a:lnTo>
                  <a:pt x="151340" y="841381"/>
                </a:lnTo>
                <a:lnTo>
                  <a:pt x="147447" y="797579"/>
                </a:lnTo>
                <a:lnTo>
                  <a:pt x="151340" y="752544"/>
                </a:lnTo>
                <a:lnTo>
                  <a:pt x="162620" y="709861"/>
                </a:lnTo>
                <a:lnTo>
                  <a:pt x="180691" y="670094"/>
                </a:lnTo>
                <a:lnTo>
                  <a:pt x="204952" y="633804"/>
                </a:lnTo>
                <a:lnTo>
                  <a:pt x="234807" y="601555"/>
                </a:lnTo>
                <a:lnTo>
                  <a:pt x="269656" y="573908"/>
                </a:lnTo>
                <a:lnTo>
                  <a:pt x="308902" y="551426"/>
                </a:lnTo>
                <a:lnTo>
                  <a:pt x="351947" y="534671"/>
                </a:lnTo>
                <a:lnTo>
                  <a:pt x="398192" y="524206"/>
                </a:lnTo>
                <a:lnTo>
                  <a:pt x="447039" y="520592"/>
                </a:lnTo>
                <a:lnTo>
                  <a:pt x="1784621" y="520592"/>
                </a:lnTo>
                <a:lnTo>
                  <a:pt x="1764283" y="500780"/>
                </a:lnTo>
                <a:lnTo>
                  <a:pt x="1804040" y="426612"/>
                </a:lnTo>
                <a:lnTo>
                  <a:pt x="1635886" y="426612"/>
                </a:lnTo>
                <a:lnTo>
                  <a:pt x="1606502" y="416474"/>
                </a:lnTo>
                <a:lnTo>
                  <a:pt x="1575307" y="408658"/>
                </a:lnTo>
                <a:lnTo>
                  <a:pt x="1542303" y="403627"/>
                </a:lnTo>
                <a:lnTo>
                  <a:pt x="1507489" y="401847"/>
                </a:lnTo>
                <a:close/>
              </a:path>
              <a:path w="2074545" h="1188720">
                <a:moveTo>
                  <a:pt x="1784621" y="520592"/>
                </a:moveTo>
                <a:lnTo>
                  <a:pt x="1445640" y="520592"/>
                </a:lnTo>
                <a:lnTo>
                  <a:pt x="1494488" y="524206"/>
                </a:lnTo>
                <a:lnTo>
                  <a:pt x="1540733" y="534671"/>
                </a:lnTo>
                <a:lnTo>
                  <a:pt x="1583778" y="551426"/>
                </a:lnTo>
                <a:lnTo>
                  <a:pt x="1623024" y="573908"/>
                </a:lnTo>
                <a:lnTo>
                  <a:pt x="1657873" y="601555"/>
                </a:lnTo>
                <a:lnTo>
                  <a:pt x="1687728" y="633804"/>
                </a:lnTo>
                <a:lnTo>
                  <a:pt x="1711989" y="670094"/>
                </a:lnTo>
                <a:lnTo>
                  <a:pt x="1730060" y="709861"/>
                </a:lnTo>
                <a:lnTo>
                  <a:pt x="1741340" y="752544"/>
                </a:lnTo>
                <a:lnTo>
                  <a:pt x="1745233" y="797579"/>
                </a:lnTo>
                <a:lnTo>
                  <a:pt x="1741340" y="841381"/>
                </a:lnTo>
                <a:lnTo>
                  <a:pt x="1730060" y="883347"/>
                </a:lnTo>
                <a:lnTo>
                  <a:pt x="1711989" y="922825"/>
                </a:lnTo>
                <a:lnTo>
                  <a:pt x="1687728" y="959160"/>
                </a:lnTo>
                <a:lnTo>
                  <a:pt x="1657873" y="991699"/>
                </a:lnTo>
                <a:lnTo>
                  <a:pt x="1623024" y="1019788"/>
                </a:lnTo>
                <a:lnTo>
                  <a:pt x="1583778" y="1042773"/>
                </a:lnTo>
                <a:lnTo>
                  <a:pt x="1540733" y="1060000"/>
                </a:lnTo>
                <a:lnTo>
                  <a:pt x="1494488" y="1070816"/>
                </a:lnTo>
                <a:lnTo>
                  <a:pt x="1445640" y="1074566"/>
                </a:lnTo>
                <a:lnTo>
                  <a:pt x="1781818" y="1074566"/>
                </a:lnTo>
                <a:lnTo>
                  <a:pt x="1827245" y="1021651"/>
                </a:lnTo>
                <a:lnTo>
                  <a:pt x="1851534" y="982108"/>
                </a:lnTo>
                <a:lnTo>
                  <a:pt x="1871081" y="939578"/>
                </a:lnTo>
                <a:lnTo>
                  <a:pt x="1885511" y="894413"/>
                </a:lnTo>
                <a:lnTo>
                  <a:pt x="1894445" y="846963"/>
                </a:lnTo>
                <a:lnTo>
                  <a:pt x="1897506" y="797579"/>
                </a:lnTo>
                <a:lnTo>
                  <a:pt x="1894372" y="747382"/>
                </a:lnTo>
                <a:lnTo>
                  <a:pt x="1885246" y="698917"/>
                </a:lnTo>
                <a:lnTo>
                  <a:pt x="1870544" y="652705"/>
                </a:lnTo>
                <a:lnTo>
                  <a:pt x="1850682" y="609265"/>
                </a:lnTo>
                <a:lnTo>
                  <a:pt x="1826074" y="569118"/>
                </a:lnTo>
                <a:lnTo>
                  <a:pt x="1797136" y="532783"/>
                </a:lnTo>
                <a:lnTo>
                  <a:pt x="1784621" y="520592"/>
                </a:lnTo>
                <a:close/>
              </a:path>
              <a:path w="2074545" h="1188720">
                <a:moveTo>
                  <a:pt x="1966180" y="0"/>
                </a:moveTo>
                <a:lnTo>
                  <a:pt x="1919462" y="3004"/>
                </a:lnTo>
                <a:lnTo>
                  <a:pt x="1877196" y="23629"/>
                </a:lnTo>
                <a:lnTo>
                  <a:pt x="1845182" y="60471"/>
                </a:lnTo>
                <a:lnTo>
                  <a:pt x="1828764" y="102629"/>
                </a:lnTo>
                <a:lnTo>
                  <a:pt x="1827942" y="145228"/>
                </a:lnTo>
                <a:lnTo>
                  <a:pt x="1840503" y="185040"/>
                </a:lnTo>
                <a:lnTo>
                  <a:pt x="1864232" y="218840"/>
                </a:lnTo>
                <a:lnTo>
                  <a:pt x="1635886" y="426612"/>
                </a:lnTo>
                <a:lnTo>
                  <a:pt x="1804040" y="426612"/>
                </a:lnTo>
                <a:lnTo>
                  <a:pt x="1902205" y="243478"/>
                </a:lnTo>
                <a:lnTo>
                  <a:pt x="1997460" y="243478"/>
                </a:lnTo>
                <a:lnTo>
                  <a:pt x="2028650" y="226119"/>
                </a:lnTo>
                <a:lnTo>
                  <a:pt x="2059177" y="189122"/>
                </a:lnTo>
                <a:lnTo>
                  <a:pt x="2074471" y="141912"/>
                </a:lnTo>
                <a:lnTo>
                  <a:pt x="2071036" y="93285"/>
                </a:lnTo>
                <a:lnTo>
                  <a:pt x="2049766" y="49301"/>
                </a:lnTo>
                <a:lnTo>
                  <a:pt x="2011552" y="16021"/>
                </a:lnTo>
                <a:lnTo>
                  <a:pt x="1966180" y="0"/>
                </a:lnTo>
                <a:close/>
              </a:path>
              <a:path w="2074545" h="1188720">
                <a:moveTo>
                  <a:pt x="1997460" y="243478"/>
                </a:moveTo>
                <a:lnTo>
                  <a:pt x="1902205" y="243478"/>
                </a:lnTo>
                <a:lnTo>
                  <a:pt x="1946163" y="253773"/>
                </a:lnTo>
                <a:lnTo>
                  <a:pt x="1989645" y="247828"/>
                </a:lnTo>
                <a:lnTo>
                  <a:pt x="1997460" y="243478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75317" y="520877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9842" y="6104382"/>
            <a:ext cx="17887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Insider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7891" y="306451"/>
            <a:ext cx="3760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Insider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Actors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1452" y="760476"/>
            <a:ext cx="521208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71032" y="3750564"/>
            <a:ext cx="986155" cy="70104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67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3040" y="3750564"/>
            <a:ext cx="698500" cy="934719"/>
          </a:xfrm>
          <a:custGeom>
            <a:avLst/>
            <a:gdLst/>
            <a:ahLst/>
            <a:cxnLst/>
            <a:rect l="l" t="t" r="r" b="b"/>
            <a:pathLst>
              <a:path w="698500" h="934720">
                <a:moveTo>
                  <a:pt x="697992" y="0"/>
                </a:moveTo>
                <a:lnTo>
                  <a:pt x="0" y="866901"/>
                </a:lnTo>
                <a:lnTo>
                  <a:pt x="91821" y="934212"/>
                </a:lnTo>
                <a:lnTo>
                  <a:pt x="697992" y="701039"/>
                </a:lnTo>
                <a:lnTo>
                  <a:pt x="697992" y="0"/>
                </a:lnTo>
                <a:close/>
              </a:path>
            </a:pathLst>
          </a:custGeom>
          <a:solidFill>
            <a:srgbClr val="2D7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58840" y="6484620"/>
            <a:ext cx="986155" cy="698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67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19983" y="4163567"/>
            <a:ext cx="3039110" cy="3019425"/>
            <a:chOff x="2919983" y="4163567"/>
            <a:chExt cx="3039110" cy="3019425"/>
          </a:xfrm>
        </p:grpSpPr>
        <p:sp>
          <p:nvSpPr>
            <p:cNvPr id="8" name="object 8"/>
            <p:cNvSpPr/>
            <p:nvPr/>
          </p:nvSpPr>
          <p:spPr>
            <a:xfrm>
              <a:off x="5260848" y="6249923"/>
              <a:ext cx="698500" cy="932815"/>
            </a:xfrm>
            <a:custGeom>
              <a:avLst/>
              <a:gdLst/>
              <a:ahLst/>
              <a:cxnLst/>
              <a:rect l="l" t="t" r="r" b="b"/>
              <a:pathLst>
                <a:path w="698500" h="932815">
                  <a:moveTo>
                    <a:pt x="91821" y="0"/>
                  </a:moveTo>
                  <a:lnTo>
                    <a:pt x="0" y="68833"/>
                  </a:lnTo>
                  <a:lnTo>
                    <a:pt x="697991" y="932688"/>
                  </a:lnTo>
                  <a:lnTo>
                    <a:pt x="697991" y="234442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983" y="4163567"/>
              <a:ext cx="2523744" cy="25237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13347" y="5085588"/>
            <a:ext cx="852169" cy="701040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167005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1315"/>
              </a:spcBef>
            </a:pPr>
            <a:r>
              <a:rPr sz="2200" b="1" spc="-5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48528" y="5085588"/>
            <a:ext cx="464820" cy="701040"/>
          </a:xfrm>
          <a:custGeom>
            <a:avLst/>
            <a:gdLst/>
            <a:ahLst/>
            <a:cxnLst/>
            <a:rect l="l" t="t" r="r" b="b"/>
            <a:pathLst>
              <a:path w="464820" h="701039">
                <a:moveTo>
                  <a:pt x="464820" y="0"/>
                </a:moveTo>
                <a:lnTo>
                  <a:pt x="0" y="303784"/>
                </a:lnTo>
                <a:lnTo>
                  <a:pt x="0" y="436752"/>
                </a:lnTo>
                <a:lnTo>
                  <a:pt x="464820" y="701039"/>
                </a:lnTo>
                <a:lnTo>
                  <a:pt x="464820" y="0"/>
                </a:lnTo>
                <a:close/>
              </a:path>
            </a:pathLst>
          </a:custGeom>
          <a:solidFill>
            <a:srgbClr val="7A7A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57364" y="3874135"/>
            <a:ext cx="3845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had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7364" y="5259704"/>
            <a:ext cx="5487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contractors,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partners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57364" y="6396845"/>
            <a:ext cx="526542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involved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sabotage,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financial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advantage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4404" y="2106929"/>
            <a:ext cx="3902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insider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7891" y="306451"/>
            <a:ext cx="3760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Insider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10" dirty="0">
                <a:solidFill>
                  <a:srgbClr val="3E3E3E"/>
                </a:solidFill>
                <a:latin typeface="Trebuchet MS"/>
                <a:cs typeface="Trebuchet MS"/>
              </a:rPr>
              <a:t>Actors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1452" y="760476"/>
            <a:ext cx="521208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08845" y="2852991"/>
            <a:ext cx="3840479" cy="2655570"/>
            <a:chOff x="6508845" y="2852991"/>
            <a:chExt cx="3840479" cy="2655570"/>
          </a:xfrm>
        </p:grpSpPr>
        <p:sp>
          <p:nvSpPr>
            <p:cNvPr id="5" name="object 5"/>
            <p:cNvSpPr/>
            <p:nvPr/>
          </p:nvSpPr>
          <p:spPr>
            <a:xfrm>
              <a:off x="6513607" y="2857754"/>
              <a:ext cx="3136900" cy="2646045"/>
            </a:xfrm>
            <a:custGeom>
              <a:avLst/>
              <a:gdLst/>
              <a:ahLst/>
              <a:cxnLst/>
              <a:rect l="l" t="t" r="r" b="b"/>
              <a:pathLst>
                <a:path w="3136900" h="2646045">
                  <a:moveTo>
                    <a:pt x="2822288" y="22351"/>
                  </a:moveTo>
                  <a:lnTo>
                    <a:pt x="2849995" y="62133"/>
                  </a:lnTo>
                  <a:lnTo>
                    <a:pt x="2876396" y="102489"/>
                  </a:lnTo>
                  <a:lnTo>
                    <a:pt x="2901497" y="143389"/>
                  </a:lnTo>
                  <a:lnTo>
                    <a:pt x="2925300" y="184807"/>
                  </a:lnTo>
                  <a:lnTo>
                    <a:pt x="2947809" y="226713"/>
                  </a:lnTo>
                  <a:lnTo>
                    <a:pt x="2969029" y="269079"/>
                  </a:lnTo>
                  <a:lnTo>
                    <a:pt x="2988964" y="311876"/>
                  </a:lnTo>
                  <a:lnTo>
                    <a:pt x="3007616" y="355077"/>
                  </a:lnTo>
                  <a:lnTo>
                    <a:pt x="3024991" y="398653"/>
                  </a:lnTo>
                  <a:lnTo>
                    <a:pt x="3041091" y="442575"/>
                  </a:lnTo>
                  <a:lnTo>
                    <a:pt x="3055922" y="486815"/>
                  </a:lnTo>
                  <a:lnTo>
                    <a:pt x="3069486" y="531345"/>
                  </a:lnTo>
                  <a:lnTo>
                    <a:pt x="3081787" y="576136"/>
                  </a:lnTo>
                  <a:lnTo>
                    <a:pt x="3092830" y="621160"/>
                  </a:lnTo>
                  <a:lnTo>
                    <a:pt x="3102618" y="666388"/>
                  </a:lnTo>
                  <a:lnTo>
                    <a:pt x="3111155" y="711792"/>
                  </a:lnTo>
                  <a:lnTo>
                    <a:pt x="3118445" y="757344"/>
                  </a:lnTo>
                  <a:lnTo>
                    <a:pt x="3124492" y="803015"/>
                  </a:lnTo>
                  <a:lnTo>
                    <a:pt x="3129300" y="848777"/>
                  </a:lnTo>
                  <a:lnTo>
                    <a:pt x="3132872" y="894602"/>
                  </a:lnTo>
                  <a:lnTo>
                    <a:pt x="3135213" y="940460"/>
                  </a:lnTo>
                  <a:lnTo>
                    <a:pt x="3136326" y="986324"/>
                  </a:lnTo>
                  <a:lnTo>
                    <a:pt x="3136215" y="1032165"/>
                  </a:lnTo>
                  <a:lnTo>
                    <a:pt x="3134884" y="1077956"/>
                  </a:lnTo>
                  <a:lnTo>
                    <a:pt x="3132337" y="1123666"/>
                  </a:lnTo>
                  <a:lnTo>
                    <a:pt x="3128578" y="1169269"/>
                  </a:lnTo>
                  <a:lnTo>
                    <a:pt x="3123611" y="1214735"/>
                  </a:lnTo>
                  <a:lnTo>
                    <a:pt x="3117439" y="1260036"/>
                  </a:lnTo>
                  <a:lnTo>
                    <a:pt x="3110066" y="1305145"/>
                  </a:lnTo>
                  <a:lnTo>
                    <a:pt x="3101496" y="1350031"/>
                  </a:lnTo>
                  <a:lnTo>
                    <a:pt x="3091734" y="1394668"/>
                  </a:lnTo>
                  <a:lnTo>
                    <a:pt x="3080783" y="1439027"/>
                  </a:lnTo>
                  <a:lnTo>
                    <a:pt x="3068646" y="1483078"/>
                  </a:lnTo>
                  <a:lnTo>
                    <a:pt x="3055328" y="1526794"/>
                  </a:lnTo>
                  <a:lnTo>
                    <a:pt x="3040833" y="1570147"/>
                  </a:lnTo>
                  <a:lnTo>
                    <a:pt x="3025164" y="1613108"/>
                  </a:lnTo>
                  <a:lnTo>
                    <a:pt x="3008325" y="1655649"/>
                  </a:lnTo>
                  <a:lnTo>
                    <a:pt x="2990321" y="1697740"/>
                  </a:lnTo>
                  <a:lnTo>
                    <a:pt x="2971154" y="1739355"/>
                  </a:lnTo>
                  <a:lnTo>
                    <a:pt x="2950830" y="1780464"/>
                  </a:lnTo>
                  <a:lnTo>
                    <a:pt x="2929351" y="1821038"/>
                  </a:lnTo>
                  <a:lnTo>
                    <a:pt x="2906721" y="1861051"/>
                  </a:lnTo>
                  <a:lnTo>
                    <a:pt x="2882946" y="1900473"/>
                  </a:lnTo>
                  <a:lnTo>
                    <a:pt x="2858027" y="1939275"/>
                  </a:lnTo>
                  <a:lnTo>
                    <a:pt x="2831970" y="1977430"/>
                  </a:lnTo>
                  <a:lnTo>
                    <a:pt x="2804778" y="2014909"/>
                  </a:lnTo>
                  <a:lnTo>
                    <a:pt x="2776455" y="2051684"/>
                  </a:lnTo>
                  <a:lnTo>
                    <a:pt x="2747004" y="2087726"/>
                  </a:lnTo>
                  <a:lnTo>
                    <a:pt x="2716430" y="2123006"/>
                  </a:lnTo>
                  <a:lnTo>
                    <a:pt x="2684737" y="2157497"/>
                  </a:lnTo>
                  <a:lnTo>
                    <a:pt x="2651928" y="2191170"/>
                  </a:lnTo>
                  <a:lnTo>
                    <a:pt x="2618008" y="2223997"/>
                  </a:lnTo>
                  <a:lnTo>
                    <a:pt x="2582979" y="2255949"/>
                  </a:lnTo>
                  <a:lnTo>
                    <a:pt x="2546847" y="2286997"/>
                  </a:lnTo>
                  <a:lnTo>
                    <a:pt x="2509614" y="2317115"/>
                  </a:lnTo>
                  <a:lnTo>
                    <a:pt x="2470840" y="2346603"/>
                  </a:lnTo>
                  <a:lnTo>
                    <a:pt x="2431496" y="2374676"/>
                  </a:lnTo>
                  <a:lnTo>
                    <a:pt x="2391612" y="2401338"/>
                  </a:lnTo>
                  <a:lnTo>
                    <a:pt x="2351218" y="2426593"/>
                  </a:lnTo>
                  <a:lnTo>
                    <a:pt x="2310340" y="2450446"/>
                  </a:lnTo>
                  <a:lnTo>
                    <a:pt x="2269009" y="2472900"/>
                  </a:lnTo>
                  <a:lnTo>
                    <a:pt x="2227253" y="2493961"/>
                  </a:lnTo>
                  <a:lnTo>
                    <a:pt x="2185100" y="2513631"/>
                  </a:lnTo>
                  <a:lnTo>
                    <a:pt x="2142580" y="2531916"/>
                  </a:lnTo>
                  <a:lnTo>
                    <a:pt x="2099720" y="2548820"/>
                  </a:lnTo>
                  <a:lnTo>
                    <a:pt x="2056550" y="2564347"/>
                  </a:lnTo>
                  <a:lnTo>
                    <a:pt x="2013099" y="2578502"/>
                  </a:lnTo>
                  <a:lnTo>
                    <a:pt x="1969395" y="2591288"/>
                  </a:lnTo>
                  <a:lnTo>
                    <a:pt x="1925466" y="2602710"/>
                  </a:lnTo>
                  <a:lnTo>
                    <a:pt x="1881342" y="2612773"/>
                  </a:lnTo>
                  <a:lnTo>
                    <a:pt x="1837052" y="2621480"/>
                  </a:lnTo>
                  <a:lnTo>
                    <a:pt x="1792623" y="2628836"/>
                  </a:lnTo>
                  <a:lnTo>
                    <a:pt x="1748085" y="2634845"/>
                  </a:lnTo>
                  <a:lnTo>
                    <a:pt x="1703466" y="2639512"/>
                  </a:lnTo>
                  <a:lnTo>
                    <a:pt x="1658795" y="2642840"/>
                  </a:lnTo>
                  <a:lnTo>
                    <a:pt x="1614101" y="2644834"/>
                  </a:lnTo>
                  <a:lnTo>
                    <a:pt x="1569413" y="2645499"/>
                  </a:lnTo>
                  <a:lnTo>
                    <a:pt x="1524758" y="2644838"/>
                  </a:lnTo>
                  <a:lnTo>
                    <a:pt x="1480167" y="2642856"/>
                  </a:lnTo>
                  <a:lnTo>
                    <a:pt x="1435667" y="2639557"/>
                  </a:lnTo>
                  <a:lnTo>
                    <a:pt x="1391287" y="2634946"/>
                  </a:lnTo>
                  <a:lnTo>
                    <a:pt x="1347056" y="2629027"/>
                  </a:lnTo>
                  <a:lnTo>
                    <a:pt x="1303003" y="2621803"/>
                  </a:lnTo>
                  <a:lnTo>
                    <a:pt x="1259157" y="2613280"/>
                  </a:lnTo>
                  <a:lnTo>
                    <a:pt x="1215545" y="2603461"/>
                  </a:lnTo>
                  <a:lnTo>
                    <a:pt x="1172198" y="2592351"/>
                  </a:lnTo>
                  <a:lnTo>
                    <a:pt x="1129143" y="2579955"/>
                  </a:lnTo>
                  <a:lnTo>
                    <a:pt x="1086409" y="2566276"/>
                  </a:lnTo>
                  <a:lnTo>
                    <a:pt x="1044025" y="2551319"/>
                  </a:lnTo>
                  <a:lnTo>
                    <a:pt x="1002019" y="2535087"/>
                  </a:lnTo>
                  <a:lnTo>
                    <a:pt x="960421" y="2517586"/>
                  </a:lnTo>
                  <a:lnTo>
                    <a:pt x="919259" y="2498820"/>
                  </a:lnTo>
                  <a:lnTo>
                    <a:pt x="878562" y="2478793"/>
                  </a:lnTo>
                  <a:lnTo>
                    <a:pt x="838359" y="2457508"/>
                  </a:lnTo>
                  <a:lnTo>
                    <a:pt x="798677" y="2434972"/>
                  </a:lnTo>
                  <a:lnTo>
                    <a:pt x="759546" y="2411187"/>
                  </a:lnTo>
                  <a:lnTo>
                    <a:pt x="720995" y="2386158"/>
                  </a:lnTo>
                  <a:lnTo>
                    <a:pt x="683052" y="2359889"/>
                  </a:lnTo>
                  <a:lnTo>
                    <a:pt x="645747" y="2332385"/>
                  </a:lnTo>
                  <a:lnTo>
                    <a:pt x="609106" y="2303650"/>
                  </a:lnTo>
                  <a:lnTo>
                    <a:pt x="573161" y="2273688"/>
                  </a:lnTo>
                  <a:lnTo>
                    <a:pt x="537938" y="2242504"/>
                  </a:lnTo>
                  <a:lnTo>
                    <a:pt x="503467" y="2210101"/>
                  </a:lnTo>
                  <a:lnTo>
                    <a:pt x="469777" y="2176485"/>
                  </a:lnTo>
                  <a:lnTo>
                    <a:pt x="436896" y="2141659"/>
                  </a:lnTo>
                  <a:lnTo>
                    <a:pt x="404853" y="2105627"/>
                  </a:lnTo>
                  <a:lnTo>
                    <a:pt x="373677" y="2068395"/>
                  </a:lnTo>
                  <a:lnTo>
                    <a:pt x="343395" y="2029965"/>
                  </a:lnTo>
                  <a:lnTo>
                    <a:pt x="314038" y="1990344"/>
                  </a:lnTo>
                  <a:lnTo>
                    <a:pt x="286365" y="1950596"/>
                  </a:lnTo>
                  <a:lnTo>
                    <a:pt x="259969" y="1910214"/>
                  </a:lnTo>
                  <a:lnTo>
                    <a:pt x="234850" y="1869229"/>
                  </a:lnTo>
                  <a:lnTo>
                    <a:pt x="211009" y="1827670"/>
                  </a:lnTo>
                  <a:lnTo>
                    <a:pt x="188445" y="1785567"/>
                  </a:lnTo>
                  <a:lnTo>
                    <a:pt x="167157" y="1742951"/>
                  </a:lnTo>
                  <a:lnTo>
                    <a:pt x="147146" y="1699850"/>
                  </a:lnTo>
                  <a:lnTo>
                    <a:pt x="128411" y="1656296"/>
                  </a:lnTo>
                  <a:lnTo>
                    <a:pt x="110952" y="1612318"/>
                  </a:lnTo>
                  <a:lnTo>
                    <a:pt x="94769" y="1567947"/>
                  </a:lnTo>
                  <a:lnTo>
                    <a:pt x="79862" y="1523211"/>
                  </a:lnTo>
                  <a:lnTo>
                    <a:pt x="66230" y="1478142"/>
                  </a:lnTo>
                  <a:lnTo>
                    <a:pt x="53872" y="1432769"/>
                  </a:lnTo>
                  <a:lnTo>
                    <a:pt x="42790" y="1387123"/>
                  </a:lnTo>
                  <a:lnTo>
                    <a:pt x="32983" y="1341232"/>
                  </a:lnTo>
                  <a:lnTo>
                    <a:pt x="24450" y="1295128"/>
                  </a:lnTo>
                  <a:lnTo>
                    <a:pt x="17190" y="1248840"/>
                  </a:lnTo>
                  <a:lnTo>
                    <a:pt x="11205" y="1202399"/>
                  </a:lnTo>
                  <a:lnTo>
                    <a:pt x="6494" y="1155834"/>
                  </a:lnTo>
                  <a:lnTo>
                    <a:pt x="3056" y="1109175"/>
                  </a:lnTo>
                  <a:lnTo>
                    <a:pt x="891" y="1062452"/>
                  </a:lnTo>
                  <a:lnTo>
                    <a:pt x="0" y="1015695"/>
                  </a:lnTo>
                  <a:lnTo>
                    <a:pt x="380" y="968935"/>
                  </a:lnTo>
                  <a:lnTo>
                    <a:pt x="2034" y="922201"/>
                  </a:lnTo>
                  <a:lnTo>
                    <a:pt x="4960" y="875524"/>
                  </a:lnTo>
                  <a:lnTo>
                    <a:pt x="9158" y="828933"/>
                  </a:lnTo>
                  <a:lnTo>
                    <a:pt x="14627" y="782458"/>
                  </a:lnTo>
                  <a:lnTo>
                    <a:pt x="21369" y="736129"/>
                  </a:lnTo>
                  <a:lnTo>
                    <a:pt x="29381" y="689977"/>
                  </a:lnTo>
                  <a:lnTo>
                    <a:pt x="38665" y="644031"/>
                  </a:lnTo>
                  <a:lnTo>
                    <a:pt x="49219" y="598321"/>
                  </a:lnTo>
                  <a:lnTo>
                    <a:pt x="61045" y="552877"/>
                  </a:lnTo>
                  <a:lnTo>
                    <a:pt x="74140" y="507730"/>
                  </a:lnTo>
                  <a:lnTo>
                    <a:pt x="88506" y="462910"/>
                  </a:lnTo>
                  <a:lnTo>
                    <a:pt x="104142" y="418445"/>
                  </a:lnTo>
                  <a:lnTo>
                    <a:pt x="121047" y="374367"/>
                  </a:lnTo>
                  <a:lnTo>
                    <a:pt x="139222" y="330705"/>
                  </a:lnTo>
                  <a:lnTo>
                    <a:pt x="158666" y="287490"/>
                  </a:lnTo>
                  <a:lnTo>
                    <a:pt x="179379" y="244751"/>
                  </a:lnTo>
                  <a:lnTo>
                    <a:pt x="201361" y="202518"/>
                  </a:lnTo>
                  <a:lnTo>
                    <a:pt x="224612" y="160822"/>
                  </a:lnTo>
                  <a:lnTo>
                    <a:pt x="249131" y="119692"/>
                  </a:lnTo>
                  <a:lnTo>
                    <a:pt x="274917" y="79158"/>
                  </a:lnTo>
                  <a:lnTo>
                    <a:pt x="301972" y="39250"/>
                  </a:lnTo>
                  <a:lnTo>
                    <a:pt x="330294" y="0"/>
                  </a:lnTo>
                </a:path>
              </a:pathLst>
            </a:custGeom>
            <a:ln w="9524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93301" y="3393186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1286891" y="0"/>
                  </a:moveTo>
                  <a:lnTo>
                    <a:pt x="156337" y="0"/>
                  </a:lnTo>
                  <a:lnTo>
                    <a:pt x="106915" y="8343"/>
                  </a:lnTo>
                  <a:lnTo>
                    <a:pt x="63998" y="31573"/>
                  </a:lnTo>
                  <a:lnTo>
                    <a:pt x="30158" y="66988"/>
                  </a:lnTo>
                  <a:lnTo>
                    <a:pt x="7968" y="111890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7968" y="869565"/>
                  </a:lnTo>
                  <a:lnTo>
                    <a:pt x="30158" y="914467"/>
                  </a:lnTo>
                  <a:lnTo>
                    <a:pt x="63998" y="949882"/>
                  </a:lnTo>
                  <a:lnTo>
                    <a:pt x="106915" y="973112"/>
                  </a:lnTo>
                  <a:lnTo>
                    <a:pt x="156337" y="981455"/>
                  </a:lnTo>
                  <a:lnTo>
                    <a:pt x="1286891" y="981455"/>
                  </a:lnTo>
                  <a:lnTo>
                    <a:pt x="1336312" y="973112"/>
                  </a:lnTo>
                  <a:lnTo>
                    <a:pt x="1379229" y="949882"/>
                  </a:lnTo>
                  <a:lnTo>
                    <a:pt x="1413069" y="914467"/>
                  </a:lnTo>
                  <a:lnTo>
                    <a:pt x="1435259" y="869565"/>
                  </a:lnTo>
                  <a:lnTo>
                    <a:pt x="1443227" y="817879"/>
                  </a:lnTo>
                  <a:lnTo>
                    <a:pt x="1443227" y="163575"/>
                  </a:lnTo>
                  <a:lnTo>
                    <a:pt x="1435259" y="111890"/>
                  </a:lnTo>
                  <a:lnTo>
                    <a:pt x="1413069" y="66988"/>
                  </a:lnTo>
                  <a:lnTo>
                    <a:pt x="1379229" y="31573"/>
                  </a:lnTo>
                  <a:lnTo>
                    <a:pt x="1336312" y="8343"/>
                  </a:lnTo>
                  <a:lnTo>
                    <a:pt x="128689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93301" y="3393186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0" y="163575"/>
                  </a:moveTo>
                  <a:lnTo>
                    <a:pt x="7968" y="111890"/>
                  </a:lnTo>
                  <a:lnTo>
                    <a:pt x="30158" y="66988"/>
                  </a:lnTo>
                  <a:lnTo>
                    <a:pt x="63998" y="31573"/>
                  </a:lnTo>
                  <a:lnTo>
                    <a:pt x="106915" y="8343"/>
                  </a:lnTo>
                  <a:lnTo>
                    <a:pt x="156337" y="0"/>
                  </a:lnTo>
                  <a:lnTo>
                    <a:pt x="1286891" y="0"/>
                  </a:lnTo>
                  <a:lnTo>
                    <a:pt x="1336312" y="8343"/>
                  </a:lnTo>
                  <a:lnTo>
                    <a:pt x="1379229" y="31573"/>
                  </a:lnTo>
                  <a:lnTo>
                    <a:pt x="1413069" y="66988"/>
                  </a:lnTo>
                  <a:lnTo>
                    <a:pt x="1435259" y="111890"/>
                  </a:lnTo>
                  <a:lnTo>
                    <a:pt x="1443227" y="163575"/>
                  </a:lnTo>
                  <a:lnTo>
                    <a:pt x="1443227" y="817879"/>
                  </a:lnTo>
                  <a:lnTo>
                    <a:pt x="1435259" y="869565"/>
                  </a:lnTo>
                  <a:lnTo>
                    <a:pt x="1413069" y="914467"/>
                  </a:lnTo>
                  <a:lnTo>
                    <a:pt x="1379229" y="949882"/>
                  </a:lnTo>
                  <a:lnTo>
                    <a:pt x="1336312" y="973112"/>
                  </a:lnTo>
                  <a:lnTo>
                    <a:pt x="1286891" y="981455"/>
                  </a:lnTo>
                  <a:lnTo>
                    <a:pt x="156337" y="981455"/>
                  </a:lnTo>
                  <a:lnTo>
                    <a:pt x="106915" y="973112"/>
                  </a:lnTo>
                  <a:lnTo>
                    <a:pt x="63998" y="949882"/>
                  </a:lnTo>
                  <a:lnTo>
                    <a:pt x="30158" y="914467"/>
                  </a:lnTo>
                  <a:lnTo>
                    <a:pt x="7968" y="869565"/>
                  </a:lnTo>
                  <a:lnTo>
                    <a:pt x="0" y="817879"/>
                  </a:lnTo>
                  <a:lnTo>
                    <a:pt x="0" y="163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42831" y="367296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30693" y="5000497"/>
            <a:ext cx="1468755" cy="1007110"/>
            <a:chOff x="7330693" y="5000497"/>
            <a:chExt cx="1468755" cy="1007110"/>
          </a:xfrm>
        </p:grpSpPr>
        <p:sp>
          <p:nvSpPr>
            <p:cNvPr id="10" name="object 10"/>
            <p:cNvSpPr/>
            <p:nvPr/>
          </p:nvSpPr>
          <p:spPr>
            <a:xfrm>
              <a:off x="7343393" y="5013197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1286890" y="0"/>
                  </a:moveTo>
                  <a:lnTo>
                    <a:pt x="156336" y="0"/>
                  </a:lnTo>
                  <a:lnTo>
                    <a:pt x="106915" y="8343"/>
                  </a:lnTo>
                  <a:lnTo>
                    <a:pt x="63998" y="31573"/>
                  </a:lnTo>
                  <a:lnTo>
                    <a:pt x="30158" y="66988"/>
                  </a:lnTo>
                  <a:lnTo>
                    <a:pt x="7968" y="111890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7968" y="869565"/>
                  </a:lnTo>
                  <a:lnTo>
                    <a:pt x="30158" y="914467"/>
                  </a:lnTo>
                  <a:lnTo>
                    <a:pt x="63998" y="949882"/>
                  </a:lnTo>
                  <a:lnTo>
                    <a:pt x="106915" y="973112"/>
                  </a:lnTo>
                  <a:lnTo>
                    <a:pt x="156336" y="981456"/>
                  </a:lnTo>
                  <a:lnTo>
                    <a:pt x="1286890" y="981456"/>
                  </a:lnTo>
                  <a:lnTo>
                    <a:pt x="1336312" y="973112"/>
                  </a:lnTo>
                  <a:lnTo>
                    <a:pt x="1379229" y="949882"/>
                  </a:lnTo>
                  <a:lnTo>
                    <a:pt x="1413069" y="914467"/>
                  </a:lnTo>
                  <a:lnTo>
                    <a:pt x="1435259" y="869565"/>
                  </a:lnTo>
                  <a:lnTo>
                    <a:pt x="1443227" y="817879"/>
                  </a:lnTo>
                  <a:lnTo>
                    <a:pt x="1443227" y="163575"/>
                  </a:lnTo>
                  <a:lnTo>
                    <a:pt x="1435259" y="111890"/>
                  </a:lnTo>
                  <a:lnTo>
                    <a:pt x="1413069" y="66988"/>
                  </a:lnTo>
                  <a:lnTo>
                    <a:pt x="1379229" y="31573"/>
                  </a:lnTo>
                  <a:lnTo>
                    <a:pt x="1336312" y="8343"/>
                  </a:lnTo>
                  <a:lnTo>
                    <a:pt x="128689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43393" y="5013197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0" y="163575"/>
                  </a:moveTo>
                  <a:lnTo>
                    <a:pt x="7968" y="111890"/>
                  </a:lnTo>
                  <a:lnTo>
                    <a:pt x="30158" y="66988"/>
                  </a:lnTo>
                  <a:lnTo>
                    <a:pt x="63998" y="31573"/>
                  </a:lnTo>
                  <a:lnTo>
                    <a:pt x="106915" y="8343"/>
                  </a:lnTo>
                  <a:lnTo>
                    <a:pt x="156336" y="0"/>
                  </a:lnTo>
                  <a:lnTo>
                    <a:pt x="1286890" y="0"/>
                  </a:lnTo>
                  <a:lnTo>
                    <a:pt x="1336312" y="8343"/>
                  </a:lnTo>
                  <a:lnTo>
                    <a:pt x="1379229" y="31573"/>
                  </a:lnTo>
                  <a:lnTo>
                    <a:pt x="1413069" y="66988"/>
                  </a:lnTo>
                  <a:lnTo>
                    <a:pt x="1435259" y="111890"/>
                  </a:lnTo>
                  <a:lnTo>
                    <a:pt x="1443227" y="163575"/>
                  </a:lnTo>
                  <a:lnTo>
                    <a:pt x="1443227" y="817879"/>
                  </a:lnTo>
                  <a:lnTo>
                    <a:pt x="1435259" y="869565"/>
                  </a:lnTo>
                  <a:lnTo>
                    <a:pt x="1413069" y="914467"/>
                  </a:lnTo>
                  <a:lnTo>
                    <a:pt x="1379229" y="949882"/>
                  </a:lnTo>
                  <a:lnTo>
                    <a:pt x="1336312" y="973112"/>
                  </a:lnTo>
                  <a:lnTo>
                    <a:pt x="1286890" y="981456"/>
                  </a:lnTo>
                  <a:lnTo>
                    <a:pt x="156336" y="981456"/>
                  </a:lnTo>
                  <a:lnTo>
                    <a:pt x="106915" y="973112"/>
                  </a:lnTo>
                  <a:lnTo>
                    <a:pt x="63998" y="949882"/>
                  </a:lnTo>
                  <a:lnTo>
                    <a:pt x="30158" y="914467"/>
                  </a:lnTo>
                  <a:lnTo>
                    <a:pt x="7968" y="869565"/>
                  </a:lnTo>
                  <a:lnTo>
                    <a:pt x="0" y="817879"/>
                  </a:lnTo>
                  <a:lnTo>
                    <a:pt x="0" y="163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92288" y="5293614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79261" y="3380485"/>
            <a:ext cx="1470660" cy="1007110"/>
            <a:chOff x="5779261" y="3380485"/>
            <a:chExt cx="1470660" cy="1007110"/>
          </a:xfrm>
        </p:grpSpPr>
        <p:sp>
          <p:nvSpPr>
            <p:cNvPr id="14" name="object 14"/>
            <p:cNvSpPr/>
            <p:nvPr/>
          </p:nvSpPr>
          <p:spPr>
            <a:xfrm>
              <a:off x="5791961" y="3393185"/>
              <a:ext cx="1445260" cy="981710"/>
            </a:xfrm>
            <a:custGeom>
              <a:avLst/>
              <a:gdLst/>
              <a:ahLst/>
              <a:cxnLst/>
              <a:rect l="l" t="t" r="r" b="b"/>
              <a:pathLst>
                <a:path w="1445259" h="981710">
                  <a:moveTo>
                    <a:pt x="1288288" y="0"/>
                  </a:moveTo>
                  <a:lnTo>
                    <a:pt x="156463" y="0"/>
                  </a:lnTo>
                  <a:lnTo>
                    <a:pt x="107029" y="8343"/>
                  </a:lnTo>
                  <a:lnTo>
                    <a:pt x="64081" y="31573"/>
                  </a:lnTo>
                  <a:lnTo>
                    <a:pt x="30203" y="66988"/>
                  </a:lnTo>
                  <a:lnTo>
                    <a:pt x="7981" y="111890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7981" y="869565"/>
                  </a:lnTo>
                  <a:lnTo>
                    <a:pt x="30203" y="914467"/>
                  </a:lnTo>
                  <a:lnTo>
                    <a:pt x="64081" y="949882"/>
                  </a:lnTo>
                  <a:lnTo>
                    <a:pt x="107029" y="973112"/>
                  </a:lnTo>
                  <a:lnTo>
                    <a:pt x="156463" y="981455"/>
                  </a:lnTo>
                  <a:lnTo>
                    <a:pt x="1288288" y="981455"/>
                  </a:lnTo>
                  <a:lnTo>
                    <a:pt x="1337722" y="973112"/>
                  </a:lnTo>
                  <a:lnTo>
                    <a:pt x="1380670" y="949882"/>
                  </a:lnTo>
                  <a:lnTo>
                    <a:pt x="1414548" y="914467"/>
                  </a:lnTo>
                  <a:lnTo>
                    <a:pt x="1436770" y="869565"/>
                  </a:lnTo>
                  <a:lnTo>
                    <a:pt x="1444752" y="817879"/>
                  </a:lnTo>
                  <a:lnTo>
                    <a:pt x="1444752" y="163575"/>
                  </a:lnTo>
                  <a:lnTo>
                    <a:pt x="1436770" y="111890"/>
                  </a:lnTo>
                  <a:lnTo>
                    <a:pt x="1414548" y="66988"/>
                  </a:lnTo>
                  <a:lnTo>
                    <a:pt x="1380670" y="31573"/>
                  </a:lnTo>
                  <a:lnTo>
                    <a:pt x="1337722" y="8343"/>
                  </a:lnTo>
                  <a:lnTo>
                    <a:pt x="128828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91961" y="3393185"/>
              <a:ext cx="1445260" cy="981710"/>
            </a:xfrm>
            <a:custGeom>
              <a:avLst/>
              <a:gdLst/>
              <a:ahLst/>
              <a:cxnLst/>
              <a:rect l="l" t="t" r="r" b="b"/>
              <a:pathLst>
                <a:path w="1445259" h="981710">
                  <a:moveTo>
                    <a:pt x="0" y="163575"/>
                  </a:moveTo>
                  <a:lnTo>
                    <a:pt x="7981" y="111890"/>
                  </a:lnTo>
                  <a:lnTo>
                    <a:pt x="30203" y="66988"/>
                  </a:lnTo>
                  <a:lnTo>
                    <a:pt x="64081" y="31573"/>
                  </a:lnTo>
                  <a:lnTo>
                    <a:pt x="107029" y="8343"/>
                  </a:lnTo>
                  <a:lnTo>
                    <a:pt x="156463" y="0"/>
                  </a:lnTo>
                  <a:lnTo>
                    <a:pt x="1288288" y="0"/>
                  </a:lnTo>
                  <a:lnTo>
                    <a:pt x="1337722" y="8343"/>
                  </a:lnTo>
                  <a:lnTo>
                    <a:pt x="1380670" y="31573"/>
                  </a:lnTo>
                  <a:lnTo>
                    <a:pt x="1414548" y="66988"/>
                  </a:lnTo>
                  <a:lnTo>
                    <a:pt x="1436770" y="111890"/>
                  </a:lnTo>
                  <a:lnTo>
                    <a:pt x="1444752" y="163575"/>
                  </a:lnTo>
                  <a:lnTo>
                    <a:pt x="1444752" y="817879"/>
                  </a:lnTo>
                  <a:lnTo>
                    <a:pt x="1436770" y="869565"/>
                  </a:lnTo>
                  <a:lnTo>
                    <a:pt x="1414548" y="914467"/>
                  </a:lnTo>
                  <a:lnTo>
                    <a:pt x="1380670" y="949882"/>
                  </a:lnTo>
                  <a:lnTo>
                    <a:pt x="1337722" y="973112"/>
                  </a:lnTo>
                  <a:lnTo>
                    <a:pt x="1288288" y="981455"/>
                  </a:lnTo>
                  <a:lnTo>
                    <a:pt x="156463" y="981455"/>
                  </a:lnTo>
                  <a:lnTo>
                    <a:pt x="107029" y="973112"/>
                  </a:lnTo>
                  <a:lnTo>
                    <a:pt x="64081" y="949882"/>
                  </a:lnTo>
                  <a:lnTo>
                    <a:pt x="30203" y="914467"/>
                  </a:lnTo>
                  <a:lnTo>
                    <a:pt x="7981" y="869565"/>
                  </a:lnTo>
                  <a:lnTo>
                    <a:pt x="0" y="817879"/>
                  </a:lnTo>
                  <a:lnTo>
                    <a:pt x="0" y="163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42126" y="3672967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5034" y="6143396"/>
            <a:ext cx="31362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275">
              <a:lnSpc>
                <a:spcPct val="114100"/>
              </a:lnSpc>
              <a:spcBef>
                <a:spcPts val="1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adherence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45216" y="3434486"/>
            <a:ext cx="346456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 marR="5080" indent="-40005">
              <a:lnSpc>
                <a:spcPct val="114199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Lack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awareness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shadow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35655" y="3458616"/>
            <a:ext cx="23634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5080" indent="-424180">
              <a:lnSpc>
                <a:spcPct val="114100"/>
              </a:lnSpc>
              <a:spcBef>
                <a:spcPts val="1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49723" y="2327148"/>
            <a:ext cx="6865620" cy="528955"/>
          </a:xfrm>
          <a:custGeom>
            <a:avLst/>
            <a:gdLst/>
            <a:ahLst/>
            <a:cxnLst/>
            <a:rect l="l" t="t" r="r" b="b"/>
            <a:pathLst>
              <a:path w="6865620" h="528955">
                <a:moveTo>
                  <a:pt x="6777482" y="0"/>
                </a:moveTo>
                <a:lnTo>
                  <a:pt x="88137" y="0"/>
                </a:lnTo>
                <a:lnTo>
                  <a:pt x="53846" y="6931"/>
                </a:lnTo>
                <a:lnTo>
                  <a:pt x="25828" y="25828"/>
                </a:lnTo>
                <a:lnTo>
                  <a:pt x="6931" y="53846"/>
                </a:lnTo>
                <a:lnTo>
                  <a:pt x="0" y="88137"/>
                </a:lnTo>
                <a:lnTo>
                  <a:pt x="0" y="440689"/>
                </a:lnTo>
                <a:lnTo>
                  <a:pt x="6931" y="474981"/>
                </a:lnTo>
                <a:lnTo>
                  <a:pt x="25828" y="502999"/>
                </a:lnTo>
                <a:lnTo>
                  <a:pt x="53846" y="521896"/>
                </a:lnTo>
                <a:lnTo>
                  <a:pt x="88137" y="528827"/>
                </a:lnTo>
                <a:lnTo>
                  <a:pt x="6777482" y="528827"/>
                </a:lnTo>
                <a:lnTo>
                  <a:pt x="6811773" y="521896"/>
                </a:lnTo>
                <a:lnTo>
                  <a:pt x="6839791" y="502999"/>
                </a:lnTo>
                <a:lnTo>
                  <a:pt x="6858688" y="474981"/>
                </a:lnTo>
                <a:lnTo>
                  <a:pt x="6865620" y="440689"/>
                </a:lnTo>
                <a:lnTo>
                  <a:pt x="6865620" y="88137"/>
                </a:lnTo>
                <a:lnTo>
                  <a:pt x="6858688" y="53846"/>
                </a:lnTo>
                <a:lnTo>
                  <a:pt x="6839791" y="25828"/>
                </a:lnTo>
                <a:lnTo>
                  <a:pt x="6811773" y="6931"/>
                </a:lnTo>
                <a:lnTo>
                  <a:pt x="677748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45048" y="2394330"/>
            <a:ext cx="5473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unintentional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insider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6343" y="306451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Attack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8986" y="1756298"/>
            <a:ext cx="11632565" cy="10496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8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actor's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vector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path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taken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entails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491" y="760476"/>
            <a:ext cx="45720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10736" y="3930777"/>
            <a:ext cx="10949305" cy="2163445"/>
            <a:chOff x="3610736" y="3930777"/>
            <a:chExt cx="10949305" cy="2163445"/>
          </a:xfrm>
        </p:grpSpPr>
        <p:sp>
          <p:nvSpPr>
            <p:cNvPr id="6" name="object 6"/>
            <p:cNvSpPr/>
            <p:nvPr/>
          </p:nvSpPr>
          <p:spPr>
            <a:xfrm>
              <a:off x="3620261" y="4408170"/>
              <a:ext cx="10930255" cy="1676400"/>
            </a:xfrm>
            <a:custGeom>
              <a:avLst/>
              <a:gdLst/>
              <a:ahLst/>
              <a:cxnLst/>
              <a:rect l="l" t="t" r="r" b="b"/>
              <a:pathLst>
                <a:path w="10930255" h="1676400">
                  <a:moveTo>
                    <a:pt x="0" y="137794"/>
                  </a:moveTo>
                  <a:lnTo>
                    <a:pt x="7027" y="94252"/>
                  </a:lnTo>
                  <a:lnTo>
                    <a:pt x="26594" y="56427"/>
                  </a:lnTo>
                  <a:lnTo>
                    <a:pt x="56427" y="26594"/>
                  </a:lnTo>
                  <a:lnTo>
                    <a:pt x="94252" y="7027"/>
                  </a:lnTo>
                  <a:lnTo>
                    <a:pt x="137795" y="0"/>
                  </a:lnTo>
                  <a:lnTo>
                    <a:pt x="10792333" y="0"/>
                  </a:lnTo>
                  <a:lnTo>
                    <a:pt x="10835875" y="7027"/>
                  </a:lnTo>
                  <a:lnTo>
                    <a:pt x="10873700" y="26594"/>
                  </a:lnTo>
                  <a:lnTo>
                    <a:pt x="10903533" y="56427"/>
                  </a:lnTo>
                  <a:lnTo>
                    <a:pt x="10923100" y="94252"/>
                  </a:lnTo>
                  <a:lnTo>
                    <a:pt x="10930128" y="137794"/>
                  </a:lnTo>
                  <a:lnTo>
                    <a:pt x="10930128" y="1538604"/>
                  </a:lnTo>
                  <a:lnTo>
                    <a:pt x="10923100" y="1582147"/>
                  </a:lnTo>
                  <a:lnTo>
                    <a:pt x="10903533" y="1619972"/>
                  </a:lnTo>
                  <a:lnTo>
                    <a:pt x="10873700" y="1649805"/>
                  </a:lnTo>
                  <a:lnTo>
                    <a:pt x="10835875" y="1669372"/>
                  </a:lnTo>
                  <a:lnTo>
                    <a:pt x="10792333" y="1676399"/>
                  </a:lnTo>
                  <a:lnTo>
                    <a:pt x="137795" y="1676399"/>
                  </a:lnTo>
                  <a:lnTo>
                    <a:pt x="94252" y="1669372"/>
                  </a:lnTo>
                  <a:lnTo>
                    <a:pt x="56427" y="1649805"/>
                  </a:lnTo>
                  <a:lnTo>
                    <a:pt x="26594" y="1619972"/>
                  </a:lnTo>
                  <a:lnTo>
                    <a:pt x="7027" y="1582147"/>
                  </a:lnTo>
                  <a:lnTo>
                    <a:pt x="0" y="1538604"/>
                  </a:lnTo>
                  <a:lnTo>
                    <a:pt x="0" y="137794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0929" y="3940302"/>
              <a:ext cx="2025650" cy="500380"/>
            </a:xfrm>
            <a:custGeom>
              <a:avLst/>
              <a:gdLst/>
              <a:ahLst/>
              <a:cxnLst/>
              <a:rect l="l" t="t" r="r" b="b"/>
              <a:pathLst>
                <a:path w="2025650" h="500379">
                  <a:moveTo>
                    <a:pt x="1942084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2025396" y="499872"/>
                  </a:lnTo>
                  <a:lnTo>
                    <a:pt x="2025396" y="83312"/>
                  </a:lnTo>
                  <a:lnTo>
                    <a:pt x="2018843" y="50899"/>
                  </a:lnTo>
                  <a:lnTo>
                    <a:pt x="2000980" y="24415"/>
                  </a:lnTo>
                  <a:lnTo>
                    <a:pt x="1974496" y="6552"/>
                  </a:lnTo>
                  <a:lnTo>
                    <a:pt x="19420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0929" y="3940302"/>
              <a:ext cx="2025650" cy="500380"/>
            </a:xfrm>
            <a:custGeom>
              <a:avLst/>
              <a:gdLst/>
              <a:ahLst/>
              <a:cxnLst/>
              <a:rect l="l" t="t" r="r" b="b"/>
              <a:pathLst>
                <a:path w="2025650" h="500379">
                  <a:moveTo>
                    <a:pt x="83312" y="0"/>
                  </a:moveTo>
                  <a:lnTo>
                    <a:pt x="1942084" y="0"/>
                  </a:lnTo>
                  <a:lnTo>
                    <a:pt x="1974496" y="6552"/>
                  </a:lnTo>
                  <a:lnTo>
                    <a:pt x="2000980" y="24415"/>
                  </a:lnTo>
                  <a:lnTo>
                    <a:pt x="2018843" y="50899"/>
                  </a:lnTo>
                  <a:lnTo>
                    <a:pt x="2025396" y="83312"/>
                  </a:lnTo>
                  <a:lnTo>
                    <a:pt x="2025396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00602" y="3973143"/>
            <a:ext cx="10113645" cy="1823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14100"/>
              </a:lnSpc>
              <a:spcBef>
                <a:spcPts val="24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nature.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could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unlocked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workstation,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boot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disc,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steal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0364" y="4477511"/>
            <a:ext cx="1167384" cy="11673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6343" y="306451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Attack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Vectors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491" y="760476"/>
            <a:ext cx="45720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21404" y="5026533"/>
            <a:ext cx="10784840" cy="2178685"/>
            <a:chOff x="3621404" y="5026533"/>
            <a:chExt cx="10784840" cy="2178685"/>
          </a:xfrm>
        </p:grpSpPr>
        <p:sp>
          <p:nvSpPr>
            <p:cNvPr id="5" name="object 5"/>
            <p:cNvSpPr/>
            <p:nvPr/>
          </p:nvSpPr>
          <p:spPr>
            <a:xfrm>
              <a:off x="3630929" y="5505450"/>
              <a:ext cx="10765790" cy="1690370"/>
            </a:xfrm>
            <a:custGeom>
              <a:avLst/>
              <a:gdLst/>
              <a:ahLst/>
              <a:cxnLst/>
              <a:rect l="l" t="t" r="r" b="b"/>
              <a:pathLst>
                <a:path w="10765790" h="1690370">
                  <a:moveTo>
                    <a:pt x="0" y="138811"/>
                  </a:moveTo>
                  <a:lnTo>
                    <a:pt x="7084" y="94967"/>
                  </a:lnTo>
                  <a:lnTo>
                    <a:pt x="26806" y="56866"/>
                  </a:lnTo>
                  <a:lnTo>
                    <a:pt x="56866" y="26806"/>
                  </a:lnTo>
                  <a:lnTo>
                    <a:pt x="94967" y="7084"/>
                  </a:lnTo>
                  <a:lnTo>
                    <a:pt x="138811" y="0"/>
                  </a:lnTo>
                  <a:lnTo>
                    <a:pt x="10626725" y="0"/>
                  </a:lnTo>
                  <a:lnTo>
                    <a:pt x="10670568" y="7084"/>
                  </a:lnTo>
                  <a:lnTo>
                    <a:pt x="10708669" y="26806"/>
                  </a:lnTo>
                  <a:lnTo>
                    <a:pt x="10738729" y="56866"/>
                  </a:lnTo>
                  <a:lnTo>
                    <a:pt x="10758451" y="94967"/>
                  </a:lnTo>
                  <a:lnTo>
                    <a:pt x="10765536" y="138811"/>
                  </a:lnTo>
                  <a:lnTo>
                    <a:pt x="10765536" y="1551305"/>
                  </a:lnTo>
                  <a:lnTo>
                    <a:pt x="10758451" y="1595148"/>
                  </a:lnTo>
                  <a:lnTo>
                    <a:pt x="10738729" y="1633249"/>
                  </a:lnTo>
                  <a:lnTo>
                    <a:pt x="10708669" y="1663309"/>
                  </a:lnTo>
                  <a:lnTo>
                    <a:pt x="10670568" y="1683031"/>
                  </a:lnTo>
                  <a:lnTo>
                    <a:pt x="10626725" y="1690116"/>
                  </a:lnTo>
                  <a:lnTo>
                    <a:pt x="138811" y="1690116"/>
                  </a:lnTo>
                  <a:lnTo>
                    <a:pt x="94967" y="1683031"/>
                  </a:lnTo>
                  <a:lnTo>
                    <a:pt x="56866" y="1663309"/>
                  </a:lnTo>
                  <a:lnTo>
                    <a:pt x="26806" y="1633249"/>
                  </a:lnTo>
                  <a:lnTo>
                    <a:pt x="7084" y="1595148"/>
                  </a:lnTo>
                  <a:lnTo>
                    <a:pt x="0" y="1551305"/>
                  </a:lnTo>
                  <a:lnTo>
                    <a:pt x="0" y="13881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0073" y="5036058"/>
              <a:ext cx="1996439" cy="500380"/>
            </a:xfrm>
            <a:custGeom>
              <a:avLst/>
              <a:gdLst/>
              <a:ahLst/>
              <a:cxnLst/>
              <a:rect l="l" t="t" r="r" b="b"/>
              <a:pathLst>
                <a:path w="1996439" h="500379">
                  <a:moveTo>
                    <a:pt x="1913127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1"/>
                  </a:lnTo>
                  <a:lnTo>
                    <a:pt x="1996439" y="499871"/>
                  </a:lnTo>
                  <a:lnTo>
                    <a:pt x="1996439" y="83312"/>
                  </a:lnTo>
                  <a:lnTo>
                    <a:pt x="1989887" y="50899"/>
                  </a:lnTo>
                  <a:lnTo>
                    <a:pt x="1972024" y="24415"/>
                  </a:lnTo>
                  <a:lnTo>
                    <a:pt x="1945540" y="6552"/>
                  </a:lnTo>
                  <a:lnTo>
                    <a:pt x="191312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0073" y="5036058"/>
              <a:ext cx="1996439" cy="500380"/>
            </a:xfrm>
            <a:custGeom>
              <a:avLst/>
              <a:gdLst/>
              <a:ahLst/>
              <a:cxnLst/>
              <a:rect l="l" t="t" r="r" b="b"/>
              <a:pathLst>
                <a:path w="1996439" h="500379">
                  <a:moveTo>
                    <a:pt x="83312" y="0"/>
                  </a:moveTo>
                  <a:lnTo>
                    <a:pt x="1913127" y="0"/>
                  </a:lnTo>
                  <a:lnTo>
                    <a:pt x="1945540" y="6552"/>
                  </a:lnTo>
                  <a:lnTo>
                    <a:pt x="1972024" y="24415"/>
                  </a:lnTo>
                  <a:lnTo>
                    <a:pt x="1989887" y="50899"/>
                  </a:lnTo>
                  <a:lnTo>
                    <a:pt x="1996439" y="83312"/>
                  </a:lnTo>
                  <a:lnTo>
                    <a:pt x="1996439" y="499871"/>
                  </a:lnTo>
                  <a:lnTo>
                    <a:pt x="0" y="499871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9491" y="5911748"/>
            <a:ext cx="87496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attachment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email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another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attachment-enabled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9491" y="5070475"/>
            <a:ext cx="735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Email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0135" y="2599944"/>
            <a:ext cx="1167384" cy="116738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10736" y="2041017"/>
            <a:ext cx="10949305" cy="2165350"/>
            <a:chOff x="3610736" y="2041017"/>
            <a:chExt cx="10949305" cy="2165350"/>
          </a:xfrm>
        </p:grpSpPr>
        <p:sp>
          <p:nvSpPr>
            <p:cNvPr id="12" name="object 12"/>
            <p:cNvSpPr/>
            <p:nvPr/>
          </p:nvSpPr>
          <p:spPr>
            <a:xfrm>
              <a:off x="3620261" y="2519934"/>
              <a:ext cx="10930255" cy="1676400"/>
            </a:xfrm>
            <a:custGeom>
              <a:avLst/>
              <a:gdLst/>
              <a:ahLst/>
              <a:cxnLst/>
              <a:rect l="l" t="t" r="r" b="b"/>
              <a:pathLst>
                <a:path w="10930255" h="1676400">
                  <a:moveTo>
                    <a:pt x="0" y="137795"/>
                  </a:moveTo>
                  <a:lnTo>
                    <a:pt x="7027" y="94252"/>
                  </a:lnTo>
                  <a:lnTo>
                    <a:pt x="26594" y="56427"/>
                  </a:lnTo>
                  <a:lnTo>
                    <a:pt x="56427" y="26594"/>
                  </a:lnTo>
                  <a:lnTo>
                    <a:pt x="94252" y="7027"/>
                  </a:lnTo>
                  <a:lnTo>
                    <a:pt x="137795" y="0"/>
                  </a:lnTo>
                  <a:lnTo>
                    <a:pt x="10792333" y="0"/>
                  </a:lnTo>
                  <a:lnTo>
                    <a:pt x="10835875" y="7027"/>
                  </a:lnTo>
                  <a:lnTo>
                    <a:pt x="10873700" y="26594"/>
                  </a:lnTo>
                  <a:lnTo>
                    <a:pt x="10903533" y="56427"/>
                  </a:lnTo>
                  <a:lnTo>
                    <a:pt x="10923100" y="94252"/>
                  </a:lnTo>
                  <a:lnTo>
                    <a:pt x="10930128" y="137795"/>
                  </a:lnTo>
                  <a:lnTo>
                    <a:pt x="10930128" y="1538605"/>
                  </a:lnTo>
                  <a:lnTo>
                    <a:pt x="10923100" y="1582147"/>
                  </a:lnTo>
                  <a:lnTo>
                    <a:pt x="10903533" y="1619972"/>
                  </a:lnTo>
                  <a:lnTo>
                    <a:pt x="10873700" y="1649805"/>
                  </a:lnTo>
                  <a:lnTo>
                    <a:pt x="10835875" y="1669372"/>
                  </a:lnTo>
                  <a:lnTo>
                    <a:pt x="10792333" y="1676400"/>
                  </a:lnTo>
                  <a:lnTo>
                    <a:pt x="137795" y="1676400"/>
                  </a:lnTo>
                  <a:lnTo>
                    <a:pt x="94252" y="1669372"/>
                  </a:lnTo>
                  <a:lnTo>
                    <a:pt x="56427" y="1649805"/>
                  </a:lnTo>
                  <a:lnTo>
                    <a:pt x="26594" y="1619972"/>
                  </a:lnTo>
                  <a:lnTo>
                    <a:pt x="7027" y="1582147"/>
                  </a:lnTo>
                  <a:lnTo>
                    <a:pt x="0" y="1538605"/>
                  </a:lnTo>
                  <a:lnTo>
                    <a:pt x="0" y="137795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0929" y="2050542"/>
              <a:ext cx="2755900" cy="501650"/>
            </a:xfrm>
            <a:custGeom>
              <a:avLst/>
              <a:gdLst/>
              <a:ahLst/>
              <a:cxnLst/>
              <a:rect l="l" t="t" r="r" b="b"/>
              <a:pathLst>
                <a:path w="2755900" h="501650">
                  <a:moveTo>
                    <a:pt x="2671826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501396"/>
                  </a:lnTo>
                  <a:lnTo>
                    <a:pt x="2755392" y="501396"/>
                  </a:lnTo>
                  <a:lnTo>
                    <a:pt x="2755392" y="83565"/>
                  </a:lnTo>
                  <a:lnTo>
                    <a:pt x="2748817" y="51059"/>
                  </a:lnTo>
                  <a:lnTo>
                    <a:pt x="2730896" y="24495"/>
                  </a:lnTo>
                  <a:lnTo>
                    <a:pt x="2704332" y="6574"/>
                  </a:lnTo>
                  <a:lnTo>
                    <a:pt x="267182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0929" y="2050542"/>
              <a:ext cx="2755900" cy="501650"/>
            </a:xfrm>
            <a:custGeom>
              <a:avLst/>
              <a:gdLst/>
              <a:ahLst/>
              <a:cxnLst/>
              <a:rect l="l" t="t" r="r" b="b"/>
              <a:pathLst>
                <a:path w="2755900" h="501650">
                  <a:moveTo>
                    <a:pt x="83566" y="0"/>
                  </a:moveTo>
                  <a:lnTo>
                    <a:pt x="2671826" y="0"/>
                  </a:lnTo>
                  <a:lnTo>
                    <a:pt x="2704332" y="6574"/>
                  </a:lnTo>
                  <a:lnTo>
                    <a:pt x="2730896" y="24495"/>
                  </a:lnTo>
                  <a:lnTo>
                    <a:pt x="2748817" y="51059"/>
                  </a:lnTo>
                  <a:lnTo>
                    <a:pt x="2755392" y="83565"/>
                  </a:lnTo>
                  <a:lnTo>
                    <a:pt x="2755392" y="501396"/>
                  </a:lnTo>
                  <a:lnTo>
                    <a:pt x="0" y="501396"/>
                  </a:lnTo>
                  <a:lnTo>
                    <a:pt x="0" y="83565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00602" y="2084577"/>
            <a:ext cx="9629140" cy="182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Removable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spcBef>
                <a:spcPts val="247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hides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USB 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thumb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drive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memory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dupe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PC,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laptop,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smartphone.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5614415"/>
            <a:ext cx="1167383" cy="11673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6343" y="306451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Attack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Vectors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491" y="760476"/>
            <a:ext cx="45720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21404" y="5026533"/>
            <a:ext cx="10784840" cy="2178685"/>
            <a:chOff x="3621404" y="5026533"/>
            <a:chExt cx="10784840" cy="2178685"/>
          </a:xfrm>
        </p:grpSpPr>
        <p:sp>
          <p:nvSpPr>
            <p:cNvPr id="5" name="object 5"/>
            <p:cNvSpPr/>
            <p:nvPr/>
          </p:nvSpPr>
          <p:spPr>
            <a:xfrm>
              <a:off x="3630929" y="5505450"/>
              <a:ext cx="10765790" cy="1690370"/>
            </a:xfrm>
            <a:custGeom>
              <a:avLst/>
              <a:gdLst/>
              <a:ahLst/>
              <a:cxnLst/>
              <a:rect l="l" t="t" r="r" b="b"/>
              <a:pathLst>
                <a:path w="10765790" h="1690370">
                  <a:moveTo>
                    <a:pt x="0" y="138811"/>
                  </a:moveTo>
                  <a:lnTo>
                    <a:pt x="7084" y="94967"/>
                  </a:lnTo>
                  <a:lnTo>
                    <a:pt x="26806" y="56866"/>
                  </a:lnTo>
                  <a:lnTo>
                    <a:pt x="56866" y="26806"/>
                  </a:lnTo>
                  <a:lnTo>
                    <a:pt x="94967" y="7084"/>
                  </a:lnTo>
                  <a:lnTo>
                    <a:pt x="138811" y="0"/>
                  </a:lnTo>
                  <a:lnTo>
                    <a:pt x="10626725" y="0"/>
                  </a:lnTo>
                  <a:lnTo>
                    <a:pt x="10670568" y="7084"/>
                  </a:lnTo>
                  <a:lnTo>
                    <a:pt x="10708669" y="26806"/>
                  </a:lnTo>
                  <a:lnTo>
                    <a:pt x="10738729" y="56866"/>
                  </a:lnTo>
                  <a:lnTo>
                    <a:pt x="10758451" y="94967"/>
                  </a:lnTo>
                  <a:lnTo>
                    <a:pt x="10765536" y="138811"/>
                  </a:lnTo>
                  <a:lnTo>
                    <a:pt x="10765536" y="1551305"/>
                  </a:lnTo>
                  <a:lnTo>
                    <a:pt x="10758451" y="1595148"/>
                  </a:lnTo>
                  <a:lnTo>
                    <a:pt x="10738729" y="1633249"/>
                  </a:lnTo>
                  <a:lnTo>
                    <a:pt x="10708669" y="1663309"/>
                  </a:lnTo>
                  <a:lnTo>
                    <a:pt x="10670568" y="1683031"/>
                  </a:lnTo>
                  <a:lnTo>
                    <a:pt x="10626725" y="1690116"/>
                  </a:lnTo>
                  <a:lnTo>
                    <a:pt x="138811" y="1690116"/>
                  </a:lnTo>
                  <a:lnTo>
                    <a:pt x="94967" y="1683031"/>
                  </a:lnTo>
                  <a:lnTo>
                    <a:pt x="56866" y="1663309"/>
                  </a:lnTo>
                  <a:lnTo>
                    <a:pt x="26806" y="1633249"/>
                  </a:lnTo>
                  <a:lnTo>
                    <a:pt x="7084" y="1595148"/>
                  </a:lnTo>
                  <a:lnTo>
                    <a:pt x="0" y="1551305"/>
                  </a:lnTo>
                  <a:lnTo>
                    <a:pt x="0" y="13881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0073" y="5036058"/>
              <a:ext cx="2036445" cy="500380"/>
            </a:xfrm>
            <a:custGeom>
              <a:avLst/>
              <a:gdLst/>
              <a:ahLst/>
              <a:cxnLst/>
              <a:rect l="l" t="t" r="r" b="b"/>
              <a:pathLst>
                <a:path w="2036445" h="500379">
                  <a:moveTo>
                    <a:pt x="1952752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1"/>
                  </a:lnTo>
                  <a:lnTo>
                    <a:pt x="2036064" y="499871"/>
                  </a:lnTo>
                  <a:lnTo>
                    <a:pt x="2036064" y="83312"/>
                  </a:lnTo>
                  <a:lnTo>
                    <a:pt x="2029511" y="50899"/>
                  </a:lnTo>
                  <a:lnTo>
                    <a:pt x="2011648" y="24415"/>
                  </a:lnTo>
                  <a:lnTo>
                    <a:pt x="1985164" y="6552"/>
                  </a:lnTo>
                  <a:lnTo>
                    <a:pt x="195275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0073" y="5036058"/>
              <a:ext cx="2036445" cy="500380"/>
            </a:xfrm>
            <a:custGeom>
              <a:avLst/>
              <a:gdLst/>
              <a:ahLst/>
              <a:cxnLst/>
              <a:rect l="l" t="t" r="r" b="b"/>
              <a:pathLst>
                <a:path w="2036445" h="500379">
                  <a:moveTo>
                    <a:pt x="83312" y="0"/>
                  </a:moveTo>
                  <a:lnTo>
                    <a:pt x="1952752" y="0"/>
                  </a:lnTo>
                  <a:lnTo>
                    <a:pt x="1985164" y="6552"/>
                  </a:lnTo>
                  <a:lnTo>
                    <a:pt x="2011648" y="24415"/>
                  </a:lnTo>
                  <a:lnTo>
                    <a:pt x="2029511" y="50899"/>
                  </a:lnTo>
                  <a:lnTo>
                    <a:pt x="2036064" y="83312"/>
                  </a:lnTo>
                  <a:lnTo>
                    <a:pt x="2036064" y="499871"/>
                  </a:lnTo>
                  <a:lnTo>
                    <a:pt x="0" y="499871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9491" y="5911748"/>
            <a:ext cx="98913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Rather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seek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infiltrate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companies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target's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9491" y="5070475"/>
            <a:ext cx="1680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Supply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chain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0736" y="2041017"/>
            <a:ext cx="10949305" cy="2165350"/>
            <a:chOff x="3610736" y="2041017"/>
            <a:chExt cx="10949305" cy="2165350"/>
          </a:xfrm>
        </p:grpSpPr>
        <p:sp>
          <p:nvSpPr>
            <p:cNvPr id="11" name="object 11"/>
            <p:cNvSpPr/>
            <p:nvPr/>
          </p:nvSpPr>
          <p:spPr>
            <a:xfrm>
              <a:off x="3620261" y="2519934"/>
              <a:ext cx="10930255" cy="1676400"/>
            </a:xfrm>
            <a:custGeom>
              <a:avLst/>
              <a:gdLst/>
              <a:ahLst/>
              <a:cxnLst/>
              <a:rect l="l" t="t" r="r" b="b"/>
              <a:pathLst>
                <a:path w="10930255" h="1676400">
                  <a:moveTo>
                    <a:pt x="0" y="137795"/>
                  </a:moveTo>
                  <a:lnTo>
                    <a:pt x="7027" y="94252"/>
                  </a:lnTo>
                  <a:lnTo>
                    <a:pt x="26594" y="56427"/>
                  </a:lnTo>
                  <a:lnTo>
                    <a:pt x="56427" y="26594"/>
                  </a:lnTo>
                  <a:lnTo>
                    <a:pt x="94252" y="7027"/>
                  </a:lnTo>
                  <a:lnTo>
                    <a:pt x="137795" y="0"/>
                  </a:lnTo>
                  <a:lnTo>
                    <a:pt x="10792333" y="0"/>
                  </a:lnTo>
                  <a:lnTo>
                    <a:pt x="10835875" y="7027"/>
                  </a:lnTo>
                  <a:lnTo>
                    <a:pt x="10873700" y="26594"/>
                  </a:lnTo>
                  <a:lnTo>
                    <a:pt x="10903533" y="56427"/>
                  </a:lnTo>
                  <a:lnTo>
                    <a:pt x="10923100" y="94252"/>
                  </a:lnTo>
                  <a:lnTo>
                    <a:pt x="10930128" y="137795"/>
                  </a:lnTo>
                  <a:lnTo>
                    <a:pt x="10930128" y="1538605"/>
                  </a:lnTo>
                  <a:lnTo>
                    <a:pt x="10923100" y="1582147"/>
                  </a:lnTo>
                  <a:lnTo>
                    <a:pt x="10903533" y="1619972"/>
                  </a:lnTo>
                  <a:lnTo>
                    <a:pt x="10873700" y="1649805"/>
                  </a:lnTo>
                  <a:lnTo>
                    <a:pt x="10835875" y="1669372"/>
                  </a:lnTo>
                  <a:lnTo>
                    <a:pt x="10792333" y="1676400"/>
                  </a:lnTo>
                  <a:lnTo>
                    <a:pt x="137795" y="1676400"/>
                  </a:lnTo>
                  <a:lnTo>
                    <a:pt x="94252" y="1669372"/>
                  </a:lnTo>
                  <a:lnTo>
                    <a:pt x="56427" y="1649805"/>
                  </a:lnTo>
                  <a:lnTo>
                    <a:pt x="26594" y="1619972"/>
                  </a:lnTo>
                  <a:lnTo>
                    <a:pt x="7027" y="1582147"/>
                  </a:lnTo>
                  <a:lnTo>
                    <a:pt x="0" y="1538605"/>
                  </a:lnTo>
                  <a:lnTo>
                    <a:pt x="0" y="137795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30929" y="2050542"/>
              <a:ext cx="3086100" cy="501650"/>
            </a:xfrm>
            <a:custGeom>
              <a:avLst/>
              <a:gdLst/>
              <a:ahLst/>
              <a:cxnLst/>
              <a:rect l="l" t="t" r="r" b="b"/>
              <a:pathLst>
                <a:path w="3086100" h="501650">
                  <a:moveTo>
                    <a:pt x="300253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501396"/>
                  </a:lnTo>
                  <a:lnTo>
                    <a:pt x="3086100" y="501396"/>
                  </a:lnTo>
                  <a:lnTo>
                    <a:pt x="3086100" y="83565"/>
                  </a:lnTo>
                  <a:lnTo>
                    <a:pt x="3079525" y="51059"/>
                  </a:lnTo>
                  <a:lnTo>
                    <a:pt x="3061604" y="24495"/>
                  </a:lnTo>
                  <a:lnTo>
                    <a:pt x="3035040" y="6574"/>
                  </a:lnTo>
                  <a:lnTo>
                    <a:pt x="300253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0929" y="2050542"/>
              <a:ext cx="3086100" cy="501650"/>
            </a:xfrm>
            <a:custGeom>
              <a:avLst/>
              <a:gdLst/>
              <a:ahLst/>
              <a:cxnLst/>
              <a:rect l="l" t="t" r="r" b="b"/>
              <a:pathLst>
                <a:path w="3086100" h="501650">
                  <a:moveTo>
                    <a:pt x="83566" y="0"/>
                  </a:moveTo>
                  <a:lnTo>
                    <a:pt x="3002534" y="0"/>
                  </a:lnTo>
                  <a:lnTo>
                    <a:pt x="3035040" y="6574"/>
                  </a:lnTo>
                  <a:lnTo>
                    <a:pt x="3061604" y="24495"/>
                  </a:lnTo>
                  <a:lnTo>
                    <a:pt x="3079525" y="51059"/>
                  </a:lnTo>
                  <a:lnTo>
                    <a:pt x="3086100" y="83565"/>
                  </a:lnTo>
                  <a:lnTo>
                    <a:pt x="3086100" y="501396"/>
                  </a:lnTo>
                  <a:lnTo>
                    <a:pt x="0" y="501396"/>
                  </a:lnTo>
                  <a:lnTo>
                    <a:pt x="0" y="83565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0602" y="2931057"/>
            <a:ext cx="1037018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Either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obtains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credentials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wireless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cracks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0602" y="2084577"/>
            <a:ext cx="2734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Remote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wireless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9383" y="2773679"/>
            <a:ext cx="1167383" cy="11673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5614415"/>
            <a:ext cx="1167383" cy="11673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6343" y="306451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3E3E3E"/>
                </a:solidFill>
                <a:latin typeface="Trebuchet MS"/>
                <a:cs typeface="Trebuchet MS"/>
              </a:rPr>
              <a:t>Attack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Vectors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491" y="760476"/>
            <a:ext cx="45720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21404" y="5026533"/>
            <a:ext cx="10784840" cy="2178685"/>
            <a:chOff x="3621404" y="5026533"/>
            <a:chExt cx="10784840" cy="2178685"/>
          </a:xfrm>
        </p:grpSpPr>
        <p:sp>
          <p:nvSpPr>
            <p:cNvPr id="5" name="object 5"/>
            <p:cNvSpPr/>
            <p:nvPr/>
          </p:nvSpPr>
          <p:spPr>
            <a:xfrm>
              <a:off x="3630929" y="5505450"/>
              <a:ext cx="10765790" cy="1690370"/>
            </a:xfrm>
            <a:custGeom>
              <a:avLst/>
              <a:gdLst/>
              <a:ahLst/>
              <a:cxnLst/>
              <a:rect l="l" t="t" r="r" b="b"/>
              <a:pathLst>
                <a:path w="10765790" h="1690370">
                  <a:moveTo>
                    <a:pt x="0" y="138811"/>
                  </a:moveTo>
                  <a:lnTo>
                    <a:pt x="7084" y="94967"/>
                  </a:lnTo>
                  <a:lnTo>
                    <a:pt x="26806" y="56866"/>
                  </a:lnTo>
                  <a:lnTo>
                    <a:pt x="56866" y="26806"/>
                  </a:lnTo>
                  <a:lnTo>
                    <a:pt x="94967" y="7084"/>
                  </a:lnTo>
                  <a:lnTo>
                    <a:pt x="138811" y="0"/>
                  </a:lnTo>
                  <a:lnTo>
                    <a:pt x="10626725" y="0"/>
                  </a:lnTo>
                  <a:lnTo>
                    <a:pt x="10670568" y="7084"/>
                  </a:lnTo>
                  <a:lnTo>
                    <a:pt x="10708669" y="26806"/>
                  </a:lnTo>
                  <a:lnTo>
                    <a:pt x="10738729" y="56866"/>
                  </a:lnTo>
                  <a:lnTo>
                    <a:pt x="10758451" y="94967"/>
                  </a:lnTo>
                  <a:lnTo>
                    <a:pt x="10765536" y="138811"/>
                  </a:lnTo>
                  <a:lnTo>
                    <a:pt x="10765536" y="1551305"/>
                  </a:lnTo>
                  <a:lnTo>
                    <a:pt x="10758451" y="1595148"/>
                  </a:lnTo>
                  <a:lnTo>
                    <a:pt x="10738729" y="1633249"/>
                  </a:lnTo>
                  <a:lnTo>
                    <a:pt x="10708669" y="1663309"/>
                  </a:lnTo>
                  <a:lnTo>
                    <a:pt x="10670568" y="1683031"/>
                  </a:lnTo>
                  <a:lnTo>
                    <a:pt x="10626725" y="1690116"/>
                  </a:lnTo>
                  <a:lnTo>
                    <a:pt x="138811" y="1690116"/>
                  </a:lnTo>
                  <a:lnTo>
                    <a:pt x="94967" y="1683031"/>
                  </a:lnTo>
                  <a:lnTo>
                    <a:pt x="56866" y="1663309"/>
                  </a:lnTo>
                  <a:lnTo>
                    <a:pt x="26806" y="1633249"/>
                  </a:lnTo>
                  <a:lnTo>
                    <a:pt x="7084" y="1595148"/>
                  </a:lnTo>
                  <a:lnTo>
                    <a:pt x="0" y="1551305"/>
                  </a:lnTo>
                  <a:lnTo>
                    <a:pt x="0" y="13881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0073" y="5036058"/>
              <a:ext cx="2628900" cy="500380"/>
            </a:xfrm>
            <a:custGeom>
              <a:avLst/>
              <a:gdLst/>
              <a:ahLst/>
              <a:cxnLst/>
              <a:rect l="l" t="t" r="r" b="b"/>
              <a:pathLst>
                <a:path w="2628900" h="500379">
                  <a:moveTo>
                    <a:pt x="2545588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1"/>
                  </a:lnTo>
                  <a:lnTo>
                    <a:pt x="2628900" y="499871"/>
                  </a:lnTo>
                  <a:lnTo>
                    <a:pt x="2628900" y="83312"/>
                  </a:lnTo>
                  <a:lnTo>
                    <a:pt x="2622347" y="50899"/>
                  </a:lnTo>
                  <a:lnTo>
                    <a:pt x="2604484" y="24415"/>
                  </a:lnTo>
                  <a:lnTo>
                    <a:pt x="2578000" y="6552"/>
                  </a:lnTo>
                  <a:lnTo>
                    <a:pt x="25455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0073" y="5036058"/>
              <a:ext cx="2628900" cy="500380"/>
            </a:xfrm>
            <a:custGeom>
              <a:avLst/>
              <a:gdLst/>
              <a:ahLst/>
              <a:cxnLst/>
              <a:rect l="l" t="t" r="r" b="b"/>
              <a:pathLst>
                <a:path w="2628900" h="500379">
                  <a:moveTo>
                    <a:pt x="83312" y="0"/>
                  </a:moveTo>
                  <a:lnTo>
                    <a:pt x="2545588" y="0"/>
                  </a:lnTo>
                  <a:lnTo>
                    <a:pt x="2578000" y="6552"/>
                  </a:lnTo>
                  <a:lnTo>
                    <a:pt x="2604484" y="24415"/>
                  </a:lnTo>
                  <a:lnTo>
                    <a:pt x="2622347" y="50899"/>
                  </a:lnTo>
                  <a:lnTo>
                    <a:pt x="2628900" y="83312"/>
                  </a:lnTo>
                  <a:lnTo>
                    <a:pt x="2628900" y="499871"/>
                  </a:lnTo>
                  <a:lnTo>
                    <a:pt x="0" y="499871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9491" y="5911748"/>
            <a:ext cx="97726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Since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many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businesses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portion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entire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via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Internet-connected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09491" y="5070475"/>
            <a:ext cx="2252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Cloud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computing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0736" y="2041017"/>
            <a:ext cx="10949305" cy="2165350"/>
            <a:chOff x="3610736" y="2041017"/>
            <a:chExt cx="10949305" cy="2165350"/>
          </a:xfrm>
        </p:grpSpPr>
        <p:sp>
          <p:nvSpPr>
            <p:cNvPr id="11" name="object 11"/>
            <p:cNvSpPr/>
            <p:nvPr/>
          </p:nvSpPr>
          <p:spPr>
            <a:xfrm>
              <a:off x="3620261" y="2519934"/>
              <a:ext cx="10930255" cy="1676400"/>
            </a:xfrm>
            <a:custGeom>
              <a:avLst/>
              <a:gdLst/>
              <a:ahLst/>
              <a:cxnLst/>
              <a:rect l="l" t="t" r="r" b="b"/>
              <a:pathLst>
                <a:path w="10930255" h="1676400">
                  <a:moveTo>
                    <a:pt x="0" y="137795"/>
                  </a:moveTo>
                  <a:lnTo>
                    <a:pt x="7027" y="94252"/>
                  </a:lnTo>
                  <a:lnTo>
                    <a:pt x="26594" y="56427"/>
                  </a:lnTo>
                  <a:lnTo>
                    <a:pt x="56427" y="26594"/>
                  </a:lnTo>
                  <a:lnTo>
                    <a:pt x="94252" y="7027"/>
                  </a:lnTo>
                  <a:lnTo>
                    <a:pt x="137795" y="0"/>
                  </a:lnTo>
                  <a:lnTo>
                    <a:pt x="10792333" y="0"/>
                  </a:lnTo>
                  <a:lnTo>
                    <a:pt x="10835875" y="7027"/>
                  </a:lnTo>
                  <a:lnTo>
                    <a:pt x="10873700" y="26594"/>
                  </a:lnTo>
                  <a:lnTo>
                    <a:pt x="10903533" y="56427"/>
                  </a:lnTo>
                  <a:lnTo>
                    <a:pt x="10923100" y="94252"/>
                  </a:lnTo>
                  <a:lnTo>
                    <a:pt x="10930128" y="137795"/>
                  </a:lnTo>
                  <a:lnTo>
                    <a:pt x="10930128" y="1538605"/>
                  </a:lnTo>
                  <a:lnTo>
                    <a:pt x="10923100" y="1582147"/>
                  </a:lnTo>
                  <a:lnTo>
                    <a:pt x="10903533" y="1619972"/>
                  </a:lnTo>
                  <a:lnTo>
                    <a:pt x="10873700" y="1649805"/>
                  </a:lnTo>
                  <a:lnTo>
                    <a:pt x="10835875" y="1669372"/>
                  </a:lnTo>
                  <a:lnTo>
                    <a:pt x="10792333" y="1676400"/>
                  </a:lnTo>
                  <a:lnTo>
                    <a:pt x="137795" y="1676400"/>
                  </a:lnTo>
                  <a:lnTo>
                    <a:pt x="94252" y="1669372"/>
                  </a:lnTo>
                  <a:lnTo>
                    <a:pt x="56427" y="1649805"/>
                  </a:lnTo>
                  <a:lnTo>
                    <a:pt x="26594" y="1619972"/>
                  </a:lnTo>
                  <a:lnTo>
                    <a:pt x="7027" y="1582147"/>
                  </a:lnTo>
                  <a:lnTo>
                    <a:pt x="0" y="1538605"/>
                  </a:lnTo>
                  <a:lnTo>
                    <a:pt x="0" y="137795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30929" y="2050542"/>
              <a:ext cx="4590415" cy="501650"/>
            </a:xfrm>
            <a:custGeom>
              <a:avLst/>
              <a:gdLst/>
              <a:ahLst/>
              <a:cxnLst/>
              <a:rect l="l" t="t" r="r" b="b"/>
              <a:pathLst>
                <a:path w="4590415" h="501650">
                  <a:moveTo>
                    <a:pt x="4506722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501396"/>
                  </a:lnTo>
                  <a:lnTo>
                    <a:pt x="4590288" y="501396"/>
                  </a:lnTo>
                  <a:lnTo>
                    <a:pt x="4590288" y="83565"/>
                  </a:lnTo>
                  <a:lnTo>
                    <a:pt x="4583713" y="51059"/>
                  </a:lnTo>
                  <a:lnTo>
                    <a:pt x="4565792" y="24495"/>
                  </a:lnTo>
                  <a:lnTo>
                    <a:pt x="4539228" y="6574"/>
                  </a:lnTo>
                  <a:lnTo>
                    <a:pt x="450672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0929" y="2050542"/>
              <a:ext cx="4590415" cy="501650"/>
            </a:xfrm>
            <a:custGeom>
              <a:avLst/>
              <a:gdLst/>
              <a:ahLst/>
              <a:cxnLst/>
              <a:rect l="l" t="t" r="r" b="b"/>
              <a:pathLst>
                <a:path w="4590415" h="501650">
                  <a:moveTo>
                    <a:pt x="83566" y="0"/>
                  </a:moveTo>
                  <a:lnTo>
                    <a:pt x="4506722" y="0"/>
                  </a:lnTo>
                  <a:lnTo>
                    <a:pt x="4539228" y="6574"/>
                  </a:lnTo>
                  <a:lnTo>
                    <a:pt x="4565792" y="24495"/>
                  </a:lnTo>
                  <a:lnTo>
                    <a:pt x="4583713" y="51059"/>
                  </a:lnTo>
                  <a:lnTo>
                    <a:pt x="4590288" y="83565"/>
                  </a:lnTo>
                  <a:lnTo>
                    <a:pt x="4590288" y="501396"/>
                  </a:lnTo>
                  <a:lnTo>
                    <a:pt x="0" y="501396"/>
                  </a:lnTo>
                  <a:lnTo>
                    <a:pt x="0" y="83565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0602" y="3170681"/>
            <a:ext cx="100145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hidden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posts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downloads.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0602" y="2084577"/>
            <a:ext cx="4216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platforms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9383" y="5614415"/>
            <a:ext cx="1167383" cy="11673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39" y="2773679"/>
            <a:ext cx="1167384" cy="11673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06617" y="4301109"/>
            <a:ext cx="4842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Trebuchet MS"/>
                <a:cs typeface="Trebuchet MS"/>
              </a:rPr>
              <a:t>Threat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Intelligence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105" dirty="0">
                <a:latin typeface="Trebuchet MS"/>
                <a:cs typeface="Trebuchet MS"/>
              </a:rPr>
              <a:t>Sources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2423" y="306451"/>
            <a:ext cx="438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Research</a:t>
            </a:r>
            <a:r>
              <a:rPr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3435" y="1882292"/>
            <a:ext cx="120821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9890" marR="5080" indent="-2917190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offers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incidence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past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7308" y="2935223"/>
            <a:ext cx="9041892" cy="5350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0653" y="4258436"/>
            <a:ext cx="8854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latin typeface="Trebuchet MS"/>
                <a:cs typeface="Trebuchet MS"/>
              </a:rPr>
              <a:t>Compare</a:t>
            </a:r>
            <a:r>
              <a:rPr spc="-85" dirty="0">
                <a:latin typeface="Trebuchet MS"/>
                <a:cs typeface="Trebuchet MS"/>
              </a:rPr>
              <a:t> </a:t>
            </a:r>
            <a:r>
              <a:rPr spc="175" dirty="0">
                <a:latin typeface="Trebuchet MS"/>
                <a:cs typeface="Trebuchet MS"/>
              </a:rPr>
              <a:t>and</a:t>
            </a:r>
            <a:r>
              <a:rPr spc="-110" dirty="0">
                <a:latin typeface="Trebuchet MS"/>
                <a:cs typeface="Trebuchet MS"/>
              </a:rPr>
              <a:t> </a:t>
            </a:r>
            <a:r>
              <a:rPr spc="125" dirty="0">
                <a:latin typeface="Trebuchet MS"/>
                <a:cs typeface="Trebuchet MS"/>
              </a:rPr>
              <a:t>Contrast</a:t>
            </a:r>
            <a:r>
              <a:rPr spc="-85" dirty="0">
                <a:latin typeface="Trebuchet MS"/>
                <a:cs typeface="Trebuchet MS"/>
              </a:rPr>
              <a:t> </a:t>
            </a:r>
            <a:r>
              <a:rPr spc="135" dirty="0">
                <a:latin typeface="Trebuchet MS"/>
                <a:cs typeface="Trebuchet MS"/>
              </a:rPr>
              <a:t>Information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75" dirty="0">
                <a:latin typeface="Trebuchet MS"/>
                <a:cs typeface="Trebuchet MS"/>
              </a:rPr>
              <a:t>Security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100" dirty="0">
                <a:latin typeface="Trebuchet MS"/>
                <a:cs typeface="Trebuchet MS"/>
              </a:rPr>
              <a:t>Roles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2423" y="306451"/>
            <a:ext cx="4389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Research</a:t>
            </a:r>
            <a:r>
              <a:rPr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5" dirty="0">
                <a:solidFill>
                  <a:srgbClr val="3E3E3E"/>
                </a:solidFill>
                <a:latin typeface="Trebuchet MS"/>
                <a:cs typeface="Trebuchet MS"/>
              </a:rPr>
              <a:t>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51602" y="2276348"/>
            <a:ext cx="2388235" cy="4551680"/>
            <a:chOff x="5451602" y="2276348"/>
            <a:chExt cx="2388235" cy="4551680"/>
          </a:xfrm>
        </p:grpSpPr>
        <p:sp>
          <p:nvSpPr>
            <p:cNvPr id="5" name="object 5"/>
            <p:cNvSpPr/>
            <p:nvPr/>
          </p:nvSpPr>
          <p:spPr>
            <a:xfrm>
              <a:off x="5451602" y="2276348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7" y="4482210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6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6" y="96900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5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6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5"/>
                  </a:lnTo>
                  <a:lnTo>
                    <a:pt x="1692909" y="803528"/>
                  </a:lnTo>
                  <a:lnTo>
                    <a:pt x="1761617" y="882903"/>
                  </a:lnTo>
                  <a:lnTo>
                    <a:pt x="1826641" y="965707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6" y="1326641"/>
                  </a:lnTo>
                  <a:lnTo>
                    <a:pt x="2089530" y="1423669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3" y="1942591"/>
                  </a:lnTo>
                  <a:lnTo>
                    <a:pt x="2250313" y="2052319"/>
                  </a:lnTo>
                  <a:lnTo>
                    <a:pt x="2258695" y="2163444"/>
                  </a:lnTo>
                  <a:lnTo>
                    <a:pt x="2261616" y="2276221"/>
                  </a:lnTo>
                  <a:lnTo>
                    <a:pt x="2258695" y="2388869"/>
                  </a:lnTo>
                  <a:lnTo>
                    <a:pt x="2250313" y="2499994"/>
                  </a:lnTo>
                  <a:lnTo>
                    <a:pt x="2236343" y="2609468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8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6" y="3225038"/>
                  </a:lnTo>
                  <a:lnTo>
                    <a:pt x="1997455" y="3319399"/>
                  </a:lnTo>
                  <a:lnTo>
                    <a:pt x="1944877" y="3411092"/>
                  </a:lnTo>
                  <a:lnTo>
                    <a:pt x="1887981" y="3499866"/>
                  </a:lnTo>
                  <a:lnTo>
                    <a:pt x="1826895" y="3585717"/>
                  </a:lnTo>
                  <a:lnTo>
                    <a:pt x="1761998" y="3668395"/>
                  </a:lnTo>
                  <a:lnTo>
                    <a:pt x="1693291" y="3747770"/>
                  </a:lnTo>
                  <a:lnTo>
                    <a:pt x="1620774" y="3823843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4"/>
                  </a:lnTo>
                  <a:lnTo>
                    <a:pt x="826008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1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0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8" y="4491608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1" y="4448937"/>
                  </a:lnTo>
                  <a:lnTo>
                    <a:pt x="628396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3"/>
                  </a:lnTo>
                  <a:lnTo>
                    <a:pt x="1564513" y="3917060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60"/>
                  </a:lnTo>
                  <a:lnTo>
                    <a:pt x="1969643" y="3425316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2"/>
                  </a:lnTo>
                  <a:lnTo>
                    <a:pt x="2220468" y="2829560"/>
                  </a:lnTo>
                  <a:lnTo>
                    <a:pt x="2245232" y="2722244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4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9" y="1615693"/>
                  </a:lnTo>
                  <a:lnTo>
                    <a:pt x="2155444" y="1512569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1" y="1217929"/>
                  </a:lnTo>
                  <a:lnTo>
                    <a:pt x="1968753" y="1125092"/>
                  </a:lnTo>
                  <a:lnTo>
                    <a:pt x="1911096" y="1035050"/>
                  </a:lnTo>
                  <a:lnTo>
                    <a:pt x="1849120" y="948054"/>
                  </a:lnTo>
                  <a:lnTo>
                    <a:pt x="1783206" y="864235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8" y="275717"/>
                  </a:lnTo>
                  <a:lnTo>
                    <a:pt x="934720" y="231394"/>
                  </a:lnTo>
                  <a:lnTo>
                    <a:pt x="833882" y="191516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7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1854" y="247573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599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199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599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51854" y="247573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599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599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199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51854" y="618058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51854" y="618058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63206" y="355777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3206" y="355777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44918" y="50772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44918" y="50772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73493" y="2315337"/>
            <a:ext cx="4389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Agencies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58160" y="3552571"/>
            <a:ext cx="9505950" cy="1917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7365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Universities/Academic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Institutions</a:t>
            </a:r>
            <a:endParaRPr sz="2200">
              <a:latin typeface="Microsoft Sans Serif"/>
              <a:cs typeface="Microsoft Sans Serif"/>
            </a:endParaRPr>
          </a:p>
          <a:p>
            <a:pPr marL="12700" marR="5547360" indent="180975">
              <a:lnSpc>
                <a:spcPct val="114100"/>
              </a:lnSpc>
              <a:spcBef>
                <a:spcPts val="1739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 offers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counterintelligence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efforts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TTPs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and:</a:t>
            </a:r>
            <a:endParaRPr sz="2200">
              <a:latin typeface="Microsoft Sans Serif"/>
              <a:cs typeface="Microsoft Sans Serif"/>
            </a:endParaRPr>
          </a:p>
          <a:p>
            <a:pPr marL="5168265">
              <a:lnSpc>
                <a:spcPct val="100000"/>
              </a:lnSpc>
              <a:spcBef>
                <a:spcPts val="186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Honeynet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72298" y="6406134"/>
            <a:ext cx="3106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Dark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Dark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2947" y="306451"/>
            <a:ext cx="5149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0679" y="1882292"/>
            <a:ext cx="1198943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0220" marR="5080" indent="-4288155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results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solution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academics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classified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491" y="760476"/>
            <a:ext cx="685800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19729" y="3343402"/>
            <a:ext cx="10417175" cy="4660900"/>
            <a:chOff x="2919729" y="3343402"/>
            <a:chExt cx="10417175" cy="4660900"/>
          </a:xfrm>
        </p:grpSpPr>
        <p:sp>
          <p:nvSpPr>
            <p:cNvPr id="6" name="object 6"/>
            <p:cNvSpPr/>
            <p:nvPr/>
          </p:nvSpPr>
          <p:spPr>
            <a:xfrm>
              <a:off x="2926079" y="3349752"/>
              <a:ext cx="10404475" cy="4648200"/>
            </a:xfrm>
            <a:custGeom>
              <a:avLst/>
              <a:gdLst/>
              <a:ahLst/>
              <a:cxnLst/>
              <a:rect l="l" t="t" r="r" b="b"/>
              <a:pathLst>
                <a:path w="10404475" h="4648200">
                  <a:moveTo>
                    <a:pt x="0" y="774700"/>
                  </a:moveTo>
                  <a:lnTo>
                    <a:pt x="1413" y="727506"/>
                  </a:lnTo>
                  <a:lnTo>
                    <a:pt x="5601" y="681061"/>
                  </a:lnTo>
                  <a:lnTo>
                    <a:pt x="12481" y="635444"/>
                  </a:lnTo>
                  <a:lnTo>
                    <a:pt x="21972" y="590738"/>
                  </a:lnTo>
                  <a:lnTo>
                    <a:pt x="33994" y="547022"/>
                  </a:lnTo>
                  <a:lnTo>
                    <a:pt x="48466" y="504378"/>
                  </a:lnTo>
                  <a:lnTo>
                    <a:pt x="65306" y="462888"/>
                  </a:lnTo>
                  <a:lnTo>
                    <a:pt x="84433" y="422631"/>
                  </a:lnTo>
                  <a:lnTo>
                    <a:pt x="105767" y="383690"/>
                  </a:lnTo>
                  <a:lnTo>
                    <a:pt x="129226" y="346145"/>
                  </a:lnTo>
                  <a:lnTo>
                    <a:pt x="154730" y="310077"/>
                  </a:lnTo>
                  <a:lnTo>
                    <a:pt x="182197" y="275567"/>
                  </a:lnTo>
                  <a:lnTo>
                    <a:pt x="211546" y="242696"/>
                  </a:lnTo>
                  <a:lnTo>
                    <a:pt x="242696" y="211546"/>
                  </a:lnTo>
                  <a:lnTo>
                    <a:pt x="275567" y="182197"/>
                  </a:lnTo>
                  <a:lnTo>
                    <a:pt x="310077" y="154730"/>
                  </a:lnTo>
                  <a:lnTo>
                    <a:pt x="346145" y="129226"/>
                  </a:lnTo>
                  <a:lnTo>
                    <a:pt x="383690" y="105767"/>
                  </a:lnTo>
                  <a:lnTo>
                    <a:pt x="422631" y="84433"/>
                  </a:lnTo>
                  <a:lnTo>
                    <a:pt x="462888" y="65306"/>
                  </a:lnTo>
                  <a:lnTo>
                    <a:pt x="504378" y="48466"/>
                  </a:lnTo>
                  <a:lnTo>
                    <a:pt x="547022" y="33994"/>
                  </a:lnTo>
                  <a:lnTo>
                    <a:pt x="590738" y="21972"/>
                  </a:lnTo>
                  <a:lnTo>
                    <a:pt x="635444" y="12481"/>
                  </a:lnTo>
                  <a:lnTo>
                    <a:pt x="681061" y="5601"/>
                  </a:lnTo>
                  <a:lnTo>
                    <a:pt x="727506" y="1413"/>
                  </a:lnTo>
                  <a:lnTo>
                    <a:pt x="774699" y="0"/>
                  </a:lnTo>
                  <a:lnTo>
                    <a:pt x="9629648" y="0"/>
                  </a:lnTo>
                  <a:lnTo>
                    <a:pt x="9676841" y="1413"/>
                  </a:lnTo>
                  <a:lnTo>
                    <a:pt x="9723286" y="5601"/>
                  </a:lnTo>
                  <a:lnTo>
                    <a:pt x="9768903" y="12481"/>
                  </a:lnTo>
                  <a:lnTo>
                    <a:pt x="9813609" y="21972"/>
                  </a:lnTo>
                  <a:lnTo>
                    <a:pt x="9857325" y="33994"/>
                  </a:lnTo>
                  <a:lnTo>
                    <a:pt x="9899969" y="48466"/>
                  </a:lnTo>
                  <a:lnTo>
                    <a:pt x="9941459" y="65306"/>
                  </a:lnTo>
                  <a:lnTo>
                    <a:pt x="9981716" y="84433"/>
                  </a:lnTo>
                  <a:lnTo>
                    <a:pt x="10020657" y="105767"/>
                  </a:lnTo>
                  <a:lnTo>
                    <a:pt x="10058202" y="129226"/>
                  </a:lnTo>
                  <a:lnTo>
                    <a:pt x="10094270" y="154730"/>
                  </a:lnTo>
                  <a:lnTo>
                    <a:pt x="10128780" y="182197"/>
                  </a:lnTo>
                  <a:lnTo>
                    <a:pt x="10161651" y="211546"/>
                  </a:lnTo>
                  <a:lnTo>
                    <a:pt x="10192801" y="242696"/>
                  </a:lnTo>
                  <a:lnTo>
                    <a:pt x="10222150" y="275567"/>
                  </a:lnTo>
                  <a:lnTo>
                    <a:pt x="10249617" y="310077"/>
                  </a:lnTo>
                  <a:lnTo>
                    <a:pt x="10275121" y="346145"/>
                  </a:lnTo>
                  <a:lnTo>
                    <a:pt x="10298580" y="383690"/>
                  </a:lnTo>
                  <a:lnTo>
                    <a:pt x="10319914" y="422631"/>
                  </a:lnTo>
                  <a:lnTo>
                    <a:pt x="10339041" y="462888"/>
                  </a:lnTo>
                  <a:lnTo>
                    <a:pt x="10355881" y="504378"/>
                  </a:lnTo>
                  <a:lnTo>
                    <a:pt x="10370353" y="547022"/>
                  </a:lnTo>
                  <a:lnTo>
                    <a:pt x="10382375" y="590738"/>
                  </a:lnTo>
                  <a:lnTo>
                    <a:pt x="10391866" y="635444"/>
                  </a:lnTo>
                  <a:lnTo>
                    <a:pt x="10398746" y="681061"/>
                  </a:lnTo>
                  <a:lnTo>
                    <a:pt x="10402934" y="727506"/>
                  </a:lnTo>
                  <a:lnTo>
                    <a:pt x="10404348" y="774700"/>
                  </a:lnTo>
                  <a:lnTo>
                    <a:pt x="10404348" y="3873500"/>
                  </a:lnTo>
                  <a:lnTo>
                    <a:pt x="10402934" y="3920693"/>
                  </a:lnTo>
                  <a:lnTo>
                    <a:pt x="10398746" y="3967138"/>
                  </a:lnTo>
                  <a:lnTo>
                    <a:pt x="10391866" y="4012755"/>
                  </a:lnTo>
                  <a:lnTo>
                    <a:pt x="10382375" y="4057461"/>
                  </a:lnTo>
                  <a:lnTo>
                    <a:pt x="10370353" y="4101177"/>
                  </a:lnTo>
                  <a:lnTo>
                    <a:pt x="10355881" y="4143821"/>
                  </a:lnTo>
                  <a:lnTo>
                    <a:pt x="10339041" y="4185311"/>
                  </a:lnTo>
                  <a:lnTo>
                    <a:pt x="10319914" y="4225568"/>
                  </a:lnTo>
                  <a:lnTo>
                    <a:pt x="10298580" y="4264509"/>
                  </a:lnTo>
                  <a:lnTo>
                    <a:pt x="10275121" y="4302054"/>
                  </a:lnTo>
                  <a:lnTo>
                    <a:pt x="10249617" y="4338122"/>
                  </a:lnTo>
                  <a:lnTo>
                    <a:pt x="10222150" y="4372632"/>
                  </a:lnTo>
                  <a:lnTo>
                    <a:pt x="10192801" y="4405503"/>
                  </a:lnTo>
                  <a:lnTo>
                    <a:pt x="10161651" y="4436653"/>
                  </a:lnTo>
                  <a:lnTo>
                    <a:pt x="10128780" y="4466002"/>
                  </a:lnTo>
                  <a:lnTo>
                    <a:pt x="10094270" y="4493469"/>
                  </a:lnTo>
                  <a:lnTo>
                    <a:pt x="10058202" y="4518973"/>
                  </a:lnTo>
                  <a:lnTo>
                    <a:pt x="10020657" y="4542432"/>
                  </a:lnTo>
                  <a:lnTo>
                    <a:pt x="9981716" y="4563766"/>
                  </a:lnTo>
                  <a:lnTo>
                    <a:pt x="9941459" y="4582893"/>
                  </a:lnTo>
                  <a:lnTo>
                    <a:pt x="9899969" y="4599733"/>
                  </a:lnTo>
                  <a:lnTo>
                    <a:pt x="9857325" y="4614205"/>
                  </a:lnTo>
                  <a:lnTo>
                    <a:pt x="9813609" y="4626227"/>
                  </a:lnTo>
                  <a:lnTo>
                    <a:pt x="9768903" y="4635718"/>
                  </a:lnTo>
                  <a:lnTo>
                    <a:pt x="9723286" y="4642598"/>
                  </a:lnTo>
                  <a:lnTo>
                    <a:pt x="9676841" y="4646786"/>
                  </a:lnTo>
                  <a:lnTo>
                    <a:pt x="9629648" y="4648200"/>
                  </a:lnTo>
                  <a:lnTo>
                    <a:pt x="774699" y="4648200"/>
                  </a:lnTo>
                  <a:lnTo>
                    <a:pt x="727506" y="4646786"/>
                  </a:lnTo>
                  <a:lnTo>
                    <a:pt x="681061" y="4642598"/>
                  </a:lnTo>
                  <a:lnTo>
                    <a:pt x="635444" y="4635718"/>
                  </a:lnTo>
                  <a:lnTo>
                    <a:pt x="590738" y="4626227"/>
                  </a:lnTo>
                  <a:lnTo>
                    <a:pt x="547022" y="4614205"/>
                  </a:lnTo>
                  <a:lnTo>
                    <a:pt x="504378" y="4599733"/>
                  </a:lnTo>
                  <a:lnTo>
                    <a:pt x="462888" y="4582893"/>
                  </a:lnTo>
                  <a:lnTo>
                    <a:pt x="422631" y="4563766"/>
                  </a:lnTo>
                  <a:lnTo>
                    <a:pt x="383690" y="4542432"/>
                  </a:lnTo>
                  <a:lnTo>
                    <a:pt x="346145" y="4518973"/>
                  </a:lnTo>
                  <a:lnTo>
                    <a:pt x="310077" y="4493469"/>
                  </a:lnTo>
                  <a:lnTo>
                    <a:pt x="275567" y="4466002"/>
                  </a:lnTo>
                  <a:lnTo>
                    <a:pt x="242696" y="4436653"/>
                  </a:lnTo>
                  <a:lnTo>
                    <a:pt x="211546" y="4405503"/>
                  </a:lnTo>
                  <a:lnTo>
                    <a:pt x="182197" y="4372632"/>
                  </a:lnTo>
                  <a:lnTo>
                    <a:pt x="154730" y="4338122"/>
                  </a:lnTo>
                  <a:lnTo>
                    <a:pt x="129226" y="4302054"/>
                  </a:lnTo>
                  <a:lnTo>
                    <a:pt x="105767" y="4264509"/>
                  </a:lnTo>
                  <a:lnTo>
                    <a:pt x="84433" y="4225568"/>
                  </a:lnTo>
                  <a:lnTo>
                    <a:pt x="65306" y="4185311"/>
                  </a:lnTo>
                  <a:lnTo>
                    <a:pt x="48466" y="4143821"/>
                  </a:lnTo>
                  <a:lnTo>
                    <a:pt x="33994" y="4101177"/>
                  </a:lnTo>
                  <a:lnTo>
                    <a:pt x="21972" y="4057461"/>
                  </a:lnTo>
                  <a:lnTo>
                    <a:pt x="12481" y="4012755"/>
                  </a:lnTo>
                  <a:lnTo>
                    <a:pt x="5601" y="3967138"/>
                  </a:lnTo>
                  <a:lnTo>
                    <a:pt x="1413" y="3920693"/>
                  </a:lnTo>
                  <a:lnTo>
                    <a:pt x="0" y="3873500"/>
                  </a:lnTo>
                  <a:lnTo>
                    <a:pt x="0" y="774700"/>
                  </a:lnTo>
                  <a:close/>
                </a:path>
              </a:pathLst>
            </a:custGeom>
            <a:ln w="12700">
              <a:solidFill>
                <a:srgbClr val="136A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6223" y="3828288"/>
              <a:ext cx="789940" cy="833755"/>
            </a:xfrm>
            <a:custGeom>
              <a:avLst/>
              <a:gdLst/>
              <a:ahLst/>
              <a:cxnLst/>
              <a:rect l="l" t="t" r="r" b="b"/>
              <a:pathLst>
                <a:path w="789939" h="833754">
                  <a:moveTo>
                    <a:pt x="789431" y="0"/>
                  </a:moveTo>
                  <a:lnTo>
                    <a:pt x="394715" y="0"/>
                  </a:lnTo>
                  <a:lnTo>
                    <a:pt x="348672" y="2803"/>
                  </a:lnTo>
                  <a:lnTo>
                    <a:pt x="304191" y="11005"/>
                  </a:lnTo>
                  <a:lnTo>
                    <a:pt x="261569" y="24294"/>
                  </a:lnTo>
                  <a:lnTo>
                    <a:pt x="221102" y="42356"/>
                  </a:lnTo>
                  <a:lnTo>
                    <a:pt x="183085" y="64880"/>
                  </a:lnTo>
                  <a:lnTo>
                    <a:pt x="147814" y="91553"/>
                  </a:lnTo>
                  <a:lnTo>
                    <a:pt x="115585" y="122062"/>
                  </a:lnTo>
                  <a:lnTo>
                    <a:pt x="86694" y="156096"/>
                  </a:lnTo>
                  <a:lnTo>
                    <a:pt x="61436" y="193342"/>
                  </a:lnTo>
                  <a:lnTo>
                    <a:pt x="40108" y="233487"/>
                  </a:lnTo>
                  <a:lnTo>
                    <a:pt x="23004" y="276219"/>
                  </a:lnTo>
                  <a:lnTo>
                    <a:pt x="10421" y="321226"/>
                  </a:lnTo>
                  <a:lnTo>
                    <a:pt x="2654" y="368195"/>
                  </a:lnTo>
                  <a:lnTo>
                    <a:pt x="0" y="416813"/>
                  </a:lnTo>
                  <a:lnTo>
                    <a:pt x="2654" y="465432"/>
                  </a:lnTo>
                  <a:lnTo>
                    <a:pt x="10421" y="512401"/>
                  </a:lnTo>
                  <a:lnTo>
                    <a:pt x="23004" y="557408"/>
                  </a:lnTo>
                  <a:lnTo>
                    <a:pt x="40108" y="600140"/>
                  </a:lnTo>
                  <a:lnTo>
                    <a:pt x="61436" y="640285"/>
                  </a:lnTo>
                  <a:lnTo>
                    <a:pt x="86694" y="677531"/>
                  </a:lnTo>
                  <a:lnTo>
                    <a:pt x="115585" y="711565"/>
                  </a:lnTo>
                  <a:lnTo>
                    <a:pt x="147814" y="742074"/>
                  </a:lnTo>
                  <a:lnTo>
                    <a:pt x="183085" y="768747"/>
                  </a:lnTo>
                  <a:lnTo>
                    <a:pt x="221102" y="791271"/>
                  </a:lnTo>
                  <a:lnTo>
                    <a:pt x="261569" y="809333"/>
                  </a:lnTo>
                  <a:lnTo>
                    <a:pt x="304191" y="822622"/>
                  </a:lnTo>
                  <a:lnTo>
                    <a:pt x="348672" y="830824"/>
                  </a:lnTo>
                  <a:lnTo>
                    <a:pt x="394715" y="833627"/>
                  </a:lnTo>
                  <a:lnTo>
                    <a:pt x="440736" y="830824"/>
                  </a:lnTo>
                  <a:lnTo>
                    <a:pt x="485200" y="822622"/>
                  </a:lnTo>
                  <a:lnTo>
                    <a:pt x="527812" y="809333"/>
                  </a:lnTo>
                  <a:lnTo>
                    <a:pt x="568274" y="791271"/>
                  </a:lnTo>
                  <a:lnTo>
                    <a:pt x="606290" y="768747"/>
                  </a:lnTo>
                  <a:lnTo>
                    <a:pt x="641564" y="742074"/>
                  </a:lnTo>
                  <a:lnTo>
                    <a:pt x="673798" y="711565"/>
                  </a:lnTo>
                  <a:lnTo>
                    <a:pt x="702697" y="677531"/>
                  </a:lnTo>
                  <a:lnTo>
                    <a:pt x="727963" y="640285"/>
                  </a:lnTo>
                  <a:lnTo>
                    <a:pt x="749301" y="600140"/>
                  </a:lnTo>
                  <a:lnTo>
                    <a:pt x="766413" y="557408"/>
                  </a:lnTo>
                  <a:lnTo>
                    <a:pt x="779003" y="512401"/>
                  </a:lnTo>
                  <a:lnTo>
                    <a:pt x="786775" y="465432"/>
                  </a:lnTo>
                  <a:lnTo>
                    <a:pt x="789431" y="416813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3DC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95976" y="3967089"/>
              <a:ext cx="439420" cy="490855"/>
            </a:xfrm>
            <a:custGeom>
              <a:avLst/>
              <a:gdLst/>
              <a:ahLst/>
              <a:cxnLst/>
              <a:rect l="l" t="t" r="r" b="b"/>
              <a:pathLst>
                <a:path w="439420" h="490854">
                  <a:moveTo>
                    <a:pt x="402032" y="0"/>
                  </a:moveTo>
                  <a:lnTo>
                    <a:pt x="384524" y="3359"/>
                  </a:lnTo>
                  <a:lnTo>
                    <a:pt x="367039" y="13839"/>
                  </a:lnTo>
                  <a:lnTo>
                    <a:pt x="349329" y="30235"/>
                  </a:lnTo>
                  <a:lnTo>
                    <a:pt x="160480" y="354466"/>
                  </a:lnTo>
                  <a:lnTo>
                    <a:pt x="77930" y="242198"/>
                  </a:lnTo>
                  <a:lnTo>
                    <a:pt x="37032" y="229554"/>
                  </a:lnTo>
                  <a:lnTo>
                    <a:pt x="5820" y="253646"/>
                  </a:lnTo>
                  <a:lnTo>
                    <a:pt x="0" y="268345"/>
                  </a:lnTo>
                  <a:lnTo>
                    <a:pt x="918" y="285400"/>
                  </a:lnTo>
                  <a:lnTo>
                    <a:pt x="125809" y="465464"/>
                  </a:lnTo>
                  <a:lnTo>
                    <a:pt x="160480" y="490737"/>
                  </a:lnTo>
                  <a:lnTo>
                    <a:pt x="176337" y="488557"/>
                  </a:lnTo>
                  <a:lnTo>
                    <a:pt x="208359" y="465464"/>
                  </a:lnTo>
                  <a:lnTo>
                    <a:pt x="431752" y="79257"/>
                  </a:lnTo>
                  <a:lnTo>
                    <a:pt x="439308" y="37919"/>
                  </a:lnTo>
                  <a:lnTo>
                    <a:pt x="433502" y="18536"/>
                  </a:lnTo>
                  <a:lnTo>
                    <a:pt x="419814" y="4962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16223" y="5231892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7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3" y="833628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7" y="416813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6882" y="5370693"/>
              <a:ext cx="463550" cy="490855"/>
            </a:xfrm>
            <a:custGeom>
              <a:avLst/>
              <a:gdLst/>
              <a:ahLst/>
              <a:cxnLst/>
              <a:rect l="l" t="t" r="r" b="b"/>
              <a:pathLst>
                <a:path w="463550" h="490854">
                  <a:moveTo>
                    <a:pt x="423846" y="0"/>
                  </a:moveTo>
                  <a:lnTo>
                    <a:pt x="405415" y="3359"/>
                  </a:lnTo>
                  <a:lnTo>
                    <a:pt x="386984" y="13839"/>
                  </a:lnTo>
                  <a:lnTo>
                    <a:pt x="368268" y="30235"/>
                  </a:lnTo>
                  <a:lnTo>
                    <a:pt x="169132" y="354466"/>
                  </a:lnTo>
                  <a:lnTo>
                    <a:pt x="82264" y="242198"/>
                  </a:lnTo>
                  <a:lnTo>
                    <a:pt x="39008" y="229554"/>
                  </a:lnTo>
                  <a:lnTo>
                    <a:pt x="6127" y="253646"/>
                  </a:lnTo>
                  <a:lnTo>
                    <a:pt x="0" y="268345"/>
                  </a:lnTo>
                  <a:lnTo>
                    <a:pt x="968" y="285400"/>
                  </a:lnTo>
                  <a:lnTo>
                    <a:pt x="132683" y="465464"/>
                  </a:lnTo>
                  <a:lnTo>
                    <a:pt x="169132" y="490737"/>
                  </a:lnTo>
                  <a:lnTo>
                    <a:pt x="185906" y="488557"/>
                  </a:lnTo>
                  <a:lnTo>
                    <a:pt x="219678" y="465464"/>
                  </a:lnTo>
                  <a:lnTo>
                    <a:pt x="455263" y="79257"/>
                  </a:lnTo>
                  <a:lnTo>
                    <a:pt x="463105" y="37919"/>
                  </a:lnTo>
                  <a:lnTo>
                    <a:pt x="456977" y="18536"/>
                  </a:lnTo>
                  <a:lnTo>
                    <a:pt x="442563" y="4962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84090" y="3711981"/>
            <a:ext cx="8769985" cy="368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66420" algn="just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consists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narrative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commentary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140" dirty="0">
                <a:solidFill>
                  <a:srgbClr val="3E3E3E"/>
                </a:solidFill>
                <a:latin typeface="Microsoft Sans Serif"/>
                <a:cs typeface="Microsoft Sans Serif"/>
              </a:rPr>
              <a:t>TTP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gathered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sources.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73660" marR="815340">
              <a:lnSpc>
                <a:spcPct val="1141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Reputational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 includes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lists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linked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activity.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link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customer's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logs.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16223" y="6641592"/>
            <a:ext cx="833755" cy="833755"/>
            <a:chOff x="3316223" y="6641592"/>
            <a:chExt cx="833755" cy="833755"/>
          </a:xfrm>
        </p:grpSpPr>
        <p:sp>
          <p:nvSpPr>
            <p:cNvPr id="13" name="object 13"/>
            <p:cNvSpPr/>
            <p:nvPr/>
          </p:nvSpPr>
          <p:spPr>
            <a:xfrm>
              <a:off x="3316223" y="6641592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7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3" y="833627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7" y="416813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6882" y="6780393"/>
              <a:ext cx="463550" cy="490855"/>
            </a:xfrm>
            <a:custGeom>
              <a:avLst/>
              <a:gdLst/>
              <a:ahLst/>
              <a:cxnLst/>
              <a:rect l="l" t="t" r="r" b="b"/>
              <a:pathLst>
                <a:path w="463550" h="490854">
                  <a:moveTo>
                    <a:pt x="423846" y="0"/>
                  </a:moveTo>
                  <a:lnTo>
                    <a:pt x="405415" y="3359"/>
                  </a:lnTo>
                  <a:lnTo>
                    <a:pt x="386984" y="13839"/>
                  </a:lnTo>
                  <a:lnTo>
                    <a:pt x="368268" y="30235"/>
                  </a:lnTo>
                  <a:lnTo>
                    <a:pt x="169132" y="354466"/>
                  </a:lnTo>
                  <a:lnTo>
                    <a:pt x="82264" y="242198"/>
                  </a:lnTo>
                  <a:lnTo>
                    <a:pt x="39008" y="229554"/>
                  </a:lnTo>
                  <a:lnTo>
                    <a:pt x="6127" y="253646"/>
                  </a:lnTo>
                  <a:lnTo>
                    <a:pt x="0" y="268345"/>
                  </a:lnTo>
                  <a:lnTo>
                    <a:pt x="968" y="285400"/>
                  </a:lnTo>
                  <a:lnTo>
                    <a:pt x="132683" y="465464"/>
                  </a:lnTo>
                  <a:lnTo>
                    <a:pt x="169132" y="490737"/>
                  </a:lnTo>
                  <a:lnTo>
                    <a:pt x="185906" y="488557"/>
                  </a:lnTo>
                  <a:lnTo>
                    <a:pt x="219678" y="465464"/>
                  </a:lnTo>
                  <a:lnTo>
                    <a:pt x="455263" y="79257"/>
                  </a:lnTo>
                  <a:lnTo>
                    <a:pt x="463105" y="37919"/>
                  </a:lnTo>
                  <a:lnTo>
                    <a:pt x="456977" y="18536"/>
                  </a:lnTo>
                  <a:lnTo>
                    <a:pt x="442563" y="4962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2947" y="306451"/>
            <a:ext cx="5149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491" y="760476"/>
            <a:ext cx="68580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34336" y="5817489"/>
            <a:ext cx="12563475" cy="1682114"/>
            <a:chOff x="1934336" y="5817489"/>
            <a:chExt cx="12563475" cy="1682114"/>
          </a:xfrm>
        </p:grpSpPr>
        <p:sp>
          <p:nvSpPr>
            <p:cNvPr id="5" name="object 5"/>
            <p:cNvSpPr/>
            <p:nvPr/>
          </p:nvSpPr>
          <p:spPr>
            <a:xfrm>
              <a:off x="1943861" y="6294882"/>
              <a:ext cx="12544425" cy="1195070"/>
            </a:xfrm>
            <a:custGeom>
              <a:avLst/>
              <a:gdLst/>
              <a:ahLst/>
              <a:cxnLst/>
              <a:rect l="l" t="t" r="r" b="b"/>
              <a:pathLst>
                <a:path w="12544425" h="1195070">
                  <a:moveTo>
                    <a:pt x="0" y="98171"/>
                  </a:moveTo>
                  <a:lnTo>
                    <a:pt x="7713" y="59953"/>
                  </a:lnTo>
                  <a:lnTo>
                    <a:pt x="28749" y="28749"/>
                  </a:lnTo>
                  <a:lnTo>
                    <a:pt x="59953" y="7713"/>
                  </a:lnTo>
                  <a:lnTo>
                    <a:pt x="98170" y="0"/>
                  </a:lnTo>
                  <a:lnTo>
                    <a:pt x="12445873" y="0"/>
                  </a:lnTo>
                  <a:lnTo>
                    <a:pt x="12484090" y="7713"/>
                  </a:lnTo>
                  <a:lnTo>
                    <a:pt x="12515294" y="28749"/>
                  </a:lnTo>
                  <a:lnTo>
                    <a:pt x="12536330" y="59953"/>
                  </a:lnTo>
                  <a:lnTo>
                    <a:pt x="12544044" y="98171"/>
                  </a:lnTo>
                  <a:lnTo>
                    <a:pt x="12544044" y="1096645"/>
                  </a:lnTo>
                  <a:lnTo>
                    <a:pt x="12536330" y="1134862"/>
                  </a:lnTo>
                  <a:lnTo>
                    <a:pt x="12515294" y="1166066"/>
                  </a:lnTo>
                  <a:lnTo>
                    <a:pt x="12484090" y="1187102"/>
                  </a:lnTo>
                  <a:lnTo>
                    <a:pt x="12445873" y="1194816"/>
                  </a:lnTo>
                  <a:lnTo>
                    <a:pt x="98170" y="1194816"/>
                  </a:lnTo>
                  <a:lnTo>
                    <a:pt x="59953" y="1187102"/>
                  </a:lnTo>
                  <a:lnTo>
                    <a:pt x="28749" y="1166066"/>
                  </a:lnTo>
                  <a:lnTo>
                    <a:pt x="7713" y="1134862"/>
                  </a:lnTo>
                  <a:lnTo>
                    <a:pt x="0" y="1096645"/>
                  </a:lnTo>
                  <a:lnTo>
                    <a:pt x="0" y="98171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56053" y="5827014"/>
              <a:ext cx="3439795" cy="500380"/>
            </a:xfrm>
            <a:custGeom>
              <a:avLst/>
              <a:gdLst/>
              <a:ahLst/>
              <a:cxnLst/>
              <a:rect l="l" t="t" r="r" b="b"/>
              <a:pathLst>
                <a:path w="3439795" h="500379">
                  <a:moveTo>
                    <a:pt x="3356355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3439668" y="499872"/>
                  </a:lnTo>
                  <a:lnTo>
                    <a:pt x="3439668" y="83312"/>
                  </a:lnTo>
                  <a:lnTo>
                    <a:pt x="3433115" y="50899"/>
                  </a:lnTo>
                  <a:lnTo>
                    <a:pt x="3415252" y="24415"/>
                  </a:lnTo>
                  <a:lnTo>
                    <a:pt x="3388768" y="6552"/>
                  </a:lnTo>
                  <a:lnTo>
                    <a:pt x="335635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56053" y="5827014"/>
              <a:ext cx="3439795" cy="500380"/>
            </a:xfrm>
            <a:custGeom>
              <a:avLst/>
              <a:gdLst/>
              <a:ahLst/>
              <a:cxnLst/>
              <a:rect l="l" t="t" r="r" b="b"/>
              <a:pathLst>
                <a:path w="3439795" h="500379">
                  <a:moveTo>
                    <a:pt x="83312" y="0"/>
                  </a:moveTo>
                  <a:lnTo>
                    <a:pt x="3356355" y="0"/>
                  </a:lnTo>
                  <a:lnTo>
                    <a:pt x="3388768" y="6552"/>
                  </a:lnTo>
                  <a:lnTo>
                    <a:pt x="3415252" y="24415"/>
                  </a:lnTo>
                  <a:lnTo>
                    <a:pt x="3433115" y="50899"/>
                  </a:lnTo>
                  <a:lnTo>
                    <a:pt x="3439668" y="83312"/>
                  </a:lnTo>
                  <a:lnTo>
                    <a:pt x="3439668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39442" y="5860237"/>
            <a:ext cx="11062970" cy="140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Websites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vendors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spcBef>
                <a:spcPts val="2165"/>
              </a:spcBef>
            </a:pP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benefit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customers,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defence,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extensive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accessible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websites.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4336" y="3243452"/>
            <a:ext cx="12563475" cy="1674495"/>
            <a:chOff x="1934336" y="3243452"/>
            <a:chExt cx="12563475" cy="1674495"/>
          </a:xfrm>
        </p:grpSpPr>
        <p:sp>
          <p:nvSpPr>
            <p:cNvPr id="10" name="object 10"/>
            <p:cNvSpPr/>
            <p:nvPr/>
          </p:nvSpPr>
          <p:spPr>
            <a:xfrm>
              <a:off x="1943861" y="3722369"/>
              <a:ext cx="12544425" cy="1186180"/>
            </a:xfrm>
            <a:custGeom>
              <a:avLst/>
              <a:gdLst/>
              <a:ahLst/>
              <a:cxnLst/>
              <a:rect l="l" t="t" r="r" b="b"/>
              <a:pathLst>
                <a:path w="12544425" h="1186179">
                  <a:moveTo>
                    <a:pt x="0" y="97408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8" y="0"/>
                  </a:lnTo>
                  <a:lnTo>
                    <a:pt x="12446635" y="0"/>
                  </a:lnTo>
                  <a:lnTo>
                    <a:pt x="12484572" y="7647"/>
                  </a:lnTo>
                  <a:lnTo>
                    <a:pt x="12515532" y="28511"/>
                  </a:lnTo>
                  <a:lnTo>
                    <a:pt x="12536396" y="59471"/>
                  </a:lnTo>
                  <a:lnTo>
                    <a:pt x="12544044" y="97408"/>
                  </a:lnTo>
                  <a:lnTo>
                    <a:pt x="12544044" y="1088263"/>
                  </a:lnTo>
                  <a:lnTo>
                    <a:pt x="12536396" y="1126200"/>
                  </a:lnTo>
                  <a:lnTo>
                    <a:pt x="12515532" y="1157160"/>
                  </a:lnTo>
                  <a:lnTo>
                    <a:pt x="12484572" y="1178024"/>
                  </a:lnTo>
                  <a:lnTo>
                    <a:pt x="12446635" y="1185671"/>
                  </a:lnTo>
                  <a:lnTo>
                    <a:pt x="97408" y="1185671"/>
                  </a:lnTo>
                  <a:lnTo>
                    <a:pt x="59471" y="1178024"/>
                  </a:lnTo>
                  <a:lnTo>
                    <a:pt x="28511" y="1157160"/>
                  </a:lnTo>
                  <a:lnTo>
                    <a:pt x="7647" y="1126200"/>
                  </a:lnTo>
                  <a:lnTo>
                    <a:pt x="0" y="1088263"/>
                  </a:lnTo>
                  <a:lnTo>
                    <a:pt x="0" y="97408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6053" y="3252977"/>
              <a:ext cx="3060700" cy="501650"/>
            </a:xfrm>
            <a:custGeom>
              <a:avLst/>
              <a:gdLst/>
              <a:ahLst/>
              <a:cxnLst/>
              <a:rect l="l" t="t" r="r" b="b"/>
              <a:pathLst>
                <a:path w="3060700" h="501650">
                  <a:moveTo>
                    <a:pt x="2976625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501396"/>
                  </a:lnTo>
                  <a:lnTo>
                    <a:pt x="3060192" y="501396"/>
                  </a:lnTo>
                  <a:lnTo>
                    <a:pt x="3060192" y="83566"/>
                  </a:lnTo>
                  <a:lnTo>
                    <a:pt x="3053617" y="51059"/>
                  </a:lnTo>
                  <a:lnTo>
                    <a:pt x="3035696" y="24495"/>
                  </a:lnTo>
                  <a:lnTo>
                    <a:pt x="3009132" y="6574"/>
                  </a:lnTo>
                  <a:lnTo>
                    <a:pt x="297662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6053" y="3252977"/>
              <a:ext cx="3060700" cy="501650"/>
            </a:xfrm>
            <a:custGeom>
              <a:avLst/>
              <a:gdLst/>
              <a:ahLst/>
              <a:cxnLst/>
              <a:rect l="l" t="t" r="r" b="b"/>
              <a:pathLst>
                <a:path w="3060700" h="501650">
                  <a:moveTo>
                    <a:pt x="83565" y="0"/>
                  </a:moveTo>
                  <a:lnTo>
                    <a:pt x="2976625" y="0"/>
                  </a:lnTo>
                  <a:lnTo>
                    <a:pt x="3009132" y="6574"/>
                  </a:lnTo>
                  <a:lnTo>
                    <a:pt x="3035696" y="24495"/>
                  </a:lnTo>
                  <a:lnTo>
                    <a:pt x="3053617" y="51059"/>
                  </a:lnTo>
                  <a:lnTo>
                    <a:pt x="3060192" y="83566"/>
                  </a:lnTo>
                  <a:lnTo>
                    <a:pt x="3060192" y="501396"/>
                  </a:lnTo>
                  <a:lnTo>
                    <a:pt x="0" y="501396"/>
                  </a:lnTo>
                  <a:lnTo>
                    <a:pt x="0" y="83566"/>
                  </a:ln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82164" y="3330067"/>
            <a:ext cx="11790680" cy="136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Closed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Proprietary</a:t>
            </a:r>
            <a:endParaRPr sz="2200">
              <a:latin typeface="Microsoft Sans Serif"/>
              <a:cs typeface="Microsoft Sans Serif"/>
            </a:endParaRPr>
          </a:p>
          <a:p>
            <a:pPr marL="69850">
              <a:lnSpc>
                <a:spcPct val="100000"/>
              </a:lnSpc>
              <a:spcBef>
                <a:spcPts val="225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CTI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were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commercial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endParaRPr sz="2200">
              <a:latin typeface="Microsoft Sans Serif"/>
              <a:cs typeface="Microsoft Sans Serif"/>
            </a:endParaRPr>
          </a:p>
          <a:p>
            <a:pPr marL="69850">
              <a:lnSpc>
                <a:spcPct val="100000"/>
              </a:lnSpc>
              <a:spcBef>
                <a:spcPts val="370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portal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as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paid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subscription.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4644" y="1710054"/>
            <a:ext cx="7658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2947" y="306451"/>
            <a:ext cx="5149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Providers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491" y="760476"/>
            <a:ext cx="68580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59660" y="3051429"/>
            <a:ext cx="12561570" cy="1694180"/>
            <a:chOff x="1859660" y="3051429"/>
            <a:chExt cx="12561570" cy="1694180"/>
          </a:xfrm>
        </p:grpSpPr>
        <p:sp>
          <p:nvSpPr>
            <p:cNvPr id="5" name="object 5"/>
            <p:cNvSpPr/>
            <p:nvPr/>
          </p:nvSpPr>
          <p:spPr>
            <a:xfrm>
              <a:off x="1869185" y="3528822"/>
              <a:ext cx="12542520" cy="1207135"/>
            </a:xfrm>
            <a:custGeom>
              <a:avLst/>
              <a:gdLst/>
              <a:ahLst/>
              <a:cxnLst/>
              <a:rect l="l" t="t" r="r" b="b"/>
              <a:pathLst>
                <a:path w="12542519" h="1207135">
                  <a:moveTo>
                    <a:pt x="0" y="99187"/>
                  </a:moveTo>
                  <a:lnTo>
                    <a:pt x="7800" y="60596"/>
                  </a:lnTo>
                  <a:lnTo>
                    <a:pt x="29067" y="29067"/>
                  </a:lnTo>
                  <a:lnTo>
                    <a:pt x="60596" y="7800"/>
                  </a:lnTo>
                  <a:lnTo>
                    <a:pt x="99187" y="0"/>
                  </a:lnTo>
                  <a:lnTo>
                    <a:pt x="12443333" y="0"/>
                  </a:lnTo>
                  <a:lnTo>
                    <a:pt x="12481923" y="7800"/>
                  </a:lnTo>
                  <a:lnTo>
                    <a:pt x="12513452" y="29067"/>
                  </a:lnTo>
                  <a:lnTo>
                    <a:pt x="12534719" y="60596"/>
                  </a:lnTo>
                  <a:lnTo>
                    <a:pt x="12542519" y="99187"/>
                  </a:lnTo>
                  <a:lnTo>
                    <a:pt x="12542519" y="1107820"/>
                  </a:lnTo>
                  <a:lnTo>
                    <a:pt x="12534719" y="1146411"/>
                  </a:lnTo>
                  <a:lnTo>
                    <a:pt x="12513452" y="1177940"/>
                  </a:lnTo>
                  <a:lnTo>
                    <a:pt x="12481923" y="1199207"/>
                  </a:lnTo>
                  <a:lnTo>
                    <a:pt x="12443333" y="1207007"/>
                  </a:lnTo>
                  <a:lnTo>
                    <a:pt x="99187" y="1207007"/>
                  </a:lnTo>
                  <a:lnTo>
                    <a:pt x="60596" y="1199207"/>
                  </a:lnTo>
                  <a:lnTo>
                    <a:pt x="29067" y="1177940"/>
                  </a:lnTo>
                  <a:lnTo>
                    <a:pt x="7800" y="1146411"/>
                  </a:lnTo>
                  <a:lnTo>
                    <a:pt x="0" y="1107820"/>
                  </a:lnTo>
                  <a:lnTo>
                    <a:pt x="0" y="99187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9853" y="3060954"/>
              <a:ext cx="6477000" cy="500380"/>
            </a:xfrm>
            <a:custGeom>
              <a:avLst/>
              <a:gdLst/>
              <a:ahLst/>
              <a:cxnLst/>
              <a:rect l="l" t="t" r="r" b="b"/>
              <a:pathLst>
                <a:path w="6477000" h="500379">
                  <a:moveTo>
                    <a:pt x="6393688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6477000" y="499872"/>
                  </a:lnTo>
                  <a:lnTo>
                    <a:pt x="6477000" y="83312"/>
                  </a:lnTo>
                  <a:lnTo>
                    <a:pt x="6470447" y="50899"/>
                  </a:lnTo>
                  <a:lnTo>
                    <a:pt x="6452584" y="24415"/>
                  </a:lnTo>
                  <a:lnTo>
                    <a:pt x="6426100" y="6552"/>
                  </a:lnTo>
                  <a:lnTo>
                    <a:pt x="63936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79853" y="3060954"/>
              <a:ext cx="6477000" cy="500380"/>
            </a:xfrm>
            <a:custGeom>
              <a:avLst/>
              <a:gdLst/>
              <a:ahLst/>
              <a:cxnLst/>
              <a:rect l="l" t="t" r="r" b="b"/>
              <a:pathLst>
                <a:path w="6477000" h="500379">
                  <a:moveTo>
                    <a:pt x="83312" y="0"/>
                  </a:moveTo>
                  <a:lnTo>
                    <a:pt x="6393688" y="0"/>
                  </a:lnTo>
                  <a:lnTo>
                    <a:pt x="6426100" y="6552"/>
                  </a:lnTo>
                  <a:lnTo>
                    <a:pt x="6452584" y="24415"/>
                  </a:lnTo>
                  <a:lnTo>
                    <a:pt x="6470447" y="50899"/>
                  </a:lnTo>
                  <a:lnTo>
                    <a:pt x="6477000" y="83312"/>
                  </a:lnTo>
                  <a:lnTo>
                    <a:pt x="6477000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63876" y="3094100"/>
            <a:ext cx="11276330" cy="141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Private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sharing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30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Sharing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Centers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(ISACs)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many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industries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exchange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encourage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0329" y="5643753"/>
            <a:ext cx="12563475" cy="1713864"/>
            <a:chOff x="1870329" y="5643753"/>
            <a:chExt cx="12563475" cy="1713864"/>
          </a:xfrm>
        </p:grpSpPr>
        <p:sp>
          <p:nvSpPr>
            <p:cNvPr id="10" name="object 10"/>
            <p:cNvSpPr/>
            <p:nvPr/>
          </p:nvSpPr>
          <p:spPr>
            <a:xfrm>
              <a:off x="1879854" y="6122670"/>
              <a:ext cx="12544425" cy="1225550"/>
            </a:xfrm>
            <a:custGeom>
              <a:avLst/>
              <a:gdLst/>
              <a:ahLst/>
              <a:cxnLst/>
              <a:rect l="l" t="t" r="r" b="b"/>
              <a:pathLst>
                <a:path w="12544425" h="1225550">
                  <a:moveTo>
                    <a:pt x="0" y="100710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0" y="0"/>
                  </a:lnTo>
                  <a:lnTo>
                    <a:pt x="12443333" y="0"/>
                  </a:lnTo>
                  <a:lnTo>
                    <a:pt x="12482536" y="7913"/>
                  </a:lnTo>
                  <a:lnTo>
                    <a:pt x="12514548" y="29495"/>
                  </a:lnTo>
                  <a:lnTo>
                    <a:pt x="12536130" y="61507"/>
                  </a:lnTo>
                  <a:lnTo>
                    <a:pt x="12544044" y="100710"/>
                  </a:lnTo>
                  <a:lnTo>
                    <a:pt x="12544044" y="1124584"/>
                  </a:lnTo>
                  <a:lnTo>
                    <a:pt x="12536130" y="1163788"/>
                  </a:lnTo>
                  <a:lnTo>
                    <a:pt x="12514548" y="1195800"/>
                  </a:lnTo>
                  <a:lnTo>
                    <a:pt x="12482536" y="1217382"/>
                  </a:lnTo>
                  <a:lnTo>
                    <a:pt x="12443333" y="1225295"/>
                  </a:lnTo>
                  <a:lnTo>
                    <a:pt x="100710" y="1225295"/>
                  </a:lnTo>
                  <a:lnTo>
                    <a:pt x="61507" y="1217382"/>
                  </a:lnTo>
                  <a:lnTo>
                    <a:pt x="29495" y="1195800"/>
                  </a:lnTo>
                  <a:lnTo>
                    <a:pt x="7913" y="1163788"/>
                  </a:lnTo>
                  <a:lnTo>
                    <a:pt x="0" y="1124584"/>
                  </a:lnTo>
                  <a:lnTo>
                    <a:pt x="0" y="10071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2046" y="5653278"/>
              <a:ext cx="5884545" cy="500380"/>
            </a:xfrm>
            <a:custGeom>
              <a:avLst/>
              <a:gdLst/>
              <a:ahLst/>
              <a:cxnLst/>
              <a:rect l="l" t="t" r="r" b="b"/>
              <a:pathLst>
                <a:path w="5884545" h="500379">
                  <a:moveTo>
                    <a:pt x="5800852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5884163" y="499872"/>
                  </a:lnTo>
                  <a:lnTo>
                    <a:pt x="5884163" y="83312"/>
                  </a:lnTo>
                  <a:lnTo>
                    <a:pt x="5877611" y="50899"/>
                  </a:lnTo>
                  <a:lnTo>
                    <a:pt x="5859748" y="24415"/>
                  </a:lnTo>
                  <a:lnTo>
                    <a:pt x="5833264" y="6552"/>
                  </a:lnTo>
                  <a:lnTo>
                    <a:pt x="580085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92046" y="5653278"/>
              <a:ext cx="5884545" cy="500380"/>
            </a:xfrm>
            <a:custGeom>
              <a:avLst/>
              <a:gdLst/>
              <a:ahLst/>
              <a:cxnLst/>
              <a:rect l="l" t="t" r="r" b="b"/>
              <a:pathLst>
                <a:path w="5884545" h="500379">
                  <a:moveTo>
                    <a:pt x="83312" y="0"/>
                  </a:moveTo>
                  <a:lnTo>
                    <a:pt x="5800852" y="0"/>
                  </a:lnTo>
                  <a:lnTo>
                    <a:pt x="5833264" y="6552"/>
                  </a:lnTo>
                  <a:lnTo>
                    <a:pt x="5859748" y="24415"/>
                  </a:lnTo>
                  <a:lnTo>
                    <a:pt x="5877611" y="50899"/>
                  </a:lnTo>
                  <a:lnTo>
                    <a:pt x="5884163" y="83312"/>
                  </a:lnTo>
                  <a:lnTo>
                    <a:pt x="5884163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75814" y="5722111"/>
            <a:ext cx="11362690" cy="139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Open-Source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(OSINT)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00"/>
              </a:lnSpc>
              <a:spcBef>
                <a:spcPts val="211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revenue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derived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consulting,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rather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initiative.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5915" y="306451"/>
            <a:ext cx="642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3E3E3E"/>
                </a:solidFill>
                <a:latin typeface="Trebuchet MS"/>
                <a:cs typeface="Trebuchet MS"/>
              </a:rPr>
              <a:t>Tactics,</a:t>
            </a:r>
            <a:r>
              <a:rPr spc="-1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55" dirty="0">
                <a:solidFill>
                  <a:srgbClr val="3E3E3E"/>
                </a:solidFill>
                <a:latin typeface="Trebuchet MS"/>
                <a:cs typeface="Trebuchet MS"/>
              </a:rPr>
              <a:t>Techniques,</a:t>
            </a:r>
            <a:r>
              <a:rPr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Procedures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6891" y="760476"/>
            <a:ext cx="96012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23389" y="4765700"/>
            <a:ext cx="3538854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(procedures)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3600" y="2929127"/>
            <a:ext cx="4620895" cy="4620895"/>
            <a:chOff x="5943600" y="2929127"/>
            <a:chExt cx="4620895" cy="4620895"/>
          </a:xfrm>
        </p:grpSpPr>
        <p:sp>
          <p:nvSpPr>
            <p:cNvPr id="6" name="object 6"/>
            <p:cNvSpPr/>
            <p:nvPr/>
          </p:nvSpPr>
          <p:spPr>
            <a:xfrm>
              <a:off x="7290816" y="2929127"/>
              <a:ext cx="1926589" cy="1940560"/>
            </a:xfrm>
            <a:custGeom>
              <a:avLst/>
              <a:gdLst/>
              <a:ahLst/>
              <a:cxnLst/>
              <a:rect l="l" t="t" r="r" b="b"/>
              <a:pathLst>
                <a:path w="1926590" h="1940560">
                  <a:moveTo>
                    <a:pt x="1434084" y="1469136"/>
                  </a:moveTo>
                  <a:lnTo>
                    <a:pt x="1431645" y="1420990"/>
                  </a:lnTo>
                  <a:lnTo>
                    <a:pt x="1424508" y="1374228"/>
                  </a:lnTo>
                  <a:lnTo>
                    <a:pt x="1412913" y="1329105"/>
                  </a:lnTo>
                  <a:lnTo>
                    <a:pt x="1397076" y="1285836"/>
                  </a:lnTo>
                  <a:lnTo>
                    <a:pt x="1377238" y="1244663"/>
                  </a:lnTo>
                  <a:lnTo>
                    <a:pt x="1353654" y="1205839"/>
                  </a:lnTo>
                  <a:lnTo>
                    <a:pt x="1326553" y="1169593"/>
                  </a:lnTo>
                  <a:lnTo>
                    <a:pt x="1296162" y="1136154"/>
                  </a:lnTo>
                  <a:lnTo>
                    <a:pt x="1262710" y="1105750"/>
                  </a:lnTo>
                  <a:lnTo>
                    <a:pt x="1226464" y="1078649"/>
                  </a:lnTo>
                  <a:lnTo>
                    <a:pt x="1187640" y="1055065"/>
                  </a:lnTo>
                  <a:lnTo>
                    <a:pt x="1146467" y="1035227"/>
                  </a:lnTo>
                  <a:lnTo>
                    <a:pt x="1103198" y="1019390"/>
                  </a:lnTo>
                  <a:lnTo>
                    <a:pt x="1058075" y="1007795"/>
                  </a:lnTo>
                  <a:lnTo>
                    <a:pt x="1011313" y="1000658"/>
                  </a:lnTo>
                  <a:lnTo>
                    <a:pt x="963168" y="998220"/>
                  </a:lnTo>
                  <a:lnTo>
                    <a:pt x="915009" y="1000658"/>
                  </a:lnTo>
                  <a:lnTo>
                    <a:pt x="868248" y="1007795"/>
                  </a:lnTo>
                  <a:lnTo>
                    <a:pt x="823125" y="1019390"/>
                  </a:lnTo>
                  <a:lnTo>
                    <a:pt x="779856" y="1035227"/>
                  </a:lnTo>
                  <a:lnTo>
                    <a:pt x="738682" y="1055065"/>
                  </a:lnTo>
                  <a:lnTo>
                    <a:pt x="699858" y="1078649"/>
                  </a:lnTo>
                  <a:lnTo>
                    <a:pt x="663613" y="1105750"/>
                  </a:lnTo>
                  <a:lnTo>
                    <a:pt x="630161" y="1136142"/>
                  </a:lnTo>
                  <a:lnTo>
                    <a:pt x="599770" y="1169593"/>
                  </a:lnTo>
                  <a:lnTo>
                    <a:pt x="572668" y="1205839"/>
                  </a:lnTo>
                  <a:lnTo>
                    <a:pt x="549084" y="1244663"/>
                  </a:lnTo>
                  <a:lnTo>
                    <a:pt x="529247" y="1285836"/>
                  </a:lnTo>
                  <a:lnTo>
                    <a:pt x="513410" y="1329105"/>
                  </a:lnTo>
                  <a:lnTo>
                    <a:pt x="501815" y="1374228"/>
                  </a:lnTo>
                  <a:lnTo>
                    <a:pt x="494677" y="1420990"/>
                  </a:lnTo>
                  <a:lnTo>
                    <a:pt x="492252" y="1469136"/>
                  </a:lnTo>
                  <a:lnTo>
                    <a:pt x="494677" y="1517294"/>
                  </a:lnTo>
                  <a:lnTo>
                    <a:pt x="501815" y="1564055"/>
                  </a:lnTo>
                  <a:lnTo>
                    <a:pt x="513410" y="1609178"/>
                  </a:lnTo>
                  <a:lnTo>
                    <a:pt x="529247" y="1652447"/>
                  </a:lnTo>
                  <a:lnTo>
                    <a:pt x="549084" y="1693621"/>
                  </a:lnTo>
                  <a:lnTo>
                    <a:pt x="572668" y="1732445"/>
                  </a:lnTo>
                  <a:lnTo>
                    <a:pt x="599770" y="1768690"/>
                  </a:lnTo>
                  <a:lnTo>
                    <a:pt x="630174" y="1802130"/>
                  </a:lnTo>
                  <a:lnTo>
                    <a:pt x="663613" y="1832533"/>
                  </a:lnTo>
                  <a:lnTo>
                    <a:pt x="699858" y="1859635"/>
                  </a:lnTo>
                  <a:lnTo>
                    <a:pt x="738682" y="1883219"/>
                  </a:lnTo>
                  <a:lnTo>
                    <a:pt x="779856" y="1903056"/>
                  </a:lnTo>
                  <a:lnTo>
                    <a:pt x="823125" y="1918893"/>
                  </a:lnTo>
                  <a:lnTo>
                    <a:pt x="868248" y="1930488"/>
                  </a:lnTo>
                  <a:lnTo>
                    <a:pt x="915009" y="1937626"/>
                  </a:lnTo>
                  <a:lnTo>
                    <a:pt x="963168" y="1940052"/>
                  </a:lnTo>
                  <a:lnTo>
                    <a:pt x="1011313" y="1937626"/>
                  </a:lnTo>
                  <a:lnTo>
                    <a:pt x="1058075" y="1930488"/>
                  </a:lnTo>
                  <a:lnTo>
                    <a:pt x="1103198" y="1918893"/>
                  </a:lnTo>
                  <a:lnTo>
                    <a:pt x="1146467" y="1903056"/>
                  </a:lnTo>
                  <a:lnTo>
                    <a:pt x="1187640" y="1883219"/>
                  </a:lnTo>
                  <a:lnTo>
                    <a:pt x="1226464" y="1859635"/>
                  </a:lnTo>
                  <a:lnTo>
                    <a:pt x="1262710" y="1832533"/>
                  </a:lnTo>
                  <a:lnTo>
                    <a:pt x="1296162" y="1802142"/>
                  </a:lnTo>
                  <a:lnTo>
                    <a:pt x="1326553" y="1768690"/>
                  </a:lnTo>
                  <a:lnTo>
                    <a:pt x="1353654" y="1732445"/>
                  </a:lnTo>
                  <a:lnTo>
                    <a:pt x="1377238" y="1693621"/>
                  </a:lnTo>
                  <a:lnTo>
                    <a:pt x="1397076" y="1652447"/>
                  </a:lnTo>
                  <a:lnTo>
                    <a:pt x="1412913" y="1609178"/>
                  </a:lnTo>
                  <a:lnTo>
                    <a:pt x="1424508" y="1564055"/>
                  </a:lnTo>
                  <a:lnTo>
                    <a:pt x="1431645" y="1517294"/>
                  </a:lnTo>
                  <a:lnTo>
                    <a:pt x="1434084" y="1469136"/>
                  </a:lnTo>
                  <a:close/>
                </a:path>
                <a:path w="1926590" h="1940560">
                  <a:moveTo>
                    <a:pt x="1926336" y="832104"/>
                  </a:moveTo>
                  <a:lnTo>
                    <a:pt x="1442974" y="0"/>
                  </a:lnTo>
                  <a:lnTo>
                    <a:pt x="480949" y="0"/>
                  </a:lnTo>
                  <a:lnTo>
                    <a:pt x="0" y="832104"/>
                  </a:lnTo>
                  <a:lnTo>
                    <a:pt x="179705" y="1142619"/>
                  </a:lnTo>
                  <a:lnTo>
                    <a:pt x="212750" y="1106601"/>
                  </a:lnTo>
                  <a:lnTo>
                    <a:pt x="247561" y="1072197"/>
                  </a:lnTo>
                  <a:lnTo>
                    <a:pt x="284035" y="1039507"/>
                  </a:lnTo>
                  <a:lnTo>
                    <a:pt x="322122" y="1008595"/>
                  </a:lnTo>
                  <a:lnTo>
                    <a:pt x="361759" y="979538"/>
                  </a:lnTo>
                  <a:lnTo>
                    <a:pt x="402869" y="952385"/>
                  </a:lnTo>
                  <a:lnTo>
                    <a:pt x="445376" y="927227"/>
                  </a:lnTo>
                  <a:lnTo>
                    <a:pt x="489229" y="904125"/>
                  </a:lnTo>
                  <a:lnTo>
                    <a:pt x="534339" y="883158"/>
                  </a:lnTo>
                  <a:lnTo>
                    <a:pt x="580656" y="864387"/>
                  </a:lnTo>
                  <a:lnTo>
                    <a:pt x="628116" y="847890"/>
                  </a:lnTo>
                  <a:lnTo>
                    <a:pt x="676630" y="833742"/>
                  </a:lnTo>
                  <a:lnTo>
                    <a:pt x="726147" y="822007"/>
                  </a:lnTo>
                  <a:lnTo>
                    <a:pt x="776592" y="812749"/>
                  </a:lnTo>
                  <a:lnTo>
                    <a:pt x="827887" y="806056"/>
                  </a:lnTo>
                  <a:lnTo>
                    <a:pt x="879983" y="801992"/>
                  </a:lnTo>
                  <a:lnTo>
                    <a:pt x="932815" y="800608"/>
                  </a:lnTo>
                  <a:lnTo>
                    <a:pt x="983132" y="801878"/>
                  </a:lnTo>
                  <a:lnTo>
                    <a:pt x="1032789" y="805611"/>
                  </a:lnTo>
                  <a:lnTo>
                    <a:pt x="1081722" y="811758"/>
                  </a:lnTo>
                  <a:lnTo>
                    <a:pt x="1129880" y="820267"/>
                  </a:lnTo>
                  <a:lnTo>
                    <a:pt x="1177201" y="831075"/>
                  </a:lnTo>
                  <a:lnTo>
                    <a:pt x="1223632" y="844105"/>
                  </a:lnTo>
                  <a:lnTo>
                    <a:pt x="1269111" y="859320"/>
                  </a:lnTo>
                  <a:lnTo>
                    <a:pt x="1313586" y="876630"/>
                  </a:lnTo>
                  <a:lnTo>
                    <a:pt x="1356995" y="895997"/>
                  </a:lnTo>
                  <a:lnTo>
                    <a:pt x="1399273" y="917333"/>
                  </a:lnTo>
                  <a:lnTo>
                    <a:pt x="1440383" y="940612"/>
                  </a:lnTo>
                  <a:lnTo>
                    <a:pt x="1480248" y="965746"/>
                  </a:lnTo>
                  <a:lnTo>
                    <a:pt x="1518818" y="992695"/>
                  </a:lnTo>
                  <a:lnTo>
                    <a:pt x="1556029" y="1021372"/>
                  </a:lnTo>
                  <a:lnTo>
                    <a:pt x="1591843" y="1051725"/>
                  </a:lnTo>
                  <a:lnTo>
                    <a:pt x="1626184" y="1083703"/>
                  </a:lnTo>
                  <a:lnTo>
                    <a:pt x="1659001" y="1117231"/>
                  </a:lnTo>
                  <a:lnTo>
                    <a:pt x="1690230" y="1152271"/>
                  </a:lnTo>
                  <a:lnTo>
                    <a:pt x="1719834" y="1188720"/>
                  </a:lnTo>
                  <a:lnTo>
                    <a:pt x="1926336" y="83210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0816" y="5615939"/>
              <a:ext cx="1926589" cy="1934210"/>
            </a:xfrm>
            <a:custGeom>
              <a:avLst/>
              <a:gdLst/>
              <a:ahLst/>
              <a:cxnLst/>
              <a:rect l="l" t="t" r="r" b="b"/>
              <a:pathLst>
                <a:path w="1926590" h="1934209">
                  <a:moveTo>
                    <a:pt x="1434084" y="469392"/>
                  </a:moveTo>
                  <a:lnTo>
                    <a:pt x="1431645" y="421411"/>
                  </a:lnTo>
                  <a:lnTo>
                    <a:pt x="1424508" y="374802"/>
                  </a:lnTo>
                  <a:lnTo>
                    <a:pt x="1412913" y="329831"/>
                  </a:lnTo>
                  <a:lnTo>
                    <a:pt x="1397076" y="286702"/>
                  </a:lnTo>
                  <a:lnTo>
                    <a:pt x="1377238" y="245668"/>
                  </a:lnTo>
                  <a:lnTo>
                    <a:pt x="1353654" y="206971"/>
                  </a:lnTo>
                  <a:lnTo>
                    <a:pt x="1326553" y="170840"/>
                  </a:lnTo>
                  <a:lnTo>
                    <a:pt x="1296162" y="137502"/>
                  </a:lnTo>
                  <a:lnTo>
                    <a:pt x="1262710" y="107200"/>
                  </a:lnTo>
                  <a:lnTo>
                    <a:pt x="1226464" y="80175"/>
                  </a:lnTo>
                  <a:lnTo>
                    <a:pt x="1187640" y="56667"/>
                  </a:lnTo>
                  <a:lnTo>
                    <a:pt x="1146467" y="36893"/>
                  </a:lnTo>
                  <a:lnTo>
                    <a:pt x="1103198" y="21107"/>
                  </a:lnTo>
                  <a:lnTo>
                    <a:pt x="1058075" y="9537"/>
                  </a:lnTo>
                  <a:lnTo>
                    <a:pt x="1011313" y="2425"/>
                  </a:lnTo>
                  <a:lnTo>
                    <a:pt x="963168" y="0"/>
                  </a:lnTo>
                  <a:lnTo>
                    <a:pt x="915009" y="2425"/>
                  </a:lnTo>
                  <a:lnTo>
                    <a:pt x="868248" y="9537"/>
                  </a:lnTo>
                  <a:lnTo>
                    <a:pt x="823125" y="21107"/>
                  </a:lnTo>
                  <a:lnTo>
                    <a:pt x="779856" y="36893"/>
                  </a:lnTo>
                  <a:lnTo>
                    <a:pt x="738682" y="56667"/>
                  </a:lnTo>
                  <a:lnTo>
                    <a:pt x="699858" y="80175"/>
                  </a:lnTo>
                  <a:lnTo>
                    <a:pt x="663613" y="107200"/>
                  </a:lnTo>
                  <a:lnTo>
                    <a:pt x="630161" y="137502"/>
                  </a:lnTo>
                  <a:lnTo>
                    <a:pt x="599770" y="170840"/>
                  </a:lnTo>
                  <a:lnTo>
                    <a:pt x="572668" y="206971"/>
                  </a:lnTo>
                  <a:lnTo>
                    <a:pt x="549084" y="245668"/>
                  </a:lnTo>
                  <a:lnTo>
                    <a:pt x="529247" y="286702"/>
                  </a:lnTo>
                  <a:lnTo>
                    <a:pt x="513410" y="329831"/>
                  </a:lnTo>
                  <a:lnTo>
                    <a:pt x="501815" y="374802"/>
                  </a:lnTo>
                  <a:lnTo>
                    <a:pt x="494677" y="421411"/>
                  </a:lnTo>
                  <a:lnTo>
                    <a:pt x="492252" y="469392"/>
                  </a:lnTo>
                  <a:lnTo>
                    <a:pt x="494677" y="517385"/>
                  </a:lnTo>
                  <a:lnTo>
                    <a:pt x="501815" y="563994"/>
                  </a:lnTo>
                  <a:lnTo>
                    <a:pt x="513410" y="608965"/>
                  </a:lnTo>
                  <a:lnTo>
                    <a:pt x="529247" y="652094"/>
                  </a:lnTo>
                  <a:lnTo>
                    <a:pt x="549084" y="693127"/>
                  </a:lnTo>
                  <a:lnTo>
                    <a:pt x="572668" y="731824"/>
                  </a:lnTo>
                  <a:lnTo>
                    <a:pt x="599770" y="767956"/>
                  </a:lnTo>
                  <a:lnTo>
                    <a:pt x="630174" y="801293"/>
                  </a:lnTo>
                  <a:lnTo>
                    <a:pt x="663613" y="831596"/>
                  </a:lnTo>
                  <a:lnTo>
                    <a:pt x="699858" y="858621"/>
                  </a:lnTo>
                  <a:lnTo>
                    <a:pt x="738682" y="882129"/>
                  </a:lnTo>
                  <a:lnTo>
                    <a:pt x="779856" y="901903"/>
                  </a:lnTo>
                  <a:lnTo>
                    <a:pt x="823125" y="917689"/>
                  </a:lnTo>
                  <a:lnTo>
                    <a:pt x="868248" y="929259"/>
                  </a:lnTo>
                  <a:lnTo>
                    <a:pt x="915009" y="936371"/>
                  </a:lnTo>
                  <a:lnTo>
                    <a:pt x="963168" y="938784"/>
                  </a:lnTo>
                  <a:lnTo>
                    <a:pt x="1011313" y="936371"/>
                  </a:lnTo>
                  <a:lnTo>
                    <a:pt x="1058075" y="929259"/>
                  </a:lnTo>
                  <a:lnTo>
                    <a:pt x="1103198" y="917689"/>
                  </a:lnTo>
                  <a:lnTo>
                    <a:pt x="1146467" y="901903"/>
                  </a:lnTo>
                  <a:lnTo>
                    <a:pt x="1187640" y="882129"/>
                  </a:lnTo>
                  <a:lnTo>
                    <a:pt x="1226464" y="858621"/>
                  </a:lnTo>
                  <a:lnTo>
                    <a:pt x="1262710" y="831596"/>
                  </a:lnTo>
                  <a:lnTo>
                    <a:pt x="1296162" y="801293"/>
                  </a:lnTo>
                  <a:lnTo>
                    <a:pt x="1326553" y="767956"/>
                  </a:lnTo>
                  <a:lnTo>
                    <a:pt x="1353654" y="731824"/>
                  </a:lnTo>
                  <a:lnTo>
                    <a:pt x="1377238" y="693127"/>
                  </a:lnTo>
                  <a:lnTo>
                    <a:pt x="1397076" y="652094"/>
                  </a:lnTo>
                  <a:lnTo>
                    <a:pt x="1412913" y="608965"/>
                  </a:lnTo>
                  <a:lnTo>
                    <a:pt x="1424508" y="563994"/>
                  </a:lnTo>
                  <a:lnTo>
                    <a:pt x="1431645" y="517385"/>
                  </a:lnTo>
                  <a:lnTo>
                    <a:pt x="1434084" y="469392"/>
                  </a:lnTo>
                  <a:close/>
                </a:path>
                <a:path w="1926590" h="1934209">
                  <a:moveTo>
                    <a:pt x="1926336" y="1102233"/>
                  </a:moveTo>
                  <a:lnTo>
                    <a:pt x="1719834" y="748284"/>
                  </a:lnTo>
                  <a:lnTo>
                    <a:pt x="1690230" y="784733"/>
                  </a:lnTo>
                  <a:lnTo>
                    <a:pt x="1659001" y="819746"/>
                  </a:lnTo>
                  <a:lnTo>
                    <a:pt x="1626184" y="853262"/>
                  </a:lnTo>
                  <a:lnTo>
                    <a:pt x="1591843" y="885228"/>
                  </a:lnTo>
                  <a:lnTo>
                    <a:pt x="1556029" y="915568"/>
                  </a:lnTo>
                  <a:lnTo>
                    <a:pt x="1518818" y="944245"/>
                  </a:lnTo>
                  <a:lnTo>
                    <a:pt x="1480248" y="971169"/>
                  </a:lnTo>
                  <a:lnTo>
                    <a:pt x="1440383" y="996302"/>
                  </a:lnTo>
                  <a:lnTo>
                    <a:pt x="1399273" y="1019568"/>
                  </a:lnTo>
                  <a:lnTo>
                    <a:pt x="1356995" y="1040917"/>
                  </a:lnTo>
                  <a:lnTo>
                    <a:pt x="1313586" y="1060272"/>
                  </a:lnTo>
                  <a:lnTo>
                    <a:pt x="1269111" y="1077582"/>
                  </a:lnTo>
                  <a:lnTo>
                    <a:pt x="1223632" y="1092784"/>
                  </a:lnTo>
                  <a:lnTo>
                    <a:pt x="1177201" y="1105814"/>
                  </a:lnTo>
                  <a:lnTo>
                    <a:pt x="1129880" y="1116622"/>
                  </a:lnTo>
                  <a:lnTo>
                    <a:pt x="1081722" y="1125131"/>
                  </a:lnTo>
                  <a:lnTo>
                    <a:pt x="1032789" y="1131277"/>
                  </a:lnTo>
                  <a:lnTo>
                    <a:pt x="983132" y="1135011"/>
                  </a:lnTo>
                  <a:lnTo>
                    <a:pt x="932815" y="1136269"/>
                  </a:lnTo>
                  <a:lnTo>
                    <a:pt x="879983" y="1134897"/>
                  </a:lnTo>
                  <a:lnTo>
                    <a:pt x="827887" y="1130833"/>
                  </a:lnTo>
                  <a:lnTo>
                    <a:pt x="776592" y="1124127"/>
                  </a:lnTo>
                  <a:lnTo>
                    <a:pt x="726147" y="1114856"/>
                  </a:lnTo>
                  <a:lnTo>
                    <a:pt x="676630" y="1103083"/>
                  </a:lnTo>
                  <a:lnTo>
                    <a:pt x="628116" y="1088898"/>
                  </a:lnTo>
                  <a:lnTo>
                    <a:pt x="580656" y="1072337"/>
                  </a:lnTo>
                  <a:lnTo>
                    <a:pt x="534339" y="1053490"/>
                  </a:lnTo>
                  <a:lnTo>
                    <a:pt x="489229" y="1032421"/>
                  </a:lnTo>
                  <a:lnTo>
                    <a:pt x="445376" y="1009192"/>
                  </a:lnTo>
                  <a:lnTo>
                    <a:pt x="402869" y="983881"/>
                  </a:lnTo>
                  <a:lnTo>
                    <a:pt x="361759" y="956551"/>
                  </a:lnTo>
                  <a:lnTo>
                    <a:pt x="322122" y="927265"/>
                  </a:lnTo>
                  <a:lnTo>
                    <a:pt x="284035" y="896099"/>
                  </a:lnTo>
                  <a:lnTo>
                    <a:pt x="247561" y="863117"/>
                  </a:lnTo>
                  <a:lnTo>
                    <a:pt x="212750" y="828382"/>
                  </a:lnTo>
                  <a:lnTo>
                    <a:pt x="179705" y="791972"/>
                  </a:lnTo>
                  <a:lnTo>
                    <a:pt x="0" y="1102233"/>
                  </a:lnTo>
                  <a:lnTo>
                    <a:pt x="480949" y="1933956"/>
                  </a:lnTo>
                  <a:lnTo>
                    <a:pt x="1442974" y="1933956"/>
                  </a:lnTo>
                  <a:lnTo>
                    <a:pt x="1926336" y="110223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43600" y="4279391"/>
              <a:ext cx="1937385" cy="1923414"/>
            </a:xfrm>
            <a:custGeom>
              <a:avLst/>
              <a:gdLst/>
              <a:ahLst/>
              <a:cxnLst/>
              <a:rect l="l" t="t" r="r" b="b"/>
              <a:pathLst>
                <a:path w="1937384" h="1923414">
                  <a:moveTo>
                    <a:pt x="1188720" y="203962"/>
                  </a:moveTo>
                  <a:lnTo>
                    <a:pt x="832104" y="0"/>
                  </a:lnTo>
                  <a:lnTo>
                    <a:pt x="0" y="480822"/>
                  </a:lnTo>
                  <a:lnTo>
                    <a:pt x="0" y="1442466"/>
                  </a:lnTo>
                  <a:lnTo>
                    <a:pt x="832104" y="1923288"/>
                  </a:lnTo>
                  <a:lnTo>
                    <a:pt x="1142619" y="1743583"/>
                  </a:lnTo>
                  <a:lnTo>
                    <a:pt x="1106182" y="1710550"/>
                  </a:lnTo>
                  <a:lnTo>
                    <a:pt x="1071435" y="1675777"/>
                  </a:lnTo>
                  <a:lnTo>
                    <a:pt x="1038440" y="1639316"/>
                  </a:lnTo>
                  <a:lnTo>
                    <a:pt x="1007249" y="1601266"/>
                  </a:lnTo>
                  <a:lnTo>
                    <a:pt x="977950" y="1561680"/>
                  </a:lnTo>
                  <a:lnTo>
                    <a:pt x="950607" y="1520634"/>
                  </a:lnTo>
                  <a:lnTo>
                    <a:pt x="925296" y="1478203"/>
                  </a:lnTo>
                  <a:lnTo>
                    <a:pt x="902055" y="1434452"/>
                  </a:lnTo>
                  <a:lnTo>
                    <a:pt x="880986" y="1389456"/>
                  </a:lnTo>
                  <a:lnTo>
                    <a:pt x="862139" y="1343291"/>
                  </a:lnTo>
                  <a:lnTo>
                    <a:pt x="845578" y="1296022"/>
                  </a:lnTo>
                  <a:lnTo>
                    <a:pt x="831380" y="1247724"/>
                  </a:lnTo>
                  <a:lnTo>
                    <a:pt x="819607" y="1198460"/>
                  </a:lnTo>
                  <a:lnTo>
                    <a:pt x="810336" y="1148321"/>
                  </a:lnTo>
                  <a:lnTo>
                    <a:pt x="803630" y="1097356"/>
                  </a:lnTo>
                  <a:lnTo>
                    <a:pt x="799566" y="1045654"/>
                  </a:lnTo>
                  <a:lnTo>
                    <a:pt x="798195" y="993267"/>
                  </a:lnTo>
                  <a:lnTo>
                    <a:pt x="799452" y="942949"/>
                  </a:lnTo>
                  <a:lnTo>
                    <a:pt x="803186" y="893254"/>
                  </a:lnTo>
                  <a:lnTo>
                    <a:pt x="809345" y="844245"/>
                  </a:lnTo>
                  <a:lnTo>
                    <a:pt x="817867" y="795985"/>
                  </a:lnTo>
                  <a:lnTo>
                    <a:pt x="828687" y="748538"/>
                  </a:lnTo>
                  <a:lnTo>
                    <a:pt x="841756" y="701967"/>
                  </a:lnTo>
                  <a:lnTo>
                    <a:pt x="857008" y="656323"/>
                  </a:lnTo>
                  <a:lnTo>
                    <a:pt x="874382" y="611670"/>
                  </a:lnTo>
                  <a:lnTo>
                    <a:pt x="893826" y="568083"/>
                  </a:lnTo>
                  <a:lnTo>
                    <a:pt x="915263" y="525614"/>
                  </a:lnTo>
                  <a:lnTo>
                    <a:pt x="938657" y="484327"/>
                  </a:lnTo>
                  <a:lnTo>
                    <a:pt x="963930" y="444284"/>
                  </a:lnTo>
                  <a:lnTo>
                    <a:pt x="991031" y="405549"/>
                  </a:lnTo>
                  <a:lnTo>
                    <a:pt x="1019911" y="368173"/>
                  </a:lnTo>
                  <a:lnTo>
                    <a:pt x="1050493" y="332232"/>
                  </a:lnTo>
                  <a:lnTo>
                    <a:pt x="1082725" y="297776"/>
                  </a:lnTo>
                  <a:lnTo>
                    <a:pt x="1116545" y="264871"/>
                  </a:lnTo>
                  <a:lnTo>
                    <a:pt x="1151890" y="233578"/>
                  </a:lnTo>
                  <a:lnTo>
                    <a:pt x="1188720" y="203962"/>
                  </a:lnTo>
                  <a:close/>
                </a:path>
                <a:path w="1937384" h="1923414">
                  <a:moveTo>
                    <a:pt x="1937004" y="960120"/>
                  </a:moveTo>
                  <a:lnTo>
                    <a:pt x="1934565" y="911974"/>
                  </a:lnTo>
                  <a:lnTo>
                    <a:pt x="1927428" y="865212"/>
                  </a:lnTo>
                  <a:lnTo>
                    <a:pt x="1915833" y="820089"/>
                  </a:lnTo>
                  <a:lnTo>
                    <a:pt x="1899996" y="776820"/>
                  </a:lnTo>
                  <a:lnTo>
                    <a:pt x="1880158" y="735647"/>
                  </a:lnTo>
                  <a:lnTo>
                    <a:pt x="1856574" y="696823"/>
                  </a:lnTo>
                  <a:lnTo>
                    <a:pt x="1829473" y="660577"/>
                  </a:lnTo>
                  <a:lnTo>
                    <a:pt x="1799069" y="627138"/>
                  </a:lnTo>
                  <a:lnTo>
                    <a:pt x="1765630" y="596734"/>
                  </a:lnTo>
                  <a:lnTo>
                    <a:pt x="1729384" y="569633"/>
                  </a:lnTo>
                  <a:lnTo>
                    <a:pt x="1690560" y="546049"/>
                  </a:lnTo>
                  <a:lnTo>
                    <a:pt x="1649387" y="526211"/>
                  </a:lnTo>
                  <a:lnTo>
                    <a:pt x="1606118" y="510374"/>
                  </a:lnTo>
                  <a:lnTo>
                    <a:pt x="1560995" y="498779"/>
                  </a:lnTo>
                  <a:lnTo>
                    <a:pt x="1514233" y="491642"/>
                  </a:lnTo>
                  <a:lnTo>
                    <a:pt x="1466088" y="489204"/>
                  </a:lnTo>
                  <a:lnTo>
                    <a:pt x="1417929" y="491642"/>
                  </a:lnTo>
                  <a:lnTo>
                    <a:pt x="1371168" y="498779"/>
                  </a:lnTo>
                  <a:lnTo>
                    <a:pt x="1326045" y="510374"/>
                  </a:lnTo>
                  <a:lnTo>
                    <a:pt x="1282776" y="526211"/>
                  </a:lnTo>
                  <a:lnTo>
                    <a:pt x="1241602" y="546049"/>
                  </a:lnTo>
                  <a:lnTo>
                    <a:pt x="1202778" y="569633"/>
                  </a:lnTo>
                  <a:lnTo>
                    <a:pt x="1166533" y="596734"/>
                  </a:lnTo>
                  <a:lnTo>
                    <a:pt x="1133081" y="627126"/>
                  </a:lnTo>
                  <a:lnTo>
                    <a:pt x="1102690" y="660577"/>
                  </a:lnTo>
                  <a:lnTo>
                    <a:pt x="1075588" y="696823"/>
                  </a:lnTo>
                  <a:lnTo>
                    <a:pt x="1052004" y="735647"/>
                  </a:lnTo>
                  <a:lnTo>
                    <a:pt x="1032167" y="776820"/>
                  </a:lnTo>
                  <a:lnTo>
                    <a:pt x="1016330" y="820089"/>
                  </a:lnTo>
                  <a:lnTo>
                    <a:pt x="1004735" y="865212"/>
                  </a:lnTo>
                  <a:lnTo>
                    <a:pt x="997597" y="911974"/>
                  </a:lnTo>
                  <a:lnTo>
                    <a:pt x="995172" y="960120"/>
                  </a:lnTo>
                  <a:lnTo>
                    <a:pt x="997597" y="1008278"/>
                  </a:lnTo>
                  <a:lnTo>
                    <a:pt x="1004735" y="1055039"/>
                  </a:lnTo>
                  <a:lnTo>
                    <a:pt x="1016330" y="1100162"/>
                  </a:lnTo>
                  <a:lnTo>
                    <a:pt x="1032167" y="1143431"/>
                  </a:lnTo>
                  <a:lnTo>
                    <a:pt x="1052004" y="1184605"/>
                  </a:lnTo>
                  <a:lnTo>
                    <a:pt x="1075588" y="1223429"/>
                  </a:lnTo>
                  <a:lnTo>
                    <a:pt x="1102690" y="1259674"/>
                  </a:lnTo>
                  <a:lnTo>
                    <a:pt x="1133094" y="1293114"/>
                  </a:lnTo>
                  <a:lnTo>
                    <a:pt x="1166533" y="1323517"/>
                  </a:lnTo>
                  <a:lnTo>
                    <a:pt x="1202778" y="1350619"/>
                  </a:lnTo>
                  <a:lnTo>
                    <a:pt x="1241602" y="1374203"/>
                  </a:lnTo>
                  <a:lnTo>
                    <a:pt x="1282776" y="1394040"/>
                  </a:lnTo>
                  <a:lnTo>
                    <a:pt x="1326045" y="1409877"/>
                  </a:lnTo>
                  <a:lnTo>
                    <a:pt x="1371168" y="1421472"/>
                  </a:lnTo>
                  <a:lnTo>
                    <a:pt x="1417929" y="1428610"/>
                  </a:lnTo>
                  <a:lnTo>
                    <a:pt x="1466088" y="1431036"/>
                  </a:lnTo>
                  <a:lnTo>
                    <a:pt x="1514233" y="1428610"/>
                  </a:lnTo>
                  <a:lnTo>
                    <a:pt x="1560995" y="1421472"/>
                  </a:lnTo>
                  <a:lnTo>
                    <a:pt x="1606118" y="1409877"/>
                  </a:lnTo>
                  <a:lnTo>
                    <a:pt x="1649387" y="1394040"/>
                  </a:lnTo>
                  <a:lnTo>
                    <a:pt x="1690560" y="1374203"/>
                  </a:lnTo>
                  <a:lnTo>
                    <a:pt x="1729384" y="1350619"/>
                  </a:lnTo>
                  <a:lnTo>
                    <a:pt x="1765630" y="1323517"/>
                  </a:lnTo>
                  <a:lnTo>
                    <a:pt x="1799082" y="1293126"/>
                  </a:lnTo>
                  <a:lnTo>
                    <a:pt x="1829473" y="1259674"/>
                  </a:lnTo>
                  <a:lnTo>
                    <a:pt x="1856574" y="1223429"/>
                  </a:lnTo>
                  <a:lnTo>
                    <a:pt x="1880158" y="1184605"/>
                  </a:lnTo>
                  <a:lnTo>
                    <a:pt x="1899996" y="1143431"/>
                  </a:lnTo>
                  <a:lnTo>
                    <a:pt x="1915833" y="1100162"/>
                  </a:lnTo>
                  <a:lnTo>
                    <a:pt x="1927428" y="1055039"/>
                  </a:lnTo>
                  <a:lnTo>
                    <a:pt x="1934565" y="1008278"/>
                  </a:lnTo>
                  <a:lnTo>
                    <a:pt x="1937004" y="96012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27364" y="4279391"/>
              <a:ext cx="1937385" cy="1923414"/>
            </a:xfrm>
            <a:custGeom>
              <a:avLst/>
              <a:gdLst/>
              <a:ahLst/>
              <a:cxnLst/>
              <a:rect l="l" t="t" r="r" b="b"/>
              <a:pathLst>
                <a:path w="1937384" h="1923414">
                  <a:moveTo>
                    <a:pt x="938784" y="960120"/>
                  </a:moveTo>
                  <a:lnTo>
                    <a:pt x="936358" y="911974"/>
                  </a:lnTo>
                  <a:lnTo>
                    <a:pt x="929246" y="865212"/>
                  </a:lnTo>
                  <a:lnTo>
                    <a:pt x="917676" y="820089"/>
                  </a:lnTo>
                  <a:lnTo>
                    <a:pt x="901890" y="776820"/>
                  </a:lnTo>
                  <a:lnTo>
                    <a:pt x="882116" y="735647"/>
                  </a:lnTo>
                  <a:lnTo>
                    <a:pt x="858608" y="696823"/>
                  </a:lnTo>
                  <a:lnTo>
                    <a:pt x="831583" y="660577"/>
                  </a:lnTo>
                  <a:lnTo>
                    <a:pt x="801281" y="627138"/>
                  </a:lnTo>
                  <a:lnTo>
                    <a:pt x="767943" y="596734"/>
                  </a:lnTo>
                  <a:lnTo>
                    <a:pt x="731812" y="569633"/>
                  </a:lnTo>
                  <a:lnTo>
                    <a:pt x="693115" y="546049"/>
                  </a:lnTo>
                  <a:lnTo>
                    <a:pt x="652081" y="526211"/>
                  </a:lnTo>
                  <a:lnTo>
                    <a:pt x="608952" y="510374"/>
                  </a:lnTo>
                  <a:lnTo>
                    <a:pt x="563981" y="498779"/>
                  </a:lnTo>
                  <a:lnTo>
                    <a:pt x="517372" y="491642"/>
                  </a:lnTo>
                  <a:lnTo>
                    <a:pt x="469392" y="489204"/>
                  </a:lnTo>
                  <a:lnTo>
                    <a:pt x="421398" y="491642"/>
                  </a:lnTo>
                  <a:lnTo>
                    <a:pt x="374789" y="498779"/>
                  </a:lnTo>
                  <a:lnTo>
                    <a:pt x="329819" y="510374"/>
                  </a:lnTo>
                  <a:lnTo>
                    <a:pt x="286689" y="526211"/>
                  </a:lnTo>
                  <a:lnTo>
                    <a:pt x="245656" y="546049"/>
                  </a:lnTo>
                  <a:lnTo>
                    <a:pt x="206959" y="569633"/>
                  </a:lnTo>
                  <a:lnTo>
                    <a:pt x="170827" y="596734"/>
                  </a:lnTo>
                  <a:lnTo>
                    <a:pt x="137490" y="627126"/>
                  </a:lnTo>
                  <a:lnTo>
                    <a:pt x="107188" y="660577"/>
                  </a:lnTo>
                  <a:lnTo>
                    <a:pt x="80162" y="696823"/>
                  </a:lnTo>
                  <a:lnTo>
                    <a:pt x="56654" y="735647"/>
                  </a:lnTo>
                  <a:lnTo>
                    <a:pt x="36880" y="776820"/>
                  </a:lnTo>
                  <a:lnTo>
                    <a:pt x="21094" y="820089"/>
                  </a:lnTo>
                  <a:lnTo>
                    <a:pt x="9525" y="865212"/>
                  </a:lnTo>
                  <a:lnTo>
                    <a:pt x="2413" y="911974"/>
                  </a:lnTo>
                  <a:lnTo>
                    <a:pt x="0" y="960120"/>
                  </a:lnTo>
                  <a:lnTo>
                    <a:pt x="2413" y="1008278"/>
                  </a:lnTo>
                  <a:lnTo>
                    <a:pt x="9525" y="1055039"/>
                  </a:lnTo>
                  <a:lnTo>
                    <a:pt x="21094" y="1100162"/>
                  </a:lnTo>
                  <a:lnTo>
                    <a:pt x="36880" y="1143431"/>
                  </a:lnTo>
                  <a:lnTo>
                    <a:pt x="56654" y="1184605"/>
                  </a:lnTo>
                  <a:lnTo>
                    <a:pt x="80162" y="1223429"/>
                  </a:lnTo>
                  <a:lnTo>
                    <a:pt x="107188" y="1259674"/>
                  </a:lnTo>
                  <a:lnTo>
                    <a:pt x="137490" y="1293114"/>
                  </a:lnTo>
                  <a:lnTo>
                    <a:pt x="170827" y="1323517"/>
                  </a:lnTo>
                  <a:lnTo>
                    <a:pt x="206959" y="1350619"/>
                  </a:lnTo>
                  <a:lnTo>
                    <a:pt x="245656" y="1374203"/>
                  </a:lnTo>
                  <a:lnTo>
                    <a:pt x="286689" y="1394040"/>
                  </a:lnTo>
                  <a:lnTo>
                    <a:pt x="329819" y="1409877"/>
                  </a:lnTo>
                  <a:lnTo>
                    <a:pt x="374789" y="1421472"/>
                  </a:lnTo>
                  <a:lnTo>
                    <a:pt x="421398" y="1428610"/>
                  </a:lnTo>
                  <a:lnTo>
                    <a:pt x="469392" y="1431036"/>
                  </a:lnTo>
                  <a:lnTo>
                    <a:pt x="517372" y="1428610"/>
                  </a:lnTo>
                  <a:lnTo>
                    <a:pt x="563981" y="1421472"/>
                  </a:lnTo>
                  <a:lnTo>
                    <a:pt x="608952" y="1409877"/>
                  </a:lnTo>
                  <a:lnTo>
                    <a:pt x="652081" y="1394040"/>
                  </a:lnTo>
                  <a:lnTo>
                    <a:pt x="693115" y="1374203"/>
                  </a:lnTo>
                  <a:lnTo>
                    <a:pt x="731812" y="1350619"/>
                  </a:lnTo>
                  <a:lnTo>
                    <a:pt x="767943" y="1323517"/>
                  </a:lnTo>
                  <a:lnTo>
                    <a:pt x="801281" y="1293126"/>
                  </a:lnTo>
                  <a:lnTo>
                    <a:pt x="831583" y="1259674"/>
                  </a:lnTo>
                  <a:lnTo>
                    <a:pt x="858608" y="1223429"/>
                  </a:lnTo>
                  <a:lnTo>
                    <a:pt x="882116" y="1184605"/>
                  </a:lnTo>
                  <a:lnTo>
                    <a:pt x="901890" y="1143431"/>
                  </a:lnTo>
                  <a:lnTo>
                    <a:pt x="917676" y="1100162"/>
                  </a:lnTo>
                  <a:lnTo>
                    <a:pt x="929246" y="1055039"/>
                  </a:lnTo>
                  <a:lnTo>
                    <a:pt x="936358" y="1008278"/>
                  </a:lnTo>
                  <a:lnTo>
                    <a:pt x="938784" y="960120"/>
                  </a:lnTo>
                  <a:close/>
                </a:path>
                <a:path w="1937384" h="1923414">
                  <a:moveTo>
                    <a:pt x="1937004" y="480822"/>
                  </a:moveTo>
                  <a:lnTo>
                    <a:pt x="1104900" y="0"/>
                  </a:lnTo>
                  <a:lnTo>
                    <a:pt x="748284" y="203962"/>
                  </a:lnTo>
                  <a:lnTo>
                    <a:pt x="785101" y="233578"/>
                  </a:lnTo>
                  <a:lnTo>
                    <a:pt x="820445" y="264871"/>
                  </a:lnTo>
                  <a:lnTo>
                    <a:pt x="854265" y="297776"/>
                  </a:lnTo>
                  <a:lnTo>
                    <a:pt x="886498" y="332232"/>
                  </a:lnTo>
                  <a:lnTo>
                    <a:pt x="917079" y="368173"/>
                  </a:lnTo>
                  <a:lnTo>
                    <a:pt x="945959" y="405549"/>
                  </a:lnTo>
                  <a:lnTo>
                    <a:pt x="973061" y="444284"/>
                  </a:lnTo>
                  <a:lnTo>
                    <a:pt x="998334" y="484327"/>
                  </a:lnTo>
                  <a:lnTo>
                    <a:pt x="1021727" y="525614"/>
                  </a:lnTo>
                  <a:lnTo>
                    <a:pt x="1043165" y="568083"/>
                  </a:lnTo>
                  <a:lnTo>
                    <a:pt x="1062609" y="611670"/>
                  </a:lnTo>
                  <a:lnTo>
                    <a:pt x="1079982" y="656323"/>
                  </a:lnTo>
                  <a:lnTo>
                    <a:pt x="1095235" y="701967"/>
                  </a:lnTo>
                  <a:lnTo>
                    <a:pt x="1108303" y="748538"/>
                  </a:lnTo>
                  <a:lnTo>
                    <a:pt x="1119124" y="795985"/>
                  </a:lnTo>
                  <a:lnTo>
                    <a:pt x="1127645" y="844245"/>
                  </a:lnTo>
                  <a:lnTo>
                    <a:pt x="1133805" y="893254"/>
                  </a:lnTo>
                  <a:lnTo>
                    <a:pt x="1137539" y="942949"/>
                  </a:lnTo>
                  <a:lnTo>
                    <a:pt x="1138809" y="993267"/>
                  </a:lnTo>
                  <a:lnTo>
                    <a:pt x="1137424" y="1045654"/>
                  </a:lnTo>
                  <a:lnTo>
                    <a:pt x="1133360" y="1097356"/>
                  </a:lnTo>
                  <a:lnTo>
                    <a:pt x="1126655" y="1148321"/>
                  </a:lnTo>
                  <a:lnTo>
                    <a:pt x="1117384" y="1198460"/>
                  </a:lnTo>
                  <a:lnTo>
                    <a:pt x="1105611" y="1247724"/>
                  </a:lnTo>
                  <a:lnTo>
                    <a:pt x="1091412" y="1296022"/>
                  </a:lnTo>
                  <a:lnTo>
                    <a:pt x="1074851" y="1343291"/>
                  </a:lnTo>
                  <a:lnTo>
                    <a:pt x="1056005" y="1389456"/>
                  </a:lnTo>
                  <a:lnTo>
                    <a:pt x="1034935" y="1434452"/>
                  </a:lnTo>
                  <a:lnTo>
                    <a:pt x="1011694" y="1478203"/>
                  </a:lnTo>
                  <a:lnTo>
                    <a:pt x="986383" y="1520634"/>
                  </a:lnTo>
                  <a:lnTo>
                    <a:pt x="959040" y="1561680"/>
                  </a:lnTo>
                  <a:lnTo>
                    <a:pt x="929741" y="1601266"/>
                  </a:lnTo>
                  <a:lnTo>
                    <a:pt x="898550" y="1639316"/>
                  </a:lnTo>
                  <a:lnTo>
                    <a:pt x="865555" y="1675777"/>
                  </a:lnTo>
                  <a:lnTo>
                    <a:pt x="830808" y="1710550"/>
                  </a:lnTo>
                  <a:lnTo>
                    <a:pt x="794385" y="1743583"/>
                  </a:lnTo>
                  <a:lnTo>
                    <a:pt x="1104900" y="1923288"/>
                  </a:lnTo>
                  <a:lnTo>
                    <a:pt x="1937004" y="1442466"/>
                  </a:lnTo>
                  <a:lnTo>
                    <a:pt x="1937004" y="480822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841228" y="4805027"/>
            <a:ext cx="434594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Campaign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37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(tactics)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2673" y="7650895"/>
            <a:ext cx="3462654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Generalized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vectors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37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(techniques)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27272" y="1300734"/>
            <a:ext cx="1023429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Tactics,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Techniques,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(TTP)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broadly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adversary’s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R="244475" algn="ctr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Generalized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statement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adversary</a:t>
            </a:r>
            <a:endParaRPr sz="2200">
              <a:latin typeface="Microsoft Sans Serif"/>
              <a:cs typeface="Microsoft Sans Serif"/>
            </a:endParaRPr>
          </a:p>
          <a:p>
            <a:pPr marR="244475" algn="ctr">
              <a:lnSpc>
                <a:spcPct val="100000"/>
              </a:lnSpc>
              <a:spcBef>
                <a:spcPts val="37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44" y="306451"/>
            <a:ext cx="4603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  <a:latin typeface="Trebuchet MS"/>
                <a:cs typeface="Trebuchet MS"/>
              </a:rPr>
              <a:t>Indicators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40" dirty="0">
                <a:solidFill>
                  <a:srgbClr val="3E3E3E"/>
                </a:solidFill>
                <a:latin typeface="Trebuchet MS"/>
                <a:cs typeface="Trebuchet MS"/>
              </a:rPr>
              <a:t>Compromise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091" y="760476"/>
            <a:ext cx="64008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56916" y="3604259"/>
            <a:ext cx="982980" cy="2684145"/>
          </a:xfrm>
          <a:custGeom>
            <a:avLst/>
            <a:gdLst/>
            <a:ahLst/>
            <a:cxnLst/>
            <a:rect l="l" t="t" r="r" b="b"/>
            <a:pathLst>
              <a:path w="982979" h="2684145">
                <a:moveTo>
                  <a:pt x="557657" y="0"/>
                </a:moveTo>
                <a:lnTo>
                  <a:pt x="453897" y="0"/>
                </a:lnTo>
                <a:lnTo>
                  <a:pt x="408953" y="6128"/>
                </a:lnTo>
                <a:lnTo>
                  <a:pt x="368154" y="23499"/>
                </a:lnTo>
                <a:lnTo>
                  <a:pt x="333295" y="50593"/>
                </a:lnTo>
                <a:lnTo>
                  <a:pt x="306173" y="85889"/>
                </a:lnTo>
                <a:lnTo>
                  <a:pt x="288583" y="127867"/>
                </a:lnTo>
                <a:lnTo>
                  <a:pt x="282320" y="175005"/>
                </a:lnTo>
                <a:lnTo>
                  <a:pt x="282320" y="1728342"/>
                </a:lnTo>
                <a:lnTo>
                  <a:pt x="242243" y="1750342"/>
                </a:lnTo>
                <a:lnTo>
                  <a:pt x="204346" y="1776049"/>
                </a:lnTo>
                <a:lnTo>
                  <a:pt x="168878" y="1805223"/>
                </a:lnTo>
                <a:lnTo>
                  <a:pt x="136087" y="1837624"/>
                </a:lnTo>
                <a:lnTo>
                  <a:pt x="106223" y="1873010"/>
                </a:lnTo>
                <a:lnTo>
                  <a:pt x="79533" y="1911143"/>
                </a:lnTo>
                <a:lnTo>
                  <a:pt x="56268" y="1951781"/>
                </a:lnTo>
                <a:lnTo>
                  <a:pt x="36674" y="1994685"/>
                </a:lnTo>
                <a:lnTo>
                  <a:pt x="21002" y="2039614"/>
                </a:lnTo>
                <a:lnTo>
                  <a:pt x="9500" y="2086327"/>
                </a:lnTo>
                <a:lnTo>
                  <a:pt x="2416" y="2134584"/>
                </a:lnTo>
                <a:lnTo>
                  <a:pt x="0" y="2184145"/>
                </a:lnTo>
                <a:lnTo>
                  <a:pt x="2265" y="2232467"/>
                </a:lnTo>
                <a:lnTo>
                  <a:pt x="8922" y="2279444"/>
                </a:lnTo>
                <a:lnTo>
                  <a:pt x="19761" y="2324874"/>
                </a:lnTo>
                <a:lnTo>
                  <a:pt x="34572" y="2368551"/>
                </a:lnTo>
                <a:lnTo>
                  <a:pt x="53147" y="2410270"/>
                </a:lnTo>
                <a:lnTo>
                  <a:pt x="75274" y="2449827"/>
                </a:lnTo>
                <a:lnTo>
                  <a:pt x="100745" y="2487018"/>
                </a:lnTo>
                <a:lnTo>
                  <a:pt x="129351" y="2521638"/>
                </a:lnTo>
                <a:lnTo>
                  <a:pt x="160881" y="2553482"/>
                </a:lnTo>
                <a:lnTo>
                  <a:pt x="195127" y="2582346"/>
                </a:lnTo>
                <a:lnTo>
                  <a:pt x="231878" y="2608025"/>
                </a:lnTo>
                <a:lnTo>
                  <a:pt x="270925" y="2630315"/>
                </a:lnTo>
                <a:lnTo>
                  <a:pt x="312058" y="2649011"/>
                </a:lnTo>
                <a:lnTo>
                  <a:pt x="355069" y="2663908"/>
                </a:lnTo>
                <a:lnTo>
                  <a:pt x="399747" y="2674803"/>
                </a:lnTo>
                <a:lnTo>
                  <a:pt x="445883" y="2681489"/>
                </a:lnTo>
                <a:lnTo>
                  <a:pt x="493267" y="2683764"/>
                </a:lnTo>
                <a:lnTo>
                  <a:pt x="540616" y="2681489"/>
                </a:lnTo>
                <a:lnTo>
                  <a:pt x="586652" y="2674803"/>
                </a:lnTo>
                <a:lnTo>
                  <a:pt x="631173" y="2663908"/>
                </a:lnTo>
                <a:lnTo>
                  <a:pt x="673979" y="2649011"/>
                </a:lnTo>
                <a:lnTo>
                  <a:pt x="714868" y="2630315"/>
                </a:lnTo>
                <a:lnTo>
                  <a:pt x="753641" y="2608025"/>
                </a:lnTo>
                <a:lnTo>
                  <a:pt x="790096" y="2582346"/>
                </a:lnTo>
                <a:lnTo>
                  <a:pt x="795238" y="2577972"/>
                </a:lnTo>
                <a:lnTo>
                  <a:pt x="493267" y="2577972"/>
                </a:lnTo>
                <a:lnTo>
                  <a:pt x="444587" y="2574865"/>
                </a:lnTo>
                <a:lnTo>
                  <a:pt x="397783" y="2565802"/>
                </a:lnTo>
                <a:lnTo>
                  <a:pt x="353204" y="2551173"/>
                </a:lnTo>
                <a:lnTo>
                  <a:pt x="311204" y="2531364"/>
                </a:lnTo>
                <a:lnTo>
                  <a:pt x="272134" y="2506766"/>
                </a:lnTo>
                <a:lnTo>
                  <a:pt x="236344" y="2477765"/>
                </a:lnTo>
                <a:lnTo>
                  <a:pt x="204186" y="2444752"/>
                </a:lnTo>
                <a:lnTo>
                  <a:pt x="176011" y="2408113"/>
                </a:lnTo>
                <a:lnTo>
                  <a:pt x="152172" y="2368239"/>
                </a:lnTo>
                <a:lnTo>
                  <a:pt x="133018" y="2325516"/>
                </a:lnTo>
                <a:lnTo>
                  <a:pt x="118902" y="2280334"/>
                </a:lnTo>
                <a:lnTo>
                  <a:pt x="110175" y="2233081"/>
                </a:lnTo>
                <a:lnTo>
                  <a:pt x="107187" y="2184145"/>
                </a:lnTo>
                <a:lnTo>
                  <a:pt x="110181" y="2133998"/>
                </a:lnTo>
                <a:lnTo>
                  <a:pt x="118946" y="2085822"/>
                </a:lnTo>
                <a:lnTo>
                  <a:pt x="133157" y="2039977"/>
                </a:lnTo>
                <a:lnTo>
                  <a:pt x="152488" y="1996826"/>
                </a:lnTo>
                <a:lnTo>
                  <a:pt x="176615" y="1956730"/>
                </a:lnTo>
                <a:lnTo>
                  <a:pt x="205213" y="1920051"/>
                </a:lnTo>
                <a:lnTo>
                  <a:pt x="237956" y="1887151"/>
                </a:lnTo>
                <a:lnTo>
                  <a:pt x="274519" y="1858391"/>
                </a:lnTo>
                <a:lnTo>
                  <a:pt x="314578" y="1834134"/>
                </a:lnTo>
                <a:lnTo>
                  <a:pt x="356054" y="1814984"/>
                </a:lnTo>
                <a:lnTo>
                  <a:pt x="399875" y="1801336"/>
                </a:lnTo>
                <a:lnTo>
                  <a:pt x="445720" y="1793164"/>
                </a:lnTo>
                <a:lnTo>
                  <a:pt x="493267" y="1790445"/>
                </a:lnTo>
                <a:lnTo>
                  <a:pt x="797787" y="1790445"/>
                </a:lnTo>
                <a:lnTo>
                  <a:pt x="769780" y="1768672"/>
                </a:lnTo>
                <a:lnTo>
                  <a:pt x="729233" y="1742948"/>
                </a:lnTo>
                <a:lnTo>
                  <a:pt x="729233" y="175005"/>
                </a:lnTo>
                <a:lnTo>
                  <a:pt x="723227" y="127867"/>
                </a:lnTo>
                <a:lnTo>
                  <a:pt x="706199" y="85889"/>
                </a:lnTo>
                <a:lnTo>
                  <a:pt x="679640" y="50593"/>
                </a:lnTo>
                <a:lnTo>
                  <a:pt x="645037" y="23499"/>
                </a:lnTo>
                <a:lnTo>
                  <a:pt x="603880" y="6128"/>
                </a:lnTo>
                <a:lnTo>
                  <a:pt x="557657" y="0"/>
                </a:lnTo>
                <a:close/>
              </a:path>
              <a:path w="982979" h="2684145">
                <a:moveTo>
                  <a:pt x="797787" y="1790445"/>
                </a:moveTo>
                <a:lnTo>
                  <a:pt x="493267" y="1790445"/>
                </a:lnTo>
                <a:lnTo>
                  <a:pt x="546113" y="1793853"/>
                </a:lnTo>
                <a:lnTo>
                  <a:pt x="596947" y="1804082"/>
                </a:lnTo>
                <a:lnTo>
                  <a:pt x="645090" y="1821146"/>
                </a:lnTo>
                <a:lnTo>
                  <a:pt x="689863" y="1845055"/>
                </a:lnTo>
                <a:lnTo>
                  <a:pt x="730858" y="1873555"/>
                </a:lnTo>
                <a:lnTo>
                  <a:pt x="767744" y="1906789"/>
                </a:lnTo>
                <a:lnTo>
                  <a:pt x="800103" y="1944376"/>
                </a:lnTo>
                <a:lnTo>
                  <a:pt x="827516" y="1985930"/>
                </a:lnTo>
                <a:lnTo>
                  <a:pt x="849565" y="2031068"/>
                </a:lnTo>
                <a:lnTo>
                  <a:pt x="865832" y="2079406"/>
                </a:lnTo>
                <a:lnTo>
                  <a:pt x="875899" y="2130560"/>
                </a:lnTo>
                <a:lnTo>
                  <a:pt x="879347" y="2184145"/>
                </a:lnTo>
                <a:lnTo>
                  <a:pt x="876302" y="2233081"/>
                </a:lnTo>
                <a:lnTo>
                  <a:pt x="867419" y="2280334"/>
                </a:lnTo>
                <a:lnTo>
                  <a:pt x="853080" y="2325516"/>
                </a:lnTo>
                <a:lnTo>
                  <a:pt x="833664" y="2368239"/>
                </a:lnTo>
                <a:lnTo>
                  <a:pt x="809552" y="2408113"/>
                </a:lnTo>
                <a:lnTo>
                  <a:pt x="781125" y="2444752"/>
                </a:lnTo>
                <a:lnTo>
                  <a:pt x="748764" y="2477765"/>
                </a:lnTo>
                <a:lnTo>
                  <a:pt x="712847" y="2506766"/>
                </a:lnTo>
                <a:lnTo>
                  <a:pt x="673757" y="2531364"/>
                </a:lnTo>
                <a:lnTo>
                  <a:pt x="631874" y="2551173"/>
                </a:lnTo>
                <a:lnTo>
                  <a:pt x="587577" y="2565802"/>
                </a:lnTo>
                <a:lnTo>
                  <a:pt x="541248" y="2574865"/>
                </a:lnTo>
                <a:lnTo>
                  <a:pt x="493267" y="2577972"/>
                </a:lnTo>
                <a:lnTo>
                  <a:pt x="795238" y="2577972"/>
                </a:lnTo>
                <a:lnTo>
                  <a:pt x="855249" y="2521638"/>
                </a:lnTo>
                <a:lnTo>
                  <a:pt x="883546" y="2487018"/>
                </a:lnTo>
                <a:lnTo>
                  <a:pt x="908721" y="2449827"/>
                </a:lnTo>
                <a:lnTo>
                  <a:pt x="930574" y="2410270"/>
                </a:lnTo>
                <a:lnTo>
                  <a:pt x="948905" y="2368551"/>
                </a:lnTo>
                <a:lnTo>
                  <a:pt x="963511" y="2324874"/>
                </a:lnTo>
                <a:lnTo>
                  <a:pt x="974193" y="2279444"/>
                </a:lnTo>
                <a:lnTo>
                  <a:pt x="980749" y="2232467"/>
                </a:lnTo>
                <a:lnTo>
                  <a:pt x="982980" y="2184145"/>
                </a:lnTo>
                <a:lnTo>
                  <a:pt x="980533" y="2133105"/>
                </a:lnTo>
                <a:lnTo>
                  <a:pt x="973334" y="2083560"/>
                </a:lnTo>
                <a:lnTo>
                  <a:pt x="961591" y="2035741"/>
                </a:lnTo>
                <a:lnTo>
                  <a:pt x="945515" y="1989878"/>
                </a:lnTo>
                <a:lnTo>
                  <a:pt x="925314" y="1946202"/>
                </a:lnTo>
                <a:lnTo>
                  <a:pt x="901199" y="1904943"/>
                </a:lnTo>
                <a:lnTo>
                  <a:pt x="873378" y="1866330"/>
                </a:lnTo>
                <a:lnTo>
                  <a:pt x="842062" y="1830594"/>
                </a:lnTo>
                <a:lnTo>
                  <a:pt x="807459" y="1797964"/>
                </a:lnTo>
                <a:lnTo>
                  <a:pt x="797787" y="179044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9220" y="5279135"/>
            <a:ext cx="981710" cy="2684145"/>
          </a:xfrm>
          <a:custGeom>
            <a:avLst/>
            <a:gdLst/>
            <a:ahLst/>
            <a:cxnLst/>
            <a:rect l="l" t="t" r="r" b="b"/>
            <a:pathLst>
              <a:path w="981710" h="2684145">
                <a:moveTo>
                  <a:pt x="492505" y="0"/>
                </a:moveTo>
                <a:lnTo>
                  <a:pt x="445188" y="2274"/>
                </a:lnTo>
                <a:lnTo>
                  <a:pt x="399119" y="8960"/>
                </a:lnTo>
                <a:lnTo>
                  <a:pt x="354507" y="19855"/>
                </a:lnTo>
                <a:lnTo>
                  <a:pt x="311560" y="34752"/>
                </a:lnTo>
                <a:lnTo>
                  <a:pt x="270489" y="53448"/>
                </a:lnTo>
                <a:lnTo>
                  <a:pt x="231502" y="75738"/>
                </a:lnTo>
                <a:lnTo>
                  <a:pt x="194809" y="101417"/>
                </a:lnTo>
                <a:lnTo>
                  <a:pt x="160617" y="130281"/>
                </a:lnTo>
                <a:lnTo>
                  <a:pt x="129138" y="162125"/>
                </a:lnTo>
                <a:lnTo>
                  <a:pt x="100578" y="196745"/>
                </a:lnTo>
                <a:lnTo>
                  <a:pt x="75149" y="233936"/>
                </a:lnTo>
                <a:lnTo>
                  <a:pt x="53057" y="273493"/>
                </a:lnTo>
                <a:lnTo>
                  <a:pt x="34514" y="315212"/>
                </a:lnTo>
                <a:lnTo>
                  <a:pt x="19728" y="358889"/>
                </a:lnTo>
                <a:lnTo>
                  <a:pt x="8907" y="404319"/>
                </a:lnTo>
                <a:lnTo>
                  <a:pt x="2261" y="451296"/>
                </a:lnTo>
                <a:lnTo>
                  <a:pt x="0" y="499617"/>
                </a:lnTo>
                <a:lnTo>
                  <a:pt x="2411" y="549179"/>
                </a:lnTo>
                <a:lnTo>
                  <a:pt x="9480" y="597436"/>
                </a:lnTo>
                <a:lnTo>
                  <a:pt x="20960" y="644149"/>
                </a:lnTo>
                <a:lnTo>
                  <a:pt x="36604" y="689078"/>
                </a:lnTo>
                <a:lnTo>
                  <a:pt x="56163" y="731982"/>
                </a:lnTo>
                <a:lnTo>
                  <a:pt x="79390" y="772620"/>
                </a:lnTo>
                <a:lnTo>
                  <a:pt x="106039" y="810753"/>
                </a:lnTo>
                <a:lnTo>
                  <a:pt x="135861" y="846139"/>
                </a:lnTo>
                <a:lnTo>
                  <a:pt x="168610" y="878540"/>
                </a:lnTo>
                <a:lnTo>
                  <a:pt x="204037" y="907714"/>
                </a:lnTo>
                <a:lnTo>
                  <a:pt x="241896" y="933421"/>
                </a:lnTo>
                <a:lnTo>
                  <a:pt x="281939" y="955420"/>
                </a:lnTo>
                <a:lnTo>
                  <a:pt x="281939" y="2508758"/>
                </a:lnTo>
                <a:lnTo>
                  <a:pt x="288183" y="2555896"/>
                </a:lnTo>
                <a:lnTo>
                  <a:pt x="305726" y="2597874"/>
                </a:lnTo>
                <a:lnTo>
                  <a:pt x="332787" y="2633170"/>
                </a:lnTo>
                <a:lnTo>
                  <a:pt x="367585" y="2660264"/>
                </a:lnTo>
                <a:lnTo>
                  <a:pt x="408337" y="2677635"/>
                </a:lnTo>
                <a:lnTo>
                  <a:pt x="453263" y="2683764"/>
                </a:lnTo>
                <a:lnTo>
                  <a:pt x="556767" y="2683764"/>
                </a:lnTo>
                <a:lnTo>
                  <a:pt x="602928" y="2677635"/>
                </a:lnTo>
                <a:lnTo>
                  <a:pt x="644026" y="2660264"/>
                </a:lnTo>
                <a:lnTo>
                  <a:pt x="678576" y="2633170"/>
                </a:lnTo>
                <a:lnTo>
                  <a:pt x="705094" y="2597874"/>
                </a:lnTo>
                <a:lnTo>
                  <a:pt x="722094" y="2555896"/>
                </a:lnTo>
                <a:lnTo>
                  <a:pt x="728090" y="2508758"/>
                </a:lnTo>
                <a:lnTo>
                  <a:pt x="728090" y="940815"/>
                </a:lnTo>
                <a:lnTo>
                  <a:pt x="768571" y="915091"/>
                </a:lnTo>
                <a:lnTo>
                  <a:pt x="796534" y="893318"/>
                </a:lnTo>
                <a:lnTo>
                  <a:pt x="492505" y="893318"/>
                </a:lnTo>
                <a:lnTo>
                  <a:pt x="445033" y="890599"/>
                </a:lnTo>
                <a:lnTo>
                  <a:pt x="399240" y="882427"/>
                </a:lnTo>
                <a:lnTo>
                  <a:pt x="355471" y="868779"/>
                </a:lnTo>
                <a:lnTo>
                  <a:pt x="314070" y="849630"/>
                </a:lnTo>
                <a:lnTo>
                  <a:pt x="274058" y="825372"/>
                </a:lnTo>
                <a:lnTo>
                  <a:pt x="237547" y="796612"/>
                </a:lnTo>
                <a:lnTo>
                  <a:pt x="204860" y="763712"/>
                </a:lnTo>
                <a:lnTo>
                  <a:pt x="176318" y="727033"/>
                </a:lnTo>
                <a:lnTo>
                  <a:pt x="152244" y="686937"/>
                </a:lnTo>
                <a:lnTo>
                  <a:pt x="132959" y="643786"/>
                </a:lnTo>
                <a:lnTo>
                  <a:pt x="118786" y="597941"/>
                </a:lnTo>
                <a:lnTo>
                  <a:pt x="110045" y="549765"/>
                </a:lnTo>
                <a:lnTo>
                  <a:pt x="107060" y="499617"/>
                </a:lnTo>
                <a:lnTo>
                  <a:pt x="110043" y="450682"/>
                </a:lnTo>
                <a:lnTo>
                  <a:pt x="118757" y="403429"/>
                </a:lnTo>
                <a:lnTo>
                  <a:pt x="132852" y="358247"/>
                </a:lnTo>
                <a:lnTo>
                  <a:pt x="151976" y="315524"/>
                </a:lnTo>
                <a:lnTo>
                  <a:pt x="175779" y="275650"/>
                </a:lnTo>
                <a:lnTo>
                  <a:pt x="203909" y="239011"/>
                </a:lnTo>
                <a:lnTo>
                  <a:pt x="236016" y="205998"/>
                </a:lnTo>
                <a:lnTo>
                  <a:pt x="271748" y="176997"/>
                </a:lnTo>
                <a:lnTo>
                  <a:pt x="310754" y="152399"/>
                </a:lnTo>
                <a:lnTo>
                  <a:pt x="352684" y="132590"/>
                </a:lnTo>
                <a:lnTo>
                  <a:pt x="397187" y="117961"/>
                </a:lnTo>
                <a:lnTo>
                  <a:pt x="443911" y="108898"/>
                </a:lnTo>
                <a:lnTo>
                  <a:pt x="492505" y="105790"/>
                </a:lnTo>
                <a:lnTo>
                  <a:pt x="794024" y="105790"/>
                </a:lnTo>
                <a:lnTo>
                  <a:pt x="788890" y="101417"/>
                </a:lnTo>
                <a:lnTo>
                  <a:pt x="752493" y="75738"/>
                </a:lnTo>
                <a:lnTo>
                  <a:pt x="713780" y="53448"/>
                </a:lnTo>
                <a:lnTo>
                  <a:pt x="672953" y="34752"/>
                </a:lnTo>
                <a:lnTo>
                  <a:pt x="630211" y="19855"/>
                </a:lnTo>
                <a:lnTo>
                  <a:pt x="585756" y="8960"/>
                </a:lnTo>
                <a:lnTo>
                  <a:pt x="539787" y="2274"/>
                </a:lnTo>
                <a:lnTo>
                  <a:pt x="492505" y="0"/>
                </a:lnTo>
                <a:close/>
              </a:path>
              <a:path w="981710" h="2684145">
                <a:moveTo>
                  <a:pt x="794024" y="105790"/>
                </a:moveTo>
                <a:lnTo>
                  <a:pt x="492505" y="105790"/>
                </a:lnTo>
                <a:lnTo>
                  <a:pt x="540401" y="108898"/>
                </a:lnTo>
                <a:lnTo>
                  <a:pt x="586649" y="117961"/>
                </a:lnTo>
                <a:lnTo>
                  <a:pt x="630870" y="132590"/>
                </a:lnTo>
                <a:lnTo>
                  <a:pt x="672683" y="152399"/>
                </a:lnTo>
                <a:lnTo>
                  <a:pt x="711709" y="176997"/>
                </a:lnTo>
                <a:lnTo>
                  <a:pt x="747568" y="205998"/>
                </a:lnTo>
                <a:lnTo>
                  <a:pt x="779878" y="239011"/>
                </a:lnTo>
                <a:lnTo>
                  <a:pt x="808261" y="275650"/>
                </a:lnTo>
                <a:lnTo>
                  <a:pt x="832335" y="315524"/>
                </a:lnTo>
                <a:lnTo>
                  <a:pt x="851722" y="358247"/>
                </a:lnTo>
                <a:lnTo>
                  <a:pt x="866040" y="403429"/>
                </a:lnTo>
                <a:lnTo>
                  <a:pt x="874909" y="450682"/>
                </a:lnTo>
                <a:lnTo>
                  <a:pt x="877951" y="499617"/>
                </a:lnTo>
                <a:lnTo>
                  <a:pt x="874508" y="553203"/>
                </a:lnTo>
                <a:lnTo>
                  <a:pt x="864459" y="604357"/>
                </a:lnTo>
                <a:lnTo>
                  <a:pt x="848221" y="652695"/>
                </a:lnTo>
                <a:lnTo>
                  <a:pt x="826214" y="697833"/>
                </a:lnTo>
                <a:lnTo>
                  <a:pt x="798855" y="739387"/>
                </a:lnTo>
                <a:lnTo>
                  <a:pt x="766562" y="776974"/>
                </a:lnTo>
                <a:lnTo>
                  <a:pt x="729753" y="810208"/>
                </a:lnTo>
                <a:lnTo>
                  <a:pt x="688847" y="838707"/>
                </a:lnTo>
                <a:lnTo>
                  <a:pt x="644096" y="862617"/>
                </a:lnTo>
                <a:lnTo>
                  <a:pt x="596010" y="879681"/>
                </a:lnTo>
                <a:lnTo>
                  <a:pt x="545258" y="889910"/>
                </a:lnTo>
                <a:lnTo>
                  <a:pt x="492505" y="893318"/>
                </a:lnTo>
                <a:lnTo>
                  <a:pt x="796534" y="893318"/>
                </a:lnTo>
                <a:lnTo>
                  <a:pt x="840739" y="853169"/>
                </a:lnTo>
                <a:lnTo>
                  <a:pt x="872008" y="817433"/>
                </a:lnTo>
                <a:lnTo>
                  <a:pt x="899788" y="778820"/>
                </a:lnTo>
                <a:lnTo>
                  <a:pt x="923869" y="737561"/>
                </a:lnTo>
                <a:lnTo>
                  <a:pt x="944041" y="693885"/>
                </a:lnTo>
                <a:lnTo>
                  <a:pt x="960096" y="648022"/>
                </a:lnTo>
                <a:lnTo>
                  <a:pt x="971823" y="600203"/>
                </a:lnTo>
                <a:lnTo>
                  <a:pt x="979012" y="550658"/>
                </a:lnTo>
                <a:lnTo>
                  <a:pt x="981455" y="499617"/>
                </a:lnTo>
                <a:lnTo>
                  <a:pt x="979229" y="451296"/>
                </a:lnTo>
                <a:lnTo>
                  <a:pt x="972684" y="404319"/>
                </a:lnTo>
                <a:lnTo>
                  <a:pt x="962021" y="358889"/>
                </a:lnTo>
                <a:lnTo>
                  <a:pt x="947439" y="315212"/>
                </a:lnTo>
                <a:lnTo>
                  <a:pt x="929139" y="273493"/>
                </a:lnTo>
                <a:lnTo>
                  <a:pt x="907323" y="233936"/>
                </a:lnTo>
                <a:lnTo>
                  <a:pt x="882189" y="196745"/>
                </a:lnTo>
                <a:lnTo>
                  <a:pt x="853939" y="162125"/>
                </a:lnTo>
                <a:lnTo>
                  <a:pt x="822772" y="130281"/>
                </a:lnTo>
                <a:lnTo>
                  <a:pt x="794024" y="10579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0" y="3604259"/>
            <a:ext cx="982980" cy="2684145"/>
          </a:xfrm>
          <a:custGeom>
            <a:avLst/>
            <a:gdLst/>
            <a:ahLst/>
            <a:cxnLst/>
            <a:rect l="l" t="t" r="r" b="b"/>
            <a:pathLst>
              <a:path w="982979" h="2684145">
                <a:moveTo>
                  <a:pt x="557656" y="0"/>
                </a:moveTo>
                <a:lnTo>
                  <a:pt x="453898" y="0"/>
                </a:lnTo>
                <a:lnTo>
                  <a:pt x="408953" y="6128"/>
                </a:lnTo>
                <a:lnTo>
                  <a:pt x="368154" y="23499"/>
                </a:lnTo>
                <a:lnTo>
                  <a:pt x="333295" y="50593"/>
                </a:lnTo>
                <a:lnTo>
                  <a:pt x="306173" y="85889"/>
                </a:lnTo>
                <a:lnTo>
                  <a:pt x="288583" y="127867"/>
                </a:lnTo>
                <a:lnTo>
                  <a:pt x="282321" y="175005"/>
                </a:lnTo>
                <a:lnTo>
                  <a:pt x="282321" y="1728342"/>
                </a:lnTo>
                <a:lnTo>
                  <a:pt x="242243" y="1750342"/>
                </a:lnTo>
                <a:lnTo>
                  <a:pt x="204346" y="1776049"/>
                </a:lnTo>
                <a:lnTo>
                  <a:pt x="168878" y="1805223"/>
                </a:lnTo>
                <a:lnTo>
                  <a:pt x="136087" y="1837624"/>
                </a:lnTo>
                <a:lnTo>
                  <a:pt x="106223" y="1873010"/>
                </a:lnTo>
                <a:lnTo>
                  <a:pt x="79533" y="1911143"/>
                </a:lnTo>
                <a:lnTo>
                  <a:pt x="56268" y="1951781"/>
                </a:lnTo>
                <a:lnTo>
                  <a:pt x="36674" y="1994685"/>
                </a:lnTo>
                <a:lnTo>
                  <a:pt x="21002" y="2039614"/>
                </a:lnTo>
                <a:lnTo>
                  <a:pt x="9500" y="2086327"/>
                </a:lnTo>
                <a:lnTo>
                  <a:pt x="2416" y="2134584"/>
                </a:lnTo>
                <a:lnTo>
                  <a:pt x="0" y="2184145"/>
                </a:lnTo>
                <a:lnTo>
                  <a:pt x="2265" y="2232467"/>
                </a:lnTo>
                <a:lnTo>
                  <a:pt x="8922" y="2279444"/>
                </a:lnTo>
                <a:lnTo>
                  <a:pt x="19761" y="2324874"/>
                </a:lnTo>
                <a:lnTo>
                  <a:pt x="34572" y="2368551"/>
                </a:lnTo>
                <a:lnTo>
                  <a:pt x="53147" y="2410270"/>
                </a:lnTo>
                <a:lnTo>
                  <a:pt x="75274" y="2449827"/>
                </a:lnTo>
                <a:lnTo>
                  <a:pt x="100745" y="2487018"/>
                </a:lnTo>
                <a:lnTo>
                  <a:pt x="129351" y="2521638"/>
                </a:lnTo>
                <a:lnTo>
                  <a:pt x="160881" y="2553482"/>
                </a:lnTo>
                <a:lnTo>
                  <a:pt x="195127" y="2582346"/>
                </a:lnTo>
                <a:lnTo>
                  <a:pt x="231878" y="2608025"/>
                </a:lnTo>
                <a:lnTo>
                  <a:pt x="270925" y="2630315"/>
                </a:lnTo>
                <a:lnTo>
                  <a:pt x="312058" y="2649011"/>
                </a:lnTo>
                <a:lnTo>
                  <a:pt x="355069" y="2663908"/>
                </a:lnTo>
                <a:lnTo>
                  <a:pt x="399747" y="2674803"/>
                </a:lnTo>
                <a:lnTo>
                  <a:pt x="445883" y="2681489"/>
                </a:lnTo>
                <a:lnTo>
                  <a:pt x="493268" y="2683764"/>
                </a:lnTo>
                <a:lnTo>
                  <a:pt x="540616" y="2681489"/>
                </a:lnTo>
                <a:lnTo>
                  <a:pt x="586652" y="2674803"/>
                </a:lnTo>
                <a:lnTo>
                  <a:pt x="631173" y="2663908"/>
                </a:lnTo>
                <a:lnTo>
                  <a:pt x="673979" y="2649011"/>
                </a:lnTo>
                <a:lnTo>
                  <a:pt x="714868" y="2630315"/>
                </a:lnTo>
                <a:lnTo>
                  <a:pt x="753641" y="2608025"/>
                </a:lnTo>
                <a:lnTo>
                  <a:pt x="790096" y="2582346"/>
                </a:lnTo>
                <a:lnTo>
                  <a:pt x="795238" y="2577972"/>
                </a:lnTo>
                <a:lnTo>
                  <a:pt x="493268" y="2577972"/>
                </a:lnTo>
                <a:lnTo>
                  <a:pt x="444587" y="2574865"/>
                </a:lnTo>
                <a:lnTo>
                  <a:pt x="397783" y="2565802"/>
                </a:lnTo>
                <a:lnTo>
                  <a:pt x="353204" y="2551173"/>
                </a:lnTo>
                <a:lnTo>
                  <a:pt x="311204" y="2531364"/>
                </a:lnTo>
                <a:lnTo>
                  <a:pt x="272134" y="2506766"/>
                </a:lnTo>
                <a:lnTo>
                  <a:pt x="236344" y="2477765"/>
                </a:lnTo>
                <a:lnTo>
                  <a:pt x="204186" y="2444752"/>
                </a:lnTo>
                <a:lnTo>
                  <a:pt x="176011" y="2408113"/>
                </a:lnTo>
                <a:lnTo>
                  <a:pt x="152172" y="2368239"/>
                </a:lnTo>
                <a:lnTo>
                  <a:pt x="133018" y="2325516"/>
                </a:lnTo>
                <a:lnTo>
                  <a:pt x="118902" y="2280334"/>
                </a:lnTo>
                <a:lnTo>
                  <a:pt x="110175" y="2233081"/>
                </a:lnTo>
                <a:lnTo>
                  <a:pt x="107188" y="2184145"/>
                </a:lnTo>
                <a:lnTo>
                  <a:pt x="110181" y="2133998"/>
                </a:lnTo>
                <a:lnTo>
                  <a:pt x="118946" y="2085822"/>
                </a:lnTo>
                <a:lnTo>
                  <a:pt x="133157" y="2039977"/>
                </a:lnTo>
                <a:lnTo>
                  <a:pt x="152488" y="1996826"/>
                </a:lnTo>
                <a:lnTo>
                  <a:pt x="176615" y="1956730"/>
                </a:lnTo>
                <a:lnTo>
                  <a:pt x="205213" y="1920051"/>
                </a:lnTo>
                <a:lnTo>
                  <a:pt x="237956" y="1887151"/>
                </a:lnTo>
                <a:lnTo>
                  <a:pt x="274519" y="1858391"/>
                </a:lnTo>
                <a:lnTo>
                  <a:pt x="314578" y="1834134"/>
                </a:lnTo>
                <a:lnTo>
                  <a:pt x="356054" y="1814984"/>
                </a:lnTo>
                <a:lnTo>
                  <a:pt x="399875" y="1801336"/>
                </a:lnTo>
                <a:lnTo>
                  <a:pt x="445720" y="1793164"/>
                </a:lnTo>
                <a:lnTo>
                  <a:pt x="493268" y="1790445"/>
                </a:lnTo>
                <a:lnTo>
                  <a:pt x="797787" y="1790445"/>
                </a:lnTo>
                <a:lnTo>
                  <a:pt x="769780" y="1768672"/>
                </a:lnTo>
                <a:lnTo>
                  <a:pt x="729233" y="1742948"/>
                </a:lnTo>
                <a:lnTo>
                  <a:pt x="729233" y="175005"/>
                </a:lnTo>
                <a:lnTo>
                  <a:pt x="723227" y="127867"/>
                </a:lnTo>
                <a:lnTo>
                  <a:pt x="706199" y="85889"/>
                </a:lnTo>
                <a:lnTo>
                  <a:pt x="679640" y="50593"/>
                </a:lnTo>
                <a:lnTo>
                  <a:pt x="645037" y="23499"/>
                </a:lnTo>
                <a:lnTo>
                  <a:pt x="603880" y="6128"/>
                </a:lnTo>
                <a:lnTo>
                  <a:pt x="557656" y="0"/>
                </a:lnTo>
                <a:close/>
              </a:path>
              <a:path w="982979" h="2684145">
                <a:moveTo>
                  <a:pt x="797787" y="1790445"/>
                </a:moveTo>
                <a:lnTo>
                  <a:pt x="493268" y="1790445"/>
                </a:lnTo>
                <a:lnTo>
                  <a:pt x="546113" y="1793853"/>
                </a:lnTo>
                <a:lnTo>
                  <a:pt x="596947" y="1804082"/>
                </a:lnTo>
                <a:lnTo>
                  <a:pt x="645090" y="1821146"/>
                </a:lnTo>
                <a:lnTo>
                  <a:pt x="689864" y="1845055"/>
                </a:lnTo>
                <a:lnTo>
                  <a:pt x="730858" y="1873555"/>
                </a:lnTo>
                <a:lnTo>
                  <a:pt x="767744" y="1906789"/>
                </a:lnTo>
                <a:lnTo>
                  <a:pt x="800103" y="1944376"/>
                </a:lnTo>
                <a:lnTo>
                  <a:pt x="827516" y="1985930"/>
                </a:lnTo>
                <a:lnTo>
                  <a:pt x="849565" y="2031068"/>
                </a:lnTo>
                <a:lnTo>
                  <a:pt x="865832" y="2079406"/>
                </a:lnTo>
                <a:lnTo>
                  <a:pt x="875899" y="2130560"/>
                </a:lnTo>
                <a:lnTo>
                  <a:pt x="879348" y="2184145"/>
                </a:lnTo>
                <a:lnTo>
                  <a:pt x="876302" y="2233081"/>
                </a:lnTo>
                <a:lnTo>
                  <a:pt x="867419" y="2280334"/>
                </a:lnTo>
                <a:lnTo>
                  <a:pt x="853080" y="2325516"/>
                </a:lnTo>
                <a:lnTo>
                  <a:pt x="833664" y="2368239"/>
                </a:lnTo>
                <a:lnTo>
                  <a:pt x="809552" y="2408113"/>
                </a:lnTo>
                <a:lnTo>
                  <a:pt x="781125" y="2444752"/>
                </a:lnTo>
                <a:lnTo>
                  <a:pt x="748764" y="2477765"/>
                </a:lnTo>
                <a:lnTo>
                  <a:pt x="712847" y="2506766"/>
                </a:lnTo>
                <a:lnTo>
                  <a:pt x="673757" y="2531364"/>
                </a:lnTo>
                <a:lnTo>
                  <a:pt x="631874" y="2551173"/>
                </a:lnTo>
                <a:lnTo>
                  <a:pt x="587577" y="2565802"/>
                </a:lnTo>
                <a:lnTo>
                  <a:pt x="541248" y="2574865"/>
                </a:lnTo>
                <a:lnTo>
                  <a:pt x="493268" y="2577972"/>
                </a:lnTo>
                <a:lnTo>
                  <a:pt x="795238" y="2577972"/>
                </a:lnTo>
                <a:lnTo>
                  <a:pt x="855249" y="2521638"/>
                </a:lnTo>
                <a:lnTo>
                  <a:pt x="883546" y="2487018"/>
                </a:lnTo>
                <a:lnTo>
                  <a:pt x="908721" y="2449827"/>
                </a:lnTo>
                <a:lnTo>
                  <a:pt x="930574" y="2410270"/>
                </a:lnTo>
                <a:lnTo>
                  <a:pt x="948905" y="2368551"/>
                </a:lnTo>
                <a:lnTo>
                  <a:pt x="963511" y="2324874"/>
                </a:lnTo>
                <a:lnTo>
                  <a:pt x="974193" y="2279444"/>
                </a:lnTo>
                <a:lnTo>
                  <a:pt x="980749" y="2232467"/>
                </a:lnTo>
                <a:lnTo>
                  <a:pt x="982979" y="2184145"/>
                </a:lnTo>
                <a:lnTo>
                  <a:pt x="980533" y="2133105"/>
                </a:lnTo>
                <a:lnTo>
                  <a:pt x="973334" y="2083560"/>
                </a:lnTo>
                <a:lnTo>
                  <a:pt x="961591" y="2035741"/>
                </a:lnTo>
                <a:lnTo>
                  <a:pt x="945515" y="1989878"/>
                </a:lnTo>
                <a:lnTo>
                  <a:pt x="925314" y="1946202"/>
                </a:lnTo>
                <a:lnTo>
                  <a:pt x="901199" y="1904943"/>
                </a:lnTo>
                <a:lnTo>
                  <a:pt x="873378" y="1866330"/>
                </a:lnTo>
                <a:lnTo>
                  <a:pt x="842062" y="1830594"/>
                </a:lnTo>
                <a:lnTo>
                  <a:pt x="807459" y="1797964"/>
                </a:lnTo>
                <a:lnTo>
                  <a:pt x="797787" y="179044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2304" y="5279135"/>
            <a:ext cx="981710" cy="2684145"/>
          </a:xfrm>
          <a:custGeom>
            <a:avLst/>
            <a:gdLst/>
            <a:ahLst/>
            <a:cxnLst/>
            <a:rect l="l" t="t" r="r" b="b"/>
            <a:pathLst>
              <a:path w="981709" h="2684145">
                <a:moveTo>
                  <a:pt x="492505" y="0"/>
                </a:moveTo>
                <a:lnTo>
                  <a:pt x="445188" y="2274"/>
                </a:lnTo>
                <a:lnTo>
                  <a:pt x="399119" y="8960"/>
                </a:lnTo>
                <a:lnTo>
                  <a:pt x="354507" y="19855"/>
                </a:lnTo>
                <a:lnTo>
                  <a:pt x="311560" y="34752"/>
                </a:lnTo>
                <a:lnTo>
                  <a:pt x="270489" y="53448"/>
                </a:lnTo>
                <a:lnTo>
                  <a:pt x="231502" y="75738"/>
                </a:lnTo>
                <a:lnTo>
                  <a:pt x="194809" y="101417"/>
                </a:lnTo>
                <a:lnTo>
                  <a:pt x="160617" y="130281"/>
                </a:lnTo>
                <a:lnTo>
                  <a:pt x="129138" y="162125"/>
                </a:lnTo>
                <a:lnTo>
                  <a:pt x="100578" y="196745"/>
                </a:lnTo>
                <a:lnTo>
                  <a:pt x="75149" y="233936"/>
                </a:lnTo>
                <a:lnTo>
                  <a:pt x="53057" y="273493"/>
                </a:lnTo>
                <a:lnTo>
                  <a:pt x="34514" y="315212"/>
                </a:lnTo>
                <a:lnTo>
                  <a:pt x="19728" y="358889"/>
                </a:lnTo>
                <a:lnTo>
                  <a:pt x="8907" y="404319"/>
                </a:lnTo>
                <a:lnTo>
                  <a:pt x="2261" y="451296"/>
                </a:lnTo>
                <a:lnTo>
                  <a:pt x="0" y="499617"/>
                </a:lnTo>
                <a:lnTo>
                  <a:pt x="2411" y="549179"/>
                </a:lnTo>
                <a:lnTo>
                  <a:pt x="9480" y="597436"/>
                </a:lnTo>
                <a:lnTo>
                  <a:pt x="20960" y="644149"/>
                </a:lnTo>
                <a:lnTo>
                  <a:pt x="36604" y="689078"/>
                </a:lnTo>
                <a:lnTo>
                  <a:pt x="56163" y="731982"/>
                </a:lnTo>
                <a:lnTo>
                  <a:pt x="79390" y="772620"/>
                </a:lnTo>
                <a:lnTo>
                  <a:pt x="106039" y="810753"/>
                </a:lnTo>
                <a:lnTo>
                  <a:pt x="135861" y="846139"/>
                </a:lnTo>
                <a:lnTo>
                  <a:pt x="168610" y="878540"/>
                </a:lnTo>
                <a:lnTo>
                  <a:pt x="204037" y="907714"/>
                </a:lnTo>
                <a:lnTo>
                  <a:pt x="241896" y="933421"/>
                </a:lnTo>
                <a:lnTo>
                  <a:pt x="281940" y="955420"/>
                </a:lnTo>
                <a:lnTo>
                  <a:pt x="281940" y="2508758"/>
                </a:lnTo>
                <a:lnTo>
                  <a:pt x="288183" y="2555896"/>
                </a:lnTo>
                <a:lnTo>
                  <a:pt x="305726" y="2597874"/>
                </a:lnTo>
                <a:lnTo>
                  <a:pt x="332787" y="2633170"/>
                </a:lnTo>
                <a:lnTo>
                  <a:pt x="367585" y="2660264"/>
                </a:lnTo>
                <a:lnTo>
                  <a:pt x="408337" y="2677635"/>
                </a:lnTo>
                <a:lnTo>
                  <a:pt x="453263" y="2683764"/>
                </a:lnTo>
                <a:lnTo>
                  <a:pt x="556768" y="2683764"/>
                </a:lnTo>
                <a:lnTo>
                  <a:pt x="602928" y="2677635"/>
                </a:lnTo>
                <a:lnTo>
                  <a:pt x="644026" y="2660264"/>
                </a:lnTo>
                <a:lnTo>
                  <a:pt x="678576" y="2633170"/>
                </a:lnTo>
                <a:lnTo>
                  <a:pt x="705094" y="2597874"/>
                </a:lnTo>
                <a:lnTo>
                  <a:pt x="722094" y="2555896"/>
                </a:lnTo>
                <a:lnTo>
                  <a:pt x="728091" y="2508758"/>
                </a:lnTo>
                <a:lnTo>
                  <a:pt x="728091" y="940815"/>
                </a:lnTo>
                <a:lnTo>
                  <a:pt x="768571" y="915091"/>
                </a:lnTo>
                <a:lnTo>
                  <a:pt x="796534" y="893318"/>
                </a:lnTo>
                <a:lnTo>
                  <a:pt x="492505" y="893318"/>
                </a:lnTo>
                <a:lnTo>
                  <a:pt x="445033" y="890599"/>
                </a:lnTo>
                <a:lnTo>
                  <a:pt x="399240" y="882427"/>
                </a:lnTo>
                <a:lnTo>
                  <a:pt x="355471" y="868779"/>
                </a:lnTo>
                <a:lnTo>
                  <a:pt x="314071" y="849630"/>
                </a:lnTo>
                <a:lnTo>
                  <a:pt x="274058" y="825372"/>
                </a:lnTo>
                <a:lnTo>
                  <a:pt x="237547" y="796612"/>
                </a:lnTo>
                <a:lnTo>
                  <a:pt x="204860" y="763712"/>
                </a:lnTo>
                <a:lnTo>
                  <a:pt x="176318" y="727033"/>
                </a:lnTo>
                <a:lnTo>
                  <a:pt x="152244" y="686937"/>
                </a:lnTo>
                <a:lnTo>
                  <a:pt x="132959" y="643786"/>
                </a:lnTo>
                <a:lnTo>
                  <a:pt x="118786" y="597941"/>
                </a:lnTo>
                <a:lnTo>
                  <a:pt x="110045" y="549765"/>
                </a:lnTo>
                <a:lnTo>
                  <a:pt x="107061" y="499617"/>
                </a:lnTo>
                <a:lnTo>
                  <a:pt x="110043" y="450682"/>
                </a:lnTo>
                <a:lnTo>
                  <a:pt x="118757" y="403429"/>
                </a:lnTo>
                <a:lnTo>
                  <a:pt x="132852" y="358247"/>
                </a:lnTo>
                <a:lnTo>
                  <a:pt x="151976" y="315524"/>
                </a:lnTo>
                <a:lnTo>
                  <a:pt x="175779" y="275650"/>
                </a:lnTo>
                <a:lnTo>
                  <a:pt x="203909" y="239011"/>
                </a:lnTo>
                <a:lnTo>
                  <a:pt x="236016" y="205998"/>
                </a:lnTo>
                <a:lnTo>
                  <a:pt x="271748" y="176997"/>
                </a:lnTo>
                <a:lnTo>
                  <a:pt x="310754" y="152399"/>
                </a:lnTo>
                <a:lnTo>
                  <a:pt x="352684" y="132590"/>
                </a:lnTo>
                <a:lnTo>
                  <a:pt x="397187" y="117961"/>
                </a:lnTo>
                <a:lnTo>
                  <a:pt x="443911" y="108898"/>
                </a:lnTo>
                <a:lnTo>
                  <a:pt x="492505" y="105790"/>
                </a:lnTo>
                <a:lnTo>
                  <a:pt x="794024" y="105790"/>
                </a:lnTo>
                <a:lnTo>
                  <a:pt x="788890" y="101417"/>
                </a:lnTo>
                <a:lnTo>
                  <a:pt x="752493" y="75738"/>
                </a:lnTo>
                <a:lnTo>
                  <a:pt x="713780" y="53448"/>
                </a:lnTo>
                <a:lnTo>
                  <a:pt x="672953" y="34752"/>
                </a:lnTo>
                <a:lnTo>
                  <a:pt x="630211" y="19855"/>
                </a:lnTo>
                <a:lnTo>
                  <a:pt x="585756" y="8960"/>
                </a:lnTo>
                <a:lnTo>
                  <a:pt x="539787" y="2274"/>
                </a:lnTo>
                <a:lnTo>
                  <a:pt x="492505" y="0"/>
                </a:lnTo>
                <a:close/>
              </a:path>
              <a:path w="981709" h="2684145">
                <a:moveTo>
                  <a:pt x="794024" y="105790"/>
                </a:moveTo>
                <a:lnTo>
                  <a:pt x="492505" y="105790"/>
                </a:lnTo>
                <a:lnTo>
                  <a:pt x="540401" y="108898"/>
                </a:lnTo>
                <a:lnTo>
                  <a:pt x="586649" y="117961"/>
                </a:lnTo>
                <a:lnTo>
                  <a:pt x="630870" y="132590"/>
                </a:lnTo>
                <a:lnTo>
                  <a:pt x="672683" y="152399"/>
                </a:lnTo>
                <a:lnTo>
                  <a:pt x="711709" y="176997"/>
                </a:lnTo>
                <a:lnTo>
                  <a:pt x="747568" y="205998"/>
                </a:lnTo>
                <a:lnTo>
                  <a:pt x="779878" y="239011"/>
                </a:lnTo>
                <a:lnTo>
                  <a:pt x="808261" y="275650"/>
                </a:lnTo>
                <a:lnTo>
                  <a:pt x="832335" y="315524"/>
                </a:lnTo>
                <a:lnTo>
                  <a:pt x="851722" y="358247"/>
                </a:lnTo>
                <a:lnTo>
                  <a:pt x="866040" y="403429"/>
                </a:lnTo>
                <a:lnTo>
                  <a:pt x="874909" y="450682"/>
                </a:lnTo>
                <a:lnTo>
                  <a:pt x="877951" y="499617"/>
                </a:lnTo>
                <a:lnTo>
                  <a:pt x="874508" y="553203"/>
                </a:lnTo>
                <a:lnTo>
                  <a:pt x="864459" y="604357"/>
                </a:lnTo>
                <a:lnTo>
                  <a:pt x="848221" y="652695"/>
                </a:lnTo>
                <a:lnTo>
                  <a:pt x="826214" y="697833"/>
                </a:lnTo>
                <a:lnTo>
                  <a:pt x="798855" y="739387"/>
                </a:lnTo>
                <a:lnTo>
                  <a:pt x="766562" y="776974"/>
                </a:lnTo>
                <a:lnTo>
                  <a:pt x="729753" y="810208"/>
                </a:lnTo>
                <a:lnTo>
                  <a:pt x="688848" y="838707"/>
                </a:lnTo>
                <a:lnTo>
                  <a:pt x="644096" y="862617"/>
                </a:lnTo>
                <a:lnTo>
                  <a:pt x="596011" y="879681"/>
                </a:lnTo>
                <a:lnTo>
                  <a:pt x="545258" y="889910"/>
                </a:lnTo>
                <a:lnTo>
                  <a:pt x="492505" y="893318"/>
                </a:lnTo>
                <a:lnTo>
                  <a:pt x="796534" y="893318"/>
                </a:lnTo>
                <a:lnTo>
                  <a:pt x="840739" y="853169"/>
                </a:lnTo>
                <a:lnTo>
                  <a:pt x="872008" y="817433"/>
                </a:lnTo>
                <a:lnTo>
                  <a:pt x="899788" y="778820"/>
                </a:lnTo>
                <a:lnTo>
                  <a:pt x="923869" y="737561"/>
                </a:lnTo>
                <a:lnTo>
                  <a:pt x="944041" y="693885"/>
                </a:lnTo>
                <a:lnTo>
                  <a:pt x="960096" y="648022"/>
                </a:lnTo>
                <a:lnTo>
                  <a:pt x="971823" y="600203"/>
                </a:lnTo>
                <a:lnTo>
                  <a:pt x="979012" y="550658"/>
                </a:lnTo>
                <a:lnTo>
                  <a:pt x="981455" y="499617"/>
                </a:lnTo>
                <a:lnTo>
                  <a:pt x="979229" y="451296"/>
                </a:lnTo>
                <a:lnTo>
                  <a:pt x="972684" y="404319"/>
                </a:lnTo>
                <a:lnTo>
                  <a:pt x="962021" y="358889"/>
                </a:lnTo>
                <a:lnTo>
                  <a:pt x="947439" y="315212"/>
                </a:lnTo>
                <a:lnTo>
                  <a:pt x="929139" y="273493"/>
                </a:lnTo>
                <a:lnTo>
                  <a:pt x="907323" y="233936"/>
                </a:lnTo>
                <a:lnTo>
                  <a:pt x="882189" y="196745"/>
                </a:lnTo>
                <a:lnTo>
                  <a:pt x="853939" y="162125"/>
                </a:lnTo>
                <a:lnTo>
                  <a:pt x="822772" y="130281"/>
                </a:lnTo>
                <a:lnTo>
                  <a:pt x="794024" y="10579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83083" y="3604259"/>
            <a:ext cx="982980" cy="2684145"/>
          </a:xfrm>
          <a:custGeom>
            <a:avLst/>
            <a:gdLst/>
            <a:ahLst/>
            <a:cxnLst/>
            <a:rect l="l" t="t" r="r" b="b"/>
            <a:pathLst>
              <a:path w="982980" h="2684145">
                <a:moveTo>
                  <a:pt x="557656" y="0"/>
                </a:moveTo>
                <a:lnTo>
                  <a:pt x="453898" y="0"/>
                </a:lnTo>
                <a:lnTo>
                  <a:pt x="408953" y="6128"/>
                </a:lnTo>
                <a:lnTo>
                  <a:pt x="368154" y="23499"/>
                </a:lnTo>
                <a:lnTo>
                  <a:pt x="333295" y="50593"/>
                </a:lnTo>
                <a:lnTo>
                  <a:pt x="306173" y="85889"/>
                </a:lnTo>
                <a:lnTo>
                  <a:pt x="288583" y="127867"/>
                </a:lnTo>
                <a:lnTo>
                  <a:pt x="282321" y="175005"/>
                </a:lnTo>
                <a:lnTo>
                  <a:pt x="282321" y="1728342"/>
                </a:lnTo>
                <a:lnTo>
                  <a:pt x="242243" y="1750342"/>
                </a:lnTo>
                <a:lnTo>
                  <a:pt x="204346" y="1776049"/>
                </a:lnTo>
                <a:lnTo>
                  <a:pt x="168878" y="1805223"/>
                </a:lnTo>
                <a:lnTo>
                  <a:pt x="136087" y="1837624"/>
                </a:lnTo>
                <a:lnTo>
                  <a:pt x="106223" y="1873010"/>
                </a:lnTo>
                <a:lnTo>
                  <a:pt x="79533" y="1911143"/>
                </a:lnTo>
                <a:lnTo>
                  <a:pt x="56268" y="1951781"/>
                </a:lnTo>
                <a:lnTo>
                  <a:pt x="36674" y="1994685"/>
                </a:lnTo>
                <a:lnTo>
                  <a:pt x="21002" y="2039614"/>
                </a:lnTo>
                <a:lnTo>
                  <a:pt x="9500" y="2086327"/>
                </a:lnTo>
                <a:lnTo>
                  <a:pt x="2416" y="2134584"/>
                </a:lnTo>
                <a:lnTo>
                  <a:pt x="0" y="2184145"/>
                </a:lnTo>
                <a:lnTo>
                  <a:pt x="2265" y="2232467"/>
                </a:lnTo>
                <a:lnTo>
                  <a:pt x="8922" y="2279444"/>
                </a:lnTo>
                <a:lnTo>
                  <a:pt x="19761" y="2324874"/>
                </a:lnTo>
                <a:lnTo>
                  <a:pt x="34572" y="2368551"/>
                </a:lnTo>
                <a:lnTo>
                  <a:pt x="53147" y="2410270"/>
                </a:lnTo>
                <a:lnTo>
                  <a:pt x="75274" y="2449827"/>
                </a:lnTo>
                <a:lnTo>
                  <a:pt x="100745" y="2487018"/>
                </a:lnTo>
                <a:lnTo>
                  <a:pt x="129351" y="2521638"/>
                </a:lnTo>
                <a:lnTo>
                  <a:pt x="160881" y="2553482"/>
                </a:lnTo>
                <a:lnTo>
                  <a:pt x="195127" y="2582346"/>
                </a:lnTo>
                <a:lnTo>
                  <a:pt x="231878" y="2608025"/>
                </a:lnTo>
                <a:lnTo>
                  <a:pt x="270925" y="2630315"/>
                </a:lnTo>
                <a:lnTo>
                  <a:pt x="312058" y="2649011"/>
                </a:lnTo>
                <a:lnTo>
                  <a:pt x="355069" y="2663908"/>
                </a:lnTo>
                <a:lnTo>
                  <a:pt x="399747" y="2674803"/>
                </a:lnTo>
                <a:lnTo>
                  <a:pt x="445883" y="2681489"/>
                </a:lnTo>
                <a:lnTo>
                  <a:pt x="493268" y="2683764"/>
                </a:lnTo>
                <a:lnTo>
                  <a:pt x="540616" y="2681489"/>
                </a:lnTo>
                <a:lnTo>
                  <a:pt x="586652" y="2674803"/>
                </a:lnTo>
                <a:lnTo>
                  <a:pt x="631173" y="2663908"/>
                </a:lnTo>
                <a:lnTo>
                  <a:pt x="673979" y="2649011"/>
                </a:lnTo>
                <a:lnTo>
                  <a:pt x="714868" y="2630315"/>
                </a:lnTo>
                <a:lnTo>
                  <a:pt x="753641" y="2608025"/>
                </a:lnTo>
                <a:lnTo>
                  <a:pt x="790096" y="2582346"/>
                </a:lnTo>
                <a:lnTo>
                  <a:pt x="795238" y="2577972"/>
                </a:lnTo>
                <a:lnTo>
                  <a:pt x="493268" y="2577972"/>
                </a:lnTo>
                <a:lnTo>
                  <a:pt x="444587" y="2574865"/>
                </a:lnTo>
                <a:lnTo>
                  <a:pt x="397783" y="2565802"/>
                </a:lnTo>
                <a:lnTo>
                  <a:pt x="353204" y="2551173"/>
                </a:lnTo>
                <a:lnTo>
                  <a:pt x="311204" y="2531364"/>
                </a:lnTo>
                <a:lnTo>
                  <a:pt x="272134" y="2506766"/>
                </a:lnTo>
                <a:lnTo>
                  <a:pt x="236344" y="2477765"/>
                </a:lnTo>
                <a:lnTo>
                  <a:pt x="204186" y="2444752"/>
                </a:lnTo>
                <a:lnTo>
                  <a:pt x="176011" y="2408113"/>
                </a:lnTo>
                <a:lnTo>
                  <a:pt x="152172" y="2368239"/>
                </a:lnTo>
                <a:lnTo>
                  <a:pt x="133018" y="2325516"/>
                </a:lnTo>
                <a:lnTo>
                  <a:pt x="118902" y="2280334"/>
                </a:lnTo>
                <a:lnTo>
                  <a:pt x="110175" y="2233081"/>
                </a:lnTo>
                <a:lnTo>
                  <a:pt x="107188" y="2184145"/>
                </a:lnTo>
                <a:lnTo>
                  <a:pt x="110181" y="2133998"/>
                </a:lnTo>
                <a:lnTo>
                  <a:pt x="118946" y="2085822"/>
                </a:lnTo>
                <a:lnTo>
                  <a:pt x="133157" y="2039977"/>
                </a:lnTo>
                <a:lnTo>
                  <a:pt x="152488" y="1996826"/>
                </a:lnTo>
                <a:lnTo>
                  <a:pt x="176615" y="1956730"/>
                </a:lnTo>
                <a:lnTo>
                  <a:pt x="205213" y="1920051"/>
                </a:lnTo>
                <a:lnTo>
                  <a:pt x="237956" y="1887151"/>
                </a:lnTo>
                <a:lnTo>
                  <a:pt x="274519" y="1858391"/>
                </a:lnTo>
                <a:lnTo>
                  <a:pt x="314579" y="1834134"/>
                </a:lnTo>
                <a:lnTo>
                  <a:pt x="356054" y="1814984"/>
                </a:lnTo>
                <a:lnTo>
                  <a:pt x="399875" y="1801336"/>
                </a:lnTo>
                <a:lnTo>
                  <a:pt x="445720" y="1793164"/>
                </a:lnTo>
                <a:lnTo>
                  <a:pt x="493268" y="1790445"/>
                </a:lnTo>
                <a:lnTo>
                  <a:pt x="797787" y="1790445"/>
                </a:lnTo>
                <a:lnTo>
                  <a:pt x="769780" y="1768672"/>
                </a:lnTo>
                <a:lnTo>
                  <a:pt x="729233" y="1742948"/>
                </a:lnTo>
                <a:lnTo>
                  <a:pt x="729233" y="175005"/>
                </a:lnTo>
                <a:lnTo>
                  <a:pt x="723227" y="127867"/>
                </a:lnTo>
                <a:lnTo>
                  <a:pt x="706199" y="85889"/>
                </a:lnTo>
                <a:lnTo>
                  <a:pt x="679640" y="50593"/>
                </a:lnTo>
                <a:lnTo>
                  <a:pt x="645037" y="23499"/>
                </a:lnTo>
                <a:lnTo>
                  <a:pt x="603880" y="6128"/>
                </a:lnTo>
                <a:lnTo>
                  <a:pt x="557656" y="0"/>
                </a:lnTo>
                <a:close/>
              </a:path>
              <a:path w="982980" h="2684145">
                <a:moveTo>
                  <a:pt x="797787" y="1790445"/>
                </a:moveTo>
                <a:lnTo>
                  <a:pt x="493268" y="1790445"/>
                </a:lnTo>
                <a:lnTo>
                  <a:pt x="546113" y="1793853"/>
                </a:lnTo>
                <a:lnTo>
                  <a:pt x="596947" y="1804082"/>
                </a:lnTo>
                <a:lnTo>
                  <a:pt x="645090" y="1821146"/>
                </a:lnTo>
                <a:lnTo>
                  <a:pt x="689864" y="1845055"/>
                </a:lnTo>
                <a:lnTo>
                  <a:pt x="730858" y="1873555"/>
                </a:lnTo>
                <a:lnTo>
                  <a:pt x="767744" y="1906789"/>
                </a:lnTo>
                <a:lnTo>
                  <a:pt x="800103" y="1944376"/>
                </a:lnTo>
                <a:lnTo>
                  <a:pt x="827516" y="1985930"/>
                </a:lnTo>
                <a:lnTo>
                  <a:pt x="849565" y="2031068"/>
                </a:lnTo>
                <a:lnTo>
                  <a:pt x="865832" y="2079406"/>
                </a:lnTo>
                <a:lnTo>
                  <a:pt x="875899" y="2130560"/>
                </a:lnTo>
                <a:lnTo>
                  <a:pt x="879348" y="2184145"/>
                </a:lnTo>
                <a:lnTo>
                  <a:pt x="876302" y="2233081"/>
                </a:lnTo>
                <a:lnTo>
                  <a:pt x="867419" y="2280334"/>
                </a:lnTo>
                <a:lnTo>
                  <a:pt x="853080" y="2325516"/>
                </a:lnTo>
                <a:lnTo>
                  <a:pt x="833664" y="2368239"/>
                </a:lnTo>
                <a:lnTo>
                  <a:pt x="809552" y="2408113"/>
                </a:lnTo>
                <a:lnTo>
                  <a:pt x="781125" y="2444752"/>
                </a:lnTo>
                <a:lnTo>
                  <a:pt x="748764" y="2477765"/>
                </a:lnTo>
                <a:lnTo>
                  <a:pt x="712847" y="2506766"/>
                </a:lnTo>
                <a:lnTo>
                  <a:pt x="673757" y="2531364"/>
                </a:lnTo>
                <a:lnTo>
                  <a:pt x="631874" y="2551173"/>
                </a:lnTo>
                <a:lnTo>
                  <a:pt x="587577" y="2565802"/>
                </a:lnTo>
                <a:lnTo>
                  <a:pt x="541248" y="2574865"/>
                </a:lnTo>
                <a:lnTo>
                  <a:pt x="493268" y="2577972"/>
                </a:lnTo>
                <a:lnTo>
                  <a:pt x="795238" y="2577972"/>
                </a:lnTo>
                <a:lnTo>
                  <a:pt x="855249" y="2521638"/>
                </a:lnTo>
                <a:lnTo>
                  <a:pt x="883546" y="2487018"/>
                </a:lnTo>
                <a:lnTo>
                  <a:pt x="908721" y="2449827"/>
                </a:lnTo>
                <a:lnTo>
                  <a:pt x="930574" y="2410270"/>
                </a:lnTo>
                <a:lnTo>
                  <a:pt x="948905" y="2368551"/>
                </a:lnTo>
                <a:lnTo>
                  <a:pt x="963511" y="2324874"/>
                </a:lnTo>
                <a:lnTo>
                  <a:pt x="974193" y="2279444"/>
                </a:lnTo>
                <a:lnTo>
                  <a:pt x="980749" y="2232467"/>
                </a:lnTo>
                <a:lnTo>
                  <a:pt x="982979" y="2184145"/>
                </a:lnTo>
                <a:lnTo>
                  <a:pt x="980533" y="2133105"/>
                </a:lnTo>
                <a:lnTo>
                  <a:pt x="973334" y="2083560"/>
                </a:lnTo>
                <a:lnTo>
                  <a:pt x="961591" y="2035741"/>
                </a:lnTo>
                <a:lnTo>
                  <a:pt x="945515" y="1989878"/>
                </a:lnTo>
                <a:lnTo>
                  <a:pt x="925314" y="1946202"/>
                </a:lnTo>
                <a:lnTo>
                  <a:pt x="901199" y="1904943"/>
                </a:lnTo>
                <a:lnTo>
                  <a:pt x="873378" y="1866330"/>
                </a:lnTo>
                <a:lnTo>
                  <a:pt x="842062" y="1830594"/>
                </a:lnTo>
                <a:lnTo>
                  <a:pt x="807459" y="1797964"/>
                </a:lnTo>
                <a:lnTo>
                  <a:pt x="797787" y="179044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850" y="6605422"/>
            <a:ext cx="25800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5485" marR="5080" indent="-69342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7918" y="6605422"/>
            <a:ext cx="28219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Correlation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88520" y="6605422"/>
            <a:ext cx="240538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685" marR="5080" indent="-896619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(IoA)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77105" y="3740277"/>
            <a:ext cx="2839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8376" y="3740277"/>
            <a:ext cx="2405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AI-backed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5111" y="5541340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8940" y="555840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4959" y="555840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50245" y="5558409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04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61468" y="5541340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05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2094" y="1981580"/>
            <a:ext cx="3100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Rundown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IoCs: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632" y="306451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Artificial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Predictive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423" y="1882292"/>
            <a:ext cx="12275820" cy="1810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AI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correlation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  <a:spcBef>
                <a:spcPts val="19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Artificial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(AI)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(ML)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contains: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9692" y="760476"/>
            <a:ext cx="105156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23032" y="4039067"/>
            <a:ext cx="4554220" cy="4049395"/>
          </a:xfrm>
          <a:custGeom>
            <a:avLst/>
            <a:gdLst/>
            <a:ahLst/>
            <a:cxnLst/>
            <a:rect l="l" t="t" r="r" b="b"/>
            <a:pathLst>
              <a:path w="4554220" h="4049395">
                <a:moveTo>
                  <a:pt x="980142" y="1027343"/>
                </a:moveTo>
                <a:lnTo>
                  <a:pt x="903351" y="1027343"/>
                </a:lnTo>
                <a:lnTo>
                  <a:pt x="907542" y="1031153"/>
                </a:lnTo>
                <a:lnTo>
                  <a:pt x="911606" y="1031153"/>
                </a:lnTo>
                <a:lnTo>
                  <a:pt x="911606" y="3241461"/>
                </a:lnTo>
                <a:lnTo>
                  <a:pt x="2309368" y="3985478"/>
                </a:lnTo>
                <a:lnTo>
                  <a:pt x="2358864" y="4007840"/>
                </a:lnTo>
                <a:lnTo>
                  <a:pt x="2410140" y="4025516"/>
                </a:lnTo>
                <a:lnTo>
                  <a:pt x="2462996" y="4038343"/>
                </a:lnTo>
                <a:lnTo>
                  <a:pt x="2517229" y="4046159"/>
                </a:lnTo>
                <a:lnTo>
                  <a:pt x="2572639" y="4048800"/>
                </a:lnTo>
                <a:lnTo>
                  <a:pt x="2619182" y="4046963"/>
                </a:lnTo>
                <a:lnTo>
                  <a:pt x="2665372" y="4041513"/>
                </a:lnTo>
                <a:lnTo>
                  <a:pt x="2710878" y="4032546"/>
                </a:lnTo>
                <a:lnTo>
                  <a:pt x="2755368" y="4020155"/>
                </a:lnTo>
                <a:lnTo>
                  <a:pt x="2798510" y="4004434"/>
                </a:lnTo>
                <a:lnTo>
                  <a:pt x="2817500" y="3995753"/>
                </a:lnTo>
                <a:lnTo>
                  <a:pt x="2576639" y="3995753"/>
                </a:lnTo>
                <a:lnTo>
                  <a:pt x="2528070" y="3993412"/>
                </a:lnTo>
                <a:lnTo>
                  <a:pt x="2479892" y="3986389"/>
                </a:lnTo>
                <a:lnTo>
                  <a:pt x="2432498" y="3974685"/>
                </a:lnTo>
                <a:lnTo>
                  <a:pt x="2386278" y="3958299"/>
                </a:lnTo>
                <a:lnTo>
                  <a:pt x="2341626" y="3937231"/>
                </a:lnTo>
                <a:lnTo>
                  <a:pt x="980567" y="3218982"/>
                </a:lnTo>
                <a:lnTo>
                  <a:pt x="980567" y="1031153"/>
                </a:lnTo>
                <a:lnTo>
                  <a:pt x="980142" y="1027343"/>
                </a:lnTo>
                <a:close/>
              </a:path>
              <a:path w="4554220" h="4049395">
                <a:moveTo>
                  <a:pt x="2818081" y="53380"/>
                </a:moveTo>
                <a:lnTo>
                  <a:pt x="2576639" y="53380"/>
                </a:lnTo>
                <a:lnTo>
                  <a:pt x="2625208" y="55727"/>
                </a:lnTo>
                <a:lnTo>
                  <a:pt x="2673386" y="62768"/>
                </a:lnTo>
                <a:lnTo>
                  <a:pt x="2720780" y="74503"/>
                </a:lnTo>
                <a:lnTo>
                  <a:pt x="2767000" y="90932"/>
                </a:lnTo>
                <a:lnTo>
                  <a:pt x="2811653" y="112054"/>
                </a:lnTo>
                <a:lnTo>
                  <a:pt x="4261993" y="882309"/>
                </a:lnTo>
                <a:lnTo>
                  <a:pt x="4304000" y="906695"/>
                </a:lnTo>
                <a:lnTo>
                  <a:pt x="4342413" y="934943"/>
                </a:lnTo>
                <a:lnTo>
                  <a:pt x="4377038" y="966674"/>
                </a:lnTo>
                <a:lnTo>
                  <a:pt x="4407679" y="1001507"/>
                </a:lnTo>
                <a:lnTo>
                  <a:pt x="4434141" y="1039059"/>
                </a:lnTo>
                <a:lnTo>
                  <a:pt x="4456229" y="1078951"/>
                </a:lnTo>
                <a:lnTo>
                  <a:pt x="4473749" y="1120801"/>
                </a:lnTo>
                <a:lnTo>
                  <a:pt x="4486504" y="1164229"/>
                </a:lnTo>
                <a:lnTo>
                  <a:pt x="4494300" y="1208853"/>
                </a:lnTo>
                <a:lnTo>
                  <a:pt x="4496943" y="1254292"/>
                </a:lnTo>
                <a:lnTo>
                  <a:pt x="4496943" y="2794802"/>
                </a:lnTo>
                <a:lnTo>
                  <a:pt x="4494300" y="2840208"/>
                </a:lnTo>
                <a:lnTo>
                  <a:pt x="4486504" y="2884624"/>
                </a:lnTo>
                <a:lnTo>
                  <a:pt x="4473749" y="2927740"/>
                </a:lnTo>
                <a:lnTo>
                  <a:pt x="4456229" y="2969246"/>
                </a:lnTo>
                <a:lnTo>
                  <a:pt x="4434141" y="3008829"/>
                </a:lnTo>
                <a:lnTo>
                  <a:pt x="4407679" y="3046180"/>
                </a:lnTo>
                <a:lnTo>
                  <a:pt x="4377038" y="3080988"/>
                </a:lnTo>
                <a:lnTo>
                  <a:pt x="4342413" y="3112940"/>
                </a:lnTo>
                <a:lnTo>
                  <a:pt x="4304000" y="3141728"/>
                </a:lnTo>
                <a:lnTo>
                  <a:pt x="4261993" y="3167039"/>
                </a:lnTo>
                <a:lnTo>
                  <a:pt x="2811653" y="3937231"/>
                </a:lnTo>
                <a:lnTo>
                  <a:pt x="2767000" y="3958299"/>
                </a:lnTo>
                <a:lnTo>
                  <a:pt x="2720780" y="3974685"/>
                </a:lnTo>
                <a:lnTo>
                  <a:pt x="2673386" y="3986389"/>
                </a:lnTo>
                <a:lnTo>
                  <a:pt x="2625208" y="3993412"/>
                </a:lnTo>
                <a:lnTo>
                  <a:pt x="2576639" y="3995753"/>
                </a:lnTo>
                <a:lnTo>
                  <a:pt x="2817500" y="3995753"/>
                </a:lnTo>
                <a:lnTo>
                  <a:pt x="4290441" y="3215299"/>
                </a:lnTo>
                <a:lnTo>
                  <a:pt x="4333098" y="3190068"/>
                </a:lnTo>
                <a:lnTo>
                  <a:pt x="4372557" y="3161278"/>
                </a:lnTo>
                <a:lnTo>
                  <a:pt x="4408635" y="3129248"/>
                </a:lnTo>
                <a:lnTo>
                  <a:pt x="4441150" y="3094299"/>
                </a:lnTo>
                <a:lnTo>
                  <a:pt x="4469921" y="3056751"/>
                </a:lnTo>
                <a:lnTo>
                  <a:pt x="4494765" y="3016924"/>
                </a:lnTo>
                <a:lnTo>
                  <a:pt x="4515500" y="2975138"/>
                </a:lnTo>
                <a:lnTo>
                  <a:pt x="4531945" y="2931713"/>
                </a:lnTo>
                <a:lnTo>
                  <a:pt x="4543916" y="2886968"/>
                </a:lnTo>
                <a:lnTo>
                  <a:pt x="4551232" y="2841225"/>
                </a:lnTo>
                <a:lnTo>
                  <a:pt x="4553712" y="2794802"/>
                </a:lnTo>
                <a:lnTo>
                  <a:pt x="4553712" y="1254292"/>
                </a:lnTo>
                <a:lnTo>
                  <a:pt x="4551232" y="1207870"/>
                </a:lnTo>
                <a:lnTo>
                  <a:pt x="4543916" y="1162127"/>
                </a:lnTo>
                <a:lnTo>
                  <a:pt x="4531945" y="1117382"/>
                </a:lnTo>
                <a:lnTo>
                  <a:pt x="4515500" y="1073957"/>
                </a:lnTo>
                <a:lnTo>
                  <a:pt x="4494765" y="1032171"/>
                </a:lnTo>
                <a:lnTo>
                  <a:pt x="4469921" y="992344"/>
                </a:lnTo>
                <a:lnTo>
                  <a:pt x="4441150" y="954796"/>
                </a:lnTo>
                <a:lnTo>
                  <a:pt x="4408635" y="919847"/>
                </a:lnTo>
                <a:lnTo>
                  <a:pt x="4372557" y="887817"/>
                </a:lnTo>
                <a:lnTo>
                  <a:pt x="4333098" y="859027"/>
                </a:lnTo>
                <a:lnTo>
                  <a:pt x="4290441" y="833795"/>
                </a:lnTo>
                <a:lnTo>
                  <a:pt x="2839973" y="63667"/>
                </a:lnTo>
                <a:lnTo>
                  <a:pt x="2818081" y="53380"/>
                </a:lnTo>
                <a:close/>
              </a:path>
              <a:path w="4554220" h="4049395">
                <a:moveTo>
                  <a:pt x="441706" y="1481368"/>
                </a:moveTo>
                <a:lnTo>
                  <a:pt x="384937" y="1481368"/>
                </a:lnTo>
                <a:lnTo>
                  <a:pt x="384937" y="3025434"/>
                </a:lnTo>
                <a:lnTo>
                  <a:pt x="387076" y="3035791"/>
                </a:lnTo>
                <a:lnTo>
                  <a:pt x="393001" y="3044088"/>
                </a:lnTo>
                <a:lnTo>
                  <a:pt x="401974" y="3049598"/>
                </a:lnTo>
                <a:lnTo>
                  <a:pt x="413257" y="3051596"/>
                </a:lnTo>
                <a:lnTo>
                  <a:pt x="424507" y="3049598"/>
                </a:lnTo>
                <a:lnTo>
                  <a:pt x="433530" y="3044088"/>
                </a:lnTo>
                <a:lnTo>
                  <a:pt x="439529" y="3035791"/>
                </a:lnTo>
                <a:lnTo>
                  <a:pt x="441706" y="3025434"/>
                </a:lnTo>
                <a:lnTo>
                  <a:pt x="441706" y="1481368"/>
                </a:lnTo>
                <a:close/>
              </a:path>
              <a:path w="4554220" h="4049395">
                <a:moveTo>
                  <a:pt x="911606" y="967780"/>
                </a:moveTo>
                <a:lnTo>
                  <a:pt x="441706" y="967780"/>
                </a:lnTo>
                <a:lnTo>
                  <a:pt x="426448" y="968491"/>
                </a:lnTo>
                <a:lnTo>
                  <a:pt x="380745" y="978956"/>
                </a:lnTo>
                <a:lnTo>
                  <a:pt x="48641" y="1112941"/>
                </a:lnTo>
                <a:lnTo>
                  <a:pt x="12176" y="1139405"/>
                </a:lnTo>
                <a:lnTo>
                  <a:pt x="0" y="1179870"/>
                </a:lnTo>
                <a:lnTo>
                  <a:pt x="8000" y="1488734"/>
                </a:lnTo>
                <a:lnTo>
                  <a:pt x="13525" y="1516901"/>
                </a:lnTo>
                <a:lnTo>
                  <a:pt x="27812" y="1535280"/>
                </a:lnTo>
                <a:lnTo>
                  <a:pt x="47434" y="1545277"/>
                </a:lnTo>
                <a:lnTo>
                  <a:pt x="68961" y="1548297"/>
                </a:lnTo>
                <a:lnTo>
                  <a:pt x="76962" y="1548297"/>
                </a:lnTo>
                <a:lnTo>
                  <a:pt x="333510" y="1492544"/>
                </a:lnTo>
                <a:lnTo>
                  <a:pt x="64769" y="1492544"/>
                </a:lnTo>
                <a:lnTo>
                  <a:pt x="64769" y="1488734"/>
                </a:lnTo>
                <a:lnTo>
                  <a:pt x="56768" y="1179870"/>
                </a:lnTo>
                <a:lnTo>
                  <a:pt x="56768" y="1172504"/>
                </a:lnTo>
                <a:lnTo>
                  <a:pt x="397002" y="1034709"/>
                </a:lnTo>
                <a:lnTo>
                  <a:pt x="433451" y="1027343"/>
                </a:lnTo>
                <a:lnTo>
                  <a:pt x="980142" y="1027343"/>
                </a:lnTo>
                <a:lnTo>
                  <a:pt x="979086" y="1017864"/>
                </a:lnTo>
                <a:lnTo>
                  <a:pt x="950289" y="978764"/>
                </a:lnTo>
                <a:lnTo>
                  <a:pt x="926008" y="969108"/>
                </a:lnTo>
                <a:lnTo>
                  <a:pt x="911606" y="967780"/>
                </a:lnTo>
                <a:close/>
              </a:path>
              <a:path w="4554220" h="4049395">
                <a:moveTo>
                  <a:pt x="392874" y="1424111"/>
                </a:moveTo>
                <a:lnTo>
                  <a:pt x="380745" y="1425488"/>
                </a:lnTo>
                <a:lnTo>
                  <a:pt x="68961" y="1492544"/>
                </a:lnTo>
                <a:lnTo>
                  <a:pt x="333510" y="1492544"/>
                </a:lnTo>
                <a:lnTo>
                  <a:pt x="384937" y="1481368"/>
                </a:lnTo>
                <a:lnTo>
                  <a:pt x="441706" y="1481368"/>
                </a:lnTo>
                <a:lnTo>
                  <a:pt x="441706" y="1466509"/>
                </a:lnTo>
                <a:lnTo>
                  <a:pt x="440844" y="1460259"/>
                </a:lnTo>
                <a:lnTo>
                  <a:pt x="415607" y="1429739"/>
                </a:lnTo>
                <a:lnTo>
                  <a:pt x="404622" y="1425520"/>
                </a:lnTo>
                <a:lnTo>
                  <a:pt x="392874" y="1424111"/>
                </a:lnTo>
                <a:close/>
              </a:path>
              <a:path w="4554220" h="4049395">
                <a:moveTo>
                  <a:pt x="2601483" y="0"/>
                </a:moveTo>
                <a:lnTo>
                  <a:pt x="2551795" y="0"/>
                </a:lnTo>
                <a:lnTo>
                  <a:pt x="2502288" y="4244"/>
                </a:lnTo>
                <a:lnTo>
                  <a:pt x="2453323" y="12733"/>
                </a:lnTo>
                <a:lnTo>
                  <a:pt x="2405263" y="25467"/>
                </a:lnTo>
                <a:lnTo>
                  <a:pt x="2358470" y="42445"/>
                </a:lnTo>
                <a:lnTo>
                  <a:pt x="2313305" y="63667"/>
                </a:lnTo>
                <a:lnTo>
                  <a:pt x="1033018" y="696254"/>
                </a:lnTo>
                <a:lnTo>
                  <a:pt x="1017123" y="722311"/>
                </a:lnTo>
                <a:lnTo>
                  <a:pt x="1020953" y="733338"/>
                </a:lnTo>
                <a:lnTo>
                  <a:pt x="1028372" y="742461"/>
                </a:lnTo>
                <a:lnTo>
                  <a:pt x="1038113" y="747356"/>
                </a:lnTo>
                <a:lnTo>
                  <a:pt x="1049402" y="748037"/>
                </a:lnTo>
                <a:lnTo>
                  <a:pt x="1061466" y="744514"/>
                </a:lnTo>
                <a:lnTo>
                  <a:pt x="2341626" y="112054"/>
                </a:lnTo>
                <a:lnTo>
                  <a:pt x="2386278" y="90932"/>
                </a:lnTo>
                <a:lnTo>
                  <a:pt x="2432498" y="74503"/>
                </a:lnTo>
                <a:lnTo>
                  <a:pt x="2479892" y="62768"/>
                </a:lnTo>
                <a:lnTo>
                  <a:pt x="2528070" y="55727"/>
                </a:lnTo>
                <a:lnTo>
                  <a:pt x="2576639" y="53380"/>
                </a:lnTo>
                <a:lnTo>
                  <a:pt x="2818081" y="53380"/>
                </a:lnTo>
                <a:lnTo>
                  <a:pt x="2794808" y="42445"/>
                </a:lnTo>
                <a:lnTo>
                  <a:pt x="2748015" y="25467"/>
                </a:lnTo>
                <a:lnTo>
                  <a:pt x="2699955" y="12733"/>
                </a:lnTo>
                <a:lnTo>
                  <a:pt x="2650990" y="4244"/>
                </a:lnTo>
                <a:lnTo>
                  <a:pt x="260148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24578" y="5912358"/>
            <a:ext cx="1994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Expert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65464" y="4049267"/>
            <a:ext cx="4227830" cy="4038600"/>
          </a:xfrm>
          <a:custGeom>
            <a:avLst/>
            <a:gdLst/>
            <a:ahLst/>
            <a:cxnLst/>
            <a:rect l="l" t="t" r="r" b="b"/>
            <a:pathLst>
              <a:path w="4227830" h="4038600">
                <a:moveTo>
                  <a:pt x="880177" y="1409700"/>
                </a:moveTo>
                <a:lnTo>
                  <a:pt x="763752" y="1409700"/>
                </a:lnTo>
                <a:lnTo>
                  <a:pt x="800814" y="1422400"/>
                </a:lnTo>
                <a:lnTo>
                  <a:pt x="833804" y="1435100"/>
                </a:lnTo>
                <a:lnTo>
                  <a:pt x="862710" y="1460500"/>
                </a:lnTo>
                <a:lnTo>
                  <a:pt x="903287" y="1511300"/>
                </a:lnTo>
                <a:lnTo>
                  <a:pt x="913431" y="1549400"/>
                </a:lnTo>
                <a:lnTo>
                  <a:pt x="916812" y="1574800"/>
                </a:lnTo>
                <a:lnTo>
                  <a:pt x="915041" y="1600200"/>
                </a:lnTo>
                <a:lnTo>
                  <a:pt x="897866" y="1651000"/>
                </a:lnTo>
                <a:lnTo>
                  <a:pt x="880457" y="1689100"/>
                </a:lnTo>
                <a:lnTo>
                  <a:pt x="822983" y="1778000"/>
                </a:lnTo>
                <a:lnTo>
                  <a:pt x="728620" y="1892299"/>
                </a:lnTo>
                <a:lnTo>
                  <a:pt x="665099" y="1968499"/>
                </a:lnTo>
                <a:lnTo>
                  <a:pt x="492378" y="2146299"/>
                </a:lnTo>
                <a:lnTo>
                  <a:pt x="449903" y="2197099"/>
                </a:lnTo>
                <a:lnTo>
                  <a:pt x="408699" y="2247899"/>
                </a:lnTo>
                <a:lnTo>
                  <a:pt x="368767" y="2285999"/>
                </a:lnTo>
                <a:lnTo>
                  <a:pt x="330108" y="2324099"/>
                </a:lnTo>
                <a:lnTo>
                  <a:pt x="292721" y="2362199"/>
                </a:lnTo>
                <a:lnTo>
                  <a:pt x="256608" y="2400299"/>
                </a:lnTo>
                <a:lnTo>
                  <a:pt x="221769" y="2438399"/>
                </a:lnTo>
                <a:lnTo>
                  <a:pt x="188203" y="2476499"/>
                </a:lnTo>
                <a:lnTo>
                  <a:pt x="155912" y="2514599"/>
                </a:lnTo>
                <a:lnTo>
                  <a:pt x="124895" y="2539999"/>
                </a:lnTo>
                <a:lnTo>
                  <a:pt x="95154" y="2578099"/>
                </a:lnTo>
                <a:lnTo>
                  <a:pt x="66687" y="2603499"/>
                </a:lnTo>
                <a:lnTo>
                  <a:pt x="39496" y="2628899"/>
                </a:lnTo>
                <a:lnTo>
                  <a:pt x="27993" y="2641599"/>
                </a:lnTo>
                <a:lnTo>
                  <a:pt x="20145" y="2654299"/>
                </a:lnTo>
                <a:lnTo>
                  <a:pt x="15654" y="2666999"/>
                </a:lnTo>
                <a:lnTo>
                  <a:pt x="14224" y="2692399"/>
                </a:lnTo>
                <a:lnTo>
                  <a:pt x="14224" y="3022599"/>
                </a:lnTo>
                <a:lnTo>
                  <a:pt x="15541" y="3035299"/>
                </a:lnTo>
                <a:lnTo>
                  <a:pt x="19240" y="3047999"/>
                </a:lnTo>
                <a:lnTo>
                  <a:pt x="24939" y="3047999"/>
                </a:lnTo>
                <a:lnTo>
                  <a:pt x="32257" y="3060699"/>
                </a:lnTo>
                <a:lnTo>
                  <a:pt x="41042" y="3073399"/>
                </a:lnTo>
                <a:lnTo>
                  <a:pt x="51196" y="3073399"/>
                </a:lnTo>
                <a:lnTo>
                  <a:pt x="62708" y="3086099"/>
                </a:lnTo>
                <a:lnTo>
                  <a:pt x="729868" y="3086099"/>
                </a:lnTo>
                <a:lnTo>
                  <a:pt x="2232405" y="3975100"/>
                </a:lnTo>
                <a:lnTo>
                  <a:pt x="2276337" y="4000500"/>
                </a:lnTo>
                <a:lnTo>
                  <a:pt x="2321885" y="4025900"/>
                </a:lnTo>
                <a:lnTo>
                  <a:pt x="2368834" y="4038600"/>
                </a:lnTo>
                <a:lnTo>
                  <a:pt x="2562282" y="4038600"/>
                </a:lnTo>
                <a:lnTo>
                  <a:pt x="2707004" y="4000500"/>
                </a:lnTo>
                <a:lnTo>
                  <a:pt x="2405201" y="4000500"/>
                </a:lnTo>
                <a:lnTo>
                  <a:pt x="2358244" y="3987800"/>
                </a:lnTo>
                <a:lnTo>
                  <a:pt x="2312468" y="3962400"/>
                </a:lnTo>
                <a:lnTo>
                  <a:pt x="2268346" y="3949700"/>
                </a:lnTo>
                <a:lnTo>
                  <a:pt x="758570" y="3035299"/>
                </a:lnTo>
                <a:lnTo>
                  <a:pt x="75564" y="3035299"/>
                </a:lnTo>
                <a:lnTo>
                  <a:pt x="75564" y="2679699"/>
                </a:lnTo>
                <a:lnTo>
                  <a:pt x="82550" y="2679699"/>
                </a:lnTo>
                <a:lnTo>
                  <a:pt x="109068" y="2654299"/>
                </a:lnTo>
                <a:lnTo>
                  <a:pt x="137082" y="2628899"/>
                </a:lnTo>
                <a:lnTo>
                  <a:pt x="166562" y="2590799"/>
                </a:lnTo>
                <a:lnTo>
                  <a:pt x="197480" y="2565399"/>
                </a:lnTo>
                <a:lnTo>
                  <a:pt x="229807" y="2527299"/>
                </a:lnTo>
                <a:lnTo>
                  <a:pt x="263514" y="2489199"/>
                </a:lnTo>
                <a:lnTo>
                  <a:pt x="298572" y="2451099"/>
                </a:lnTo>
                <a:lnTo>
                  <a:pt x="334953" y="2412999"/>
                </a:lnTo>
                <a:lnTo>
                  <a:pt x="372627" y="2374899"/>
                </a:lnTo>
                <a:lnTo>
                  <a:pt x="411566" y="2336799"/>
                </a:lnTo>
                <a:lnTo>
                  <a:pt x="451742" y="2285999"/>
                </a:lnTo>
                <a:lnTo>
                  <a:pt x="493124" y="2247899"/>
                </a:lnTo>
                <a:lnTo>
                  <a:pt x="535685" y="2197099"/>
                </a:lnTo>
                <a:lnTo>
                  <a:pt x="704595" y="2019299"/>
                </a:lnTo>
                <a:lnTo>
                  <a:pt x="755710" y="1955799"/>
                </a:lnTo>
                <a:lnTo>
                  <a:pt x="801260" y="1904999"/>
                </a:lnTo>
                <a:lnTo>
                  <a:pt x="841288" y="1854199"/>
                </a:lnTo>
                <a:lnTo>
                  <a:pt x="875838" y="1803400"/>
                </a:lnTo>
                <a:lnTo>
                  <a:pt x="904954" y="1765300"/>
                </a:lnTo>
                <a:lnTo>
                  <a:pt x="928678" y="1727200"/>
                </a:lnTo>
                <a:lnTo>
                  <a:pt x="947055" y="1689100"/>
                </a:lnTo>
                <a:lnTo>
                  <a:pt x="960128" y="1651000"/>
                </a:lnTo>
                <a:lnTo>
                  <a:pt x="967939" y="1612900"/>
                </a:lnTo>
                <a:lnTo>
                  <a:pt x="970533" y="1587500"/>
                </a:lnTo>
                <a:lnTo>
                  <a:pt x="965894" y="1536700"/>
                </a:lnTo>
                <a:lnTo>
                  <a:pt x="952182" y="1498600"/>
                </a:lnTo>
                <a:lnTo>
                  <a:pt x="929707" y="1460500"/>
                </a:lnTo>
                <a:lnTo>
                  <a:pt x="898778" y="1422400"/>
                </a:lnTo>
                <a:lnTo>
                  <a:pt x="880177" y="1409700"/>
                </a:lnTo>
                <a:close/>
              </a:path>
              <a:path w="4227830" h="4038600">
                <a:moveTo>
                  <a:pt x="2684921" y="50800"/>
                </a:moveTo>
                <a:lnTo>
                  <a:pt x="2551048" y="50800"/>
                </a:lnTo>
                <a:lnTo>
                  <a:pt x="2597375" y="63500"/>
                </a:lnTo>
                <a:lnTo>
                  <a:pt x="2642291" y="88900"/>
                </a:lnTo>
                <a:lnTo>
                  <a:pt x="2685287" y="101600"/>
                </a:lnTo>
                <a:lnTo>
                  <a:pt x="3972305" y="876300"/>
                </a:lnTo>
                <a:lnTo>
                  <a:pt x="4013541" y="901700"/>
                </a:lnTo>
                <a:lnTo>
                  <a:pt x="4050814" y="939800"/>
                </a:lnTo>
                <a:lnTo>
                  <a:pt x="4083887" y="977900"/>
                </a:lnTo>
                <a:lnTo>
                  <a:pt x="4112523" y="1016000"/>
                </a:lnTo>
                <a:lnTo>
                  <a:pt x="4136484" y="1054100"/>
                </a:lnTo>
                <a:lnTo>
                  <a:pt x="4155534" y="1104900"/>
                </a:lnTo>
                <a:lnTo>
                  <a:pt x="4169434" y="1155700"/>
                </a:lnTo>
                <a:lnTo>
                  <a:pt x="4177949" y="1206500"/>
                </a:lnTo>
                <a:lnTo>
                  <a:pt x="4180839" y="1257300"/>
                </a:lnTo>
                <a:lnTo>
                  <a:pt x="4180839" y="2793999"/>
                </a:lnTo>
                <a:lnTo>
                  <a:pt x="4177949" y="2844799"/>
                </a:lnTo>
                <a:lnTo>
                  <a:pt x="4169434" y="2895599"/>
                </a:lnTo>
                <a:lnTo>
                  <a:pt x="4155534" y="2946399"/>
                </a:lnTo>
                <a:lnTo>
                  <a:pt x="4136484" y="2984499"/>
                </a:lnTo>
                <a:lnTo>
                  <a:pt x="4112523" y="3035299"/>
                </a:lnTo>
                <a:lnTo>
                  <a:pt x="4083887" y="3073399"/>
                </a:lnTo>
                <a:lnTo>
                  <a:pt x="4050814" y="3111499"/>
                </a:lnTo>
                <a:lnTo>
                  <a:pt x="4013541" y="3136899"/>
                </a:lnTo>
                <a:lnTo>
                  <a:pt x="3972305" y="3174999"/>
                </a:lnTo>
                <a:lnTo>
                  <a:pt x="2685287" y="3949700"/>
                </a:lnTo>
                <a:lnTo>
                  <a:pt x="2641166" y="3962400"/>
                </a:lnTo>
                <a:lnTo>
                  <a:pt x="2595390" y="3987800"/>
                </a:lnTo>
                <a:lnTo>
                  <a:pt x="2548433" y="4000500"/>
                </a:lnTo>
                <a:lnTo>
                  <a:pt x="2707004" y="4000500"/>
                </a:lnTo>
                <a:lnTo>
                  <a:pt x="4035404" y="3200399"/>
                </a:lnTo>
                <a:lnTo>
                  <a:pt x="4073452" y="3162299"/>
                </a:lnTo>
                <a:lnTo>
                  <a:pt x="4107826" y="3124199"/>
                </a:lnTo>
                <a:lnTo>
                  <a:pt x="4138312" y="3086099"/>
                </a:lnTo>
                <a:lnTo>
                  <a:pt x="4164695" y="3047999"/>
                </a:lnTo>
                <a:lnTo>
                  <a:pt x="4186761" y="2997199"/>
                </a:lnTo>
                <a:lnTo>
                  <a:pt x="4204296" y="2946399"/>
                </a:lnTo>
                <a:lnTo>
                  <a:pt x="4217086" y="2908299"/>
                </a:lnTo>
                <a:lnTo>
                  <a:pt x="4224918" y="2857499"/>
                </a:lnTo>
                <a:lnTo>
                  <a:pt x="4227576" y="2806699"/>
                </a:lnTo>
                <a:lnTo>
                  <a:pt x="4227576" y="1257300"/>
                </a:lnTo>
                <a:lnTo>
                  <a:pt x="4224918" y="1206500"/>
                </a:lnTo>
                <a:lnTo>
                  <a:pt x="4217086" y="1155700"/>
                </a:lnTo>
                <a:lnTo>
                  <a:pt x="4204296" y="1104900"/>
                </a:lnTo>
                <a:lnTo>
                  <a:pt x="4186761" y="1054100"/>
                </a:lnTo>
                <a:lnTo>
                  <a:pt x="4164695" y="1016000"/>
                </a:lnTo>
                <a:lnTo>
                  <a:pt x="4138312" y="965200"/>
                </a:lnTo>
                <a:lnTo>
                  <a:pt x="4107826" y="927100"/>
                </a:lnTo>
                <a:lnTo>
                  <a:pt x="4073452" y="889000"/>
                </a:lnTo>
                <a:lnTo>
                  <a:pt x="4035404" y="863600"/>
                </a:lnTo>
                <a:lnTo>
                  <a:pt x="2707004" y="63500"/>
                </a:lnTo>
                <a:lnTo>
                  <a:pt x="2684921" y="50800"/>
                </a:lnTo>
                <a:close/>
              </a:path>
              <a:path w="4227830" h="4038600">
                <a:moveTo>
                  <a:pt x="1427162" y="2616199"/>
                </a:moveTo>
                <a:lnTo>
                  <a:pt x="643921" y="2616199"/>
                </a:lnTo>
                <a:lnTo>
                  <a:pt x="643624" y="2628899"/>
                </a:lnTo>
                <a:lnTo>
                  <a:pt x="647064" y="2641599"/>
                </a:lnTo>
                <a:lnTo>
                  <a:pt x="653698" y="2654299"/>
                </a:lnTo>
                <a:lnTo>
                  <a:pt x="662320" y="2666999"/>
                </a:lnTo>
                <a:lnTo>
                  <a:pt x="1419141" y="2666999"/>
                </a:lnTo>
                <a:lnTo>
                  <a:pt x="1427162" y="2654299"/>
                </a:lnTo>
                <a:lnTo>
                  <a:pt x="1432516" y="2654299"/>
                </a:lnTo>
                <a:lnTo>
                  <a:pt x="1434464" y="2641599"/>
                </a:lnTo>
                <a:lnTo>
                  <a:pt x="1432516" y="2628899"/>
                </a:lnTo>
                <a:lnTo>
                  <a:pt x="1427162" y="2616199"/>
                </a:lnTo>
                <a:close/>
              </a:path>
              <a:path w="4227830" h="4038600">
                <a:moveTo>
                  <a:pt x="1062198" y="1003300"/>
                </a:moveTo>
                <a:lnTo>
                  <a:pt x="835266" y="1003300"/>
                </a:lnTo>
                <a:lnTo>
                  <a:pt x="888295" y="1016000"/>
                </a:lnTo>
                <a:lnTo>
                  <a:pt x="939131" y="1028700"/>
                </a:lnTo>
                <a:lnTo>
                  <a:pt x="987774" y="1041400"/>
                </a:lnTo>
                <a:lnTo>
                  <a:pt x="1034225" y="1054100"/>
                </a:lnTo>
                <a:lnTo>
                  <a:pt x="1078483" y="1079500"/>
                </a:lnTo>
                <a:lnTo>
                  <a:pt x="1126751" y="1104900"/>
                </a:lnTo>
                <a:lnTo>
                  <a:pt x="1170911" y="1130300"/>
                </a:lnTo>
                <a:lnTo>
                  <a:pt x="1211071" y="1168400"/>
                </a:lnTo>
                <a:lnTo>
                  <a:pt x="1247337" y="1206500"/>
                </a:lnTo>
                <a:lnTo>
                  <a:pt x="1279814" y="1244600"/>
                </a:lnTo>
                <a:lnTo>
                  <a:pt x="1308607" y="1282700"/>
                </a:lnTo>
                <a:lnTo>
                  <a:pt x="1333156" y="1333500"/>
                </a:lnTo>
                <a:lnTo>
                  <a:pt x="1353020" y="1371600"/>
                </a:lnTo>
                <a:lnTo>
                  <a:pt x="1368298" y="1422400"/>
                </a:lnTo>
                <a:lnTo>
                  <a:pt x="1379088" y="1473200"/>
                </a:lnTo>
                <a:lnTo>
                  <a:pt x="1385490" y="1524000"/>
                </a:lnTo>
                <a:lnTo>
                  <a:pt x="1387602" y="1574800"/>
                </a:lnTo>
                <a:lnTo>
                  <a:pt x="1385451" y="1625600"/>
                </a:lnTo>
                <a:lnTo>
                  <a:pt x="1378990" y="1663700"/>
                </a:lnTo>
                <a:lnTo>
                  <a:pt x="1368207" y="1714500"/>
                </a:lnTo>
                <a:lnTo>
                  <a:pt x="1353090" y="1765300"/>
                </a:lnTo>
                <a:lnTo>
                  <a:pt x="1333627" y="1803400"/>
                </a:lnTo>
                <a:lnTo>
                  <a:pt x="1312648" y="1854199"/>
                </a:lnTo>
                <a:lnTo>
                  <a:pt x="1289073" y="1892299"/>
                </a:lnTo>
                <a:lnTo>
                  <a:pt x="1262697" y="1930399"/>
                </a:lnTo>
                <a:lnTo>
                  <a:pt x="1233315" y="1981199"/>
                </a:lnTo>
                <a:lnTo>
                  <a:pt x="1200723" y="2019299"/>
                </a:lnTo>
                <a:lnTo>
                  <a:pt x="1164716" y="2070099"/>
                </a:lnTo>
                <a:lnTo>
                  <a:pt x="1133303" y="2108199"/>
                </a:lnTo>
                <a:lnTo>
                  <a:pt x="1099640" y="2146299"/>
                </a:lnTo>
                <a:lnTo>
                  <a:pt x="1064068" y="2184399"/>
                </a:lnTo>
                <a:lnTo>
                  <a:pt x="1026931" y="2222499"/>
                </a:lnTo>
                <a:lnTo>
                  <a:pt x="988567" y="2273299"/>
                </a:lnTo>
                <a:lnTo>
                  <a:pt x="961925" y="2298699"/>
                </a:lnTo>
                <a:lnTo>
                  <a:pt x="933184" y="2324099"/>
                </a:lnTo>
                <a:lnTo>
                  <a:pt x="902258" y="2349499"/>
                </a:lnTo>
                <a:lnTo>
                  <a:pt x="869061" y="2387599"/>
                </a:lnTo>
                <a:lnTo>
                  <a:pt x="833506" y="2425699"/>
                </a:lnTo>
                <a:lnTo>
                  <a:pt x="795508" y="2463799"/>
                </a:lnTo>
                <a:lnTo>
                  <a:pt x="754979" y="2501899"/>
                </a:lnTo>
                <a:lnTo>
                  <a:pt x="711834" y="2539999"/>
                </a:lnTo>
                <a:lnTo>
                  <a:pt x="654303" y="2603499"/>
                </a:lnTo>
                <a:lnTo>
                  <a:pt x="647600" y="2616199"/>
                </a:lnTo>
                <a:lnTo>
                  <a:pt x="722629" y="2616199"/>
                </a:lnTo>
                <a:lnTo>
                  <a:pt x="747649" y="2590799"/>
                </a:lnTo>
                <a:lnTo>
                  <a:pt x="790987" y="2539999"/>
                </a:lnTo>
                <a:lnTo>
                  <a:pt x="870394" y="2463799"/>
                </a:lnTo>
                <a:lnTo>
                  <a:pt x="906383" y="2425699"/>
                </a:lnTo>
                <a:lnTo>
                  <a:pt x="939841" y="2400299"/>
                </a:lnTo>
                <a:lnTo>
                  <a:pt x="970730" y="2362199"/>
                </a:lnTo>
                <a:lnTo>
                  <a:pt x="999008" y="2336799"/>
                </a:lnTo>
                <a:lnTo>
                  <a:pt x="1062929" y="2273299"/>
                </a:lnTo>
                <a:lnTo>
                  <a:pt x="1100246" y="2222499"/>
                </a:lnTo>
                <a:lnTo>
                  <a:pt x="1136375" y="2184399"/>
                </a:lnTo>
                <a:lnTo>
                  <a:pt x="1171102" y="2146299"/>
                </a:lnTo>
                <a:lnTo>
                  <a:pt x="1204213" y="2108199"/>
                </a:lnTo>
                <a:lnTo>
                  <a:pt x="1241991" y="2057399"/>
                </a:lnTo>
                <a:lnTo>
                  <a:pt x="1276270" y="2006599"/>
                </a:lnTo>
                <a:lnTo>
                  <a:pt x="1307147" y="1968499"/>
                </a:lnTo>
                <a:lnTo>
                  <a:pt x="1334722" y="1917699"/>
                </a:lnTo>
                <a:lnTo>
                  <a:pt x="1359095" y="1879599"/>
                </a:lnTo>
                <a:lnTo>
                  <a:pt x="1380362" y="1828800"/>
                </a:lnTo>
                <a:lnTo>
                  <a:pt x="1401931" y="1778000"/>
                </a:lnTo>
                <a:lnTo>
                  <a:pt x="1418983" y="1727200"/>
                </a:lnTo>
                <a:lnTo>
                  <a:pt x="1431359" y="1676400"/>
                </a:lnTo>
                <a:lnTo>
                  <a:pt x="1438900" y="1625600"/>
                </a:lnTo>
                <a:lnTo>
                  <a:pt x="1441450" y="1574800"/>
                </a:lnTo>
                <a:lnTo>
                  <a:pt x="1439692" y="1524000"/>
                </a:lnTo>
                <a:lnTo>
                  <a:pt x="1434417" y="1473200"/>
                </a:lnTo>
                <a:lnTo>
                  <a:pt x="1425624" y="1435100"/>
                </a:lnTo>
                <a:lnTo>
                  <a:pt x="1413310" y="1384300"/>
                </a:lnTo>
                <a:lnTo>
                  <a:pt x="1397472" y="1346200"/>
                </a:lnTo>
                <a:lnTo>
                  <a:pt x="1378108" y="1295400"/>
                </a:lnTo>
                <a:lnTo>
                  <a:pt x="1355216" y="1257300"/>
                </a:lnTo>
                <a:lnTo>
                  <a:pt x="1328864" y="1219200"/>
                </a:lnTo>
                <a:lnTo>
                  <a:pt x="1299097" y="1181100"/>
                </a:lnTo>
                <a:lnTo>
                  <a:pt x="1266046" y="1143000"/>
                </a:lnTo>
                <a:lnTo>
                  <a:pt x="1229843" y="1104900"/>
                </a:lnTo>
                <a:lnTo>
                  <a:pt x="1190618" y="1079500"/>
                </a:lnTo>
                <a:lnTo>
                  <a:pt x="1148503" y="1054100"/>
                </a:lnTo>
                <a:lnTo>
                  <a:pt x="1103629" y="1028700"/>
                </a:lnTo>
                <a:lnTo>
                  <a:pt x="1062198" y="1003300"/>
                </a:lnTo>
                <a:close/>
              </a:path>
              <a:path w="4227830" h="4038600">
                <a:moveTo>
                  <a:pt x="483735" y="1714500"/>
                </a:moveTo>
                <a:lnTo>
                  <a:pt x="48269" y="1714500"/>
                </a:lnTo>
                <a:lnTo>
                  <a:pt x="61086" y="1727200"/>
                </a:lnTo>
                <a:lnTo>
                  <a:pt x="470915" y="1727200"/>
                </a:lnTo>
                <a:lnTo>
                  <a:pt x="483735" y="1714500"/>
                </a:lnTo>
                <a:close/>
              </a:path>
              <a:path w="4227830" h="4038600">
                <a:moveTo>
                  <a:pt x="521448" y="1689100"/>
                </a:moveTo>
                <a:lnTo>
                  <a:pt x="10662" y="1689100"/>
                </a:lnTo>
                <a:lnTo>
                  <a:pt x="18033" y="1701800"/>
                </a:lnTo>
                <a:lnTo>
                  <a:pt x="26779" y="1714500"/>
                </a:lnTo>
                <a:lnTo>
                  <a:pt x="505277" y="1714500"/>
                </a:lnTo>
                <a:lnTo>
                  <a:pt x="514095" y="1701800"/>
                </a:lnTo>
                <a:lnTo>
                  <a:pt x="521448" y="1689100"/>
                </a:lnTo>
                <a:close/>
              </a:path>
              <a:path w="4227830" h="4038600">
                <a:moveTo>
                  <a:pt x="827649" y="939800"/>
                </a:moveTo>
                <a:lnTo>
                  <a:pt x="614408" y="939800"/>
                </a:lnTo>
                <a:lnTo>
                  <a:pt x="511964" y="965200"/>
                </a:lnTo>
                <a:lnTo>
                  <a:pt x="415846" y="990600"/>
                </a:lnTo>
                <a:lnTo>
                  <a:pt x="370331" y="1003300"/>
                </a:lnTo>
                <a:lnTo>
                  <a:pt x="325436" y="1028700"/>
                </a:lnTo>
                <a:lnTo>
                  <a:pt x="283171" y="1054100"/>
                </a:lnTo>
                <a:lnTo>
                  <a:pt x="243538" y="1079500"/>
                </a:lnTo>
                <a:lnTo>
                  <a:pt x="206541" y="1104900"/>
                </a:lnTo>
                <a:lnTo>
                  <a:pt x="172180" y="1130300"/>
                </a:lnTo>
                <a:lnTo>
                  <a:pt x="140459" y="1168400"/>
                </a:lnTo>
                <a:lnTo>
                  <a:pt x="111378" y="1206500"/>
                </a:lnTo>
                <a:lnTo>
                  <a:pt x="85235" y="1244600"/>
                </a:lnTo>
                <a:lnTo>
                  <a:pt x="62294" y="1282700"/>
                </a:lnTo>
                <a:lnTo>
                  <a:pt x="42682" y="1320800"/>
                </a:lnTo>
                <a:lnTo>
                  <a:pt x="26522" y="1371600"/>
                </a:lnTo>
                <a:lnTo>
                  <a:pt x="13938" y="1409700"/>
                </a:lnTo>
                <a:lnTo>
                  <a:pt x="5056" y="1460500"/>
                </a:lnTo>
                <a:lnTo>
                  <a:pt x="0" y="1511300"/>
                </a:lnTo>
                <a:lnTo>
                  <a:pt x="0" y="1663700"/>
                </a:lnTo>
                <a:lnTo>
                  <a:pt x="1299" y="1676400"/>
                </a:lnTo>
                <a:lnTo>
                  <a:pt x="4968" y="1689100"/>
                </a:lnTo>
                <a:lnTo>
                  <a:pt x="527097" y="1689100"/>
                </a:lnTo>
                <a:lnTo>
                  <a:pt x="530723" y="1676400"/>
                </a:lnTo>
                <a:lnTo>
                  <a:pt x="532002" y="1663700"/>
                </a:lnTo>
                <a:lnTo>
                  <a:pt x="53975" y="1663700"/>
                </a:lnTo>
                <a:lnTo>
                  <a:pt x="53975" y="1511300"/>
                </a:lnTo>
                <a:lnTo>
                  <a:pt x="59899" y="1460500"/>
                </a:lnTo>
                <a:lnTo>
                  <a:pt x="70428" y="1422400"/>
                </a:lnTo>
                <a:lnTo>
                  <a:pt x="85359" y="1371600"/>
                </a:lnTo>
                <a:lnTo>
                  <a:pt x="104492" y="1333500"/>
                </a:lnTo>
                <a:lnTo>
                  <a:pt x="127626" y="1282700"/>
                </a:lnTo>
                <a:lnTo>
                  <a:pt x="154558" y="1244600"/>
                </a:lnTo>
                <a:lnTo>
                  <a:pt x="186604" y="1206500"/>
                </a:lnTo>
                <a:lnTo>
                  <a:pt x="221652" y="1168400"/>
                </a:lnTo>
                <a:lnTo>
                  <a:pt x="259699" y="1143000"/>
                </a:lnTo>
                <a:lnTo>
                  <a:pt x="300740" y="1104900"/>
                </a:lnTo>
                <a:lnTo>
                  <a:pt x="344773" y="1079500"/>
                </a:lnTo>
                <a:lnTo>
                  <a:pt x="391794" y="1066800"/>
                </a:lnTo>
                <a:lnTo>
                  <a:pt x="434294" y="1041400"/>
                </a:lnTo>
                <a:lnTo>
                  <a:pt x="478477" y="1028700"/>
                </a:lnTo>
                <a:lnTo>
                  <a:pt x="571664" y="1003300"/>
                </a:lnTo>
                <a:lnTo>
                  <a:pt x="1062198" y="1003300"/>
                </a:lnTo>
                <a:lnTo>
                  <a:pt x="1018827" y="990600"/>
                </a:lnTo>
                <a:lnTo>
                  <a:pt x="973602" y="977900"/>
                </a:lnTo>
                <a:lnTo>
                  <a:pt x="877928" y="952500"/>
                </a:lnTo>
                <a:lnTo>
                  <a:pt x="827649" y="939800"/>
                </a:lnTo>
                <a:close/>
              </a:path>
              <a:path w="4227830" h="4038600">
                <a:moveTo>
                  <a:pt x="773834" y="1358900"/>
                </a:moveTo>
                <a:lnTo>
                  <a:pt x="670835" y="1358900"/>
                </a:lnTo>
                <a:lnTo>
                  <a:pt x="623744" y="1371600"/>
                </a:lnTo>
                <a:lnTo>
                  <a:pt x="582058" y="1397000"/>
                </a:lnTo>
                <a:lnTo>
                  <a:pt x="546480" y="1422400"/>
                </a:lnTo>
                <a:lnTo>
                  <a:pt x="516034" y="1460500"/>
                </a:lnTo>
                <a:lnTo>
                  <a:pt x="494744" y="1498600"/>
                </a:lnTo>
                <a:lnTo>
                  <a:pt x="482240" y="1536700"/>
                </a:lnTo>
                <a:lnTo>
                  <a:pt x="478154" y="1587500"/>
                </a:lnTo>
                <a:lnTo>
                  <a:pt x="478154" y="1663700"/>
                </a:lnTo>
                <a:lnTo>
                  <a:pt x="532002" y="1663700"/>
                </a:lnTo>
                <a:lnTo>
                  <a:pt x="532002" y="1587500"/>
                </a:lnTo>
                <a:lnTo>
                  <a:pt x="534826" y="1549400"/>
                </a:lnTo>
                <a:lnTo>
                  <a:pt x="543734" y="1511300"/>
                </a:lnTo>
                <a:lnTo>
                  <a:pt x="582421" y="1460500"/>
                </a:lnTo>
                <a:lnTo>
                  <a:pt x="611348" y="1435100"/>
                </a:lnTo>
                <a:lnTo>
                  <a:pt x="681487" y="1409700"/>
                </a:lnTo>
                <a:lnTo>
                  <a:pt x="880177" y="1409700"/>
                </a:lnTo>
                <a:lnTo>
                  <a:pt x="861575" y="1397000"/>
                </a:lnTo>
                <a:lnTo>
                  <a:pt x="820038" y="1371600"/>
                </a:lnTo>
                <a:lnTo>
                  <a:pt x="773834" y="1358900"/>
                </a:lnTo>
                <a:close/>
              </a:path>
              <a:path w="4227830" h="4038600">
                <a:moveTo>
                  <a:pt x="2569794" y="0"/>
                </a:moveTo>
                <a:lnTo>
                  <a:pt x="2376855" y="0"/>
                </a:lnTo>
                <a:lnTo>
                  <a:pt x="2329691" y="12700"/>
                </a:lnTo>
                <a:lnTo>
                  <a:pt x="2283811" y="38100"/>
                </a:lnTo>
                <a:lnTo>
                  <a:pt x="2239644" y="63500"/>
                </a:lnTo>
                <a:lnTo>
                  <a:pt x="1107185" y="698500"/>
                </a:lnTo>
                <a:lnTo>
                  <a:pt x="1098480" y="698500"/>
                </a:lnTo>
                <a:lnTo>
                  <a:pt x="1093739" y="711200"/>
                </a:lnTo>
                <a:lnTo>
                  <a:pt x="1093023" y="723900"/>
                </a:lnTo>
                <a:lnTo>
                  <a:pt x="1096390" y="736600"/>
                </a:lnTo>
                <a:lnTo>
                  <a:pt x="1103044" y="736600"/>
                </a:lnTo>
                <a:lnTo>
                  <a:pt x="1111710" y="749300"/>
                </a:lnTo>
                <a:lnTo>
                  <a:pt x="1132458" y="749300"/>
                </a:lnTo>
                <a:lnTo>
                  <a:pt x="2268346" y="114300"/>
                </a:lnTo>
                <a:lnTo>
                  <a:pt x="2268346" y="101600"/>
                </a:lnTo>
                <a:lnTo>
                  <a:pt x="2271903" y="101600"/>
                </a:lnTo>
                <a:lnTo>
                  <a:pt x="2316028" y="76200"/>
                </a:lnTo>
                <a:lnTo>
                  <a:pt x="2408681" y="50800"/>
                </a:lnTo>
                <a:lnTo>
                  <a:pt x="2684921" y="50800"/>
                </a:lnTo>
                <a:lnTo>
                  <a:pt x="2662838" y="38100"/>
                </a:lnTo>
                <a:lnTo>
                  <a:pt x="2616958" y="12700"/>
                </a:lnTo>
                <a:lnTo>
                  <a:pt x="25697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80091" y="5670660"/>
            <a:ext cx="210756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47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Artificial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Neural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(ANN)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632" y="306451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Artificial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spc="-1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3E3E3E"/>
                </a:solidFill>
                <a:latin typeface="Trebuchet MS"/>
                <a:cs typeface="Trebuchet MS"/>
              </a:rPr>
              <a:t>Predictive</a:t>
            </a:r>
            <a:r>
              <a:rPr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10121" y="1930145"/>
            <a:ext cx="36360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9692" y="760476"/>
            <a:ext cx="1051560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652265" y="3836670"/>
            <a:ext cx="3931920" cy="1065530"/>
          </a:xfrm>
          <a:custGeom>
            <a:avLst/>
            <a:gdLst/>
            <a:ahLst/>
            <a:cxnLst/>
            <a:rect l="l" t="t" r="r" b="b"/>
            <a:pathLst>
              <a:path w="3931920" h="1065529">
                <a:moveTo>
                  <a:pt x="0" y="177545"/>
                </a:moveTo>
                <a:lnTo>
                  <a:pt x="6342" y="130351"/>
                </a:lnTo>
                <a:lnTo>
                  <a:pt x="24242" y="87940"/>
                </a:lnTo>
                <a:lnTo>
                  <a:pt x="52006" y="52006"/>
                </a:lnTo>
                <a:lnTo>
                  <a:pt x="87940" y="24242"/>
                </a:lnTo>
                <a:lnTo>
                  <a:pt x="130351" y="6342"/>
                </a:lnTo>
                <a:lnTo>
                  <a:pt x="177546" y="0"/>
                </a:lnTo>
                <a:lnTo>
                  <a:pt x="3754374" y="0"/>
                </a:lnTo>
                <a:lnTo>
                  <a:pt x="3801568" y="6342"/>
                </a:lnTo>
                <a:lnTo>
                  <a:pt x="3843979" y="24242"/>
                </a:lnTo>
                <a:lnTo>
                  <a:pt x="3879913" y="52006"/>
                </a:lnTo>
                <a:lnTo>
                  <a:pt x="3907677" y="87940"/>
                </a:lnTo>
                <a:lnTo>
                  <a:pt x="3925577" y="130351"/>
                </a:lnTo>
                <a:lnTo>
                  <a:pt x="3931919" y="177545"/>
                </a:lnTo>
                <a:lnTo>
                  <a:pt x="3931919" y="887729"/>
                </a:lnTo>
                <a:lnTo>
                  <a:pt x="3925577" y="934924"/>
                </a:lnTo>
                <a:lnTo>
                  <a:pt x="3907677" y="977335"/>
                </a:lnTo>
                <a:lnTo>
                  <a:pt x="3879913" y="1013269"/>
                </a:lnTo>
                <a:lnTo>
                  <a:pt x="3843979" y="1041033"/>
                </a:lnTo>
                <a:lnTo>
                  <a:pt x="3801568" y="1058933"/>
                </a:lnTo>
                <a:lnTo>
                  <a:pt x="3754374" y="1065276"/>
                </a:lnTo>
                <a:lnTo>
                  <a:pt x="177546" y="1065276"/>
                </a:lnTo>
                <a:lnTo>
                  <a:pt x="130351" y="1058933"/>
                </a:lnTo>
                <a:lnTo>
                  <a:pt x="87940" y="1041033"/>
                </a:lnTo>
                <a:lnTo>
                  <a:pt x="52006" y="1013269"/>
                </a:lnTo>
                <a:lnTo>
                  <a:pt x="24242" y="977335"/>
                </a:lnTo>
                <a:lnTo>
                  <a:pt x="6342" y="934924"/>
                </a:lnTo>
                <a:lnTo>
                  <a:pt x="0" y="887729"/>
                </a:lnTo>
                <a:lnTo>
                  <a:pt x="0" y="177545"/>
                </a:lnTo>
                <a:close/>
              </a:path>
            </a:pathLst>
          </a:custGeom>
          <a:ln w="19050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19346" y="4204208"/>
            <a:ext cx="2397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forecasting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54973" y="3836670"/>
            <a:ext cx="4535805" cy="1065530"/>
          </a:xfrm>
          <a:custGeom>
            <a:avLst/>
            <a:gdLst/>
            <a:ahLst/>
            <a:cxnLst/>
            <a:rect l="l" t="t" r="r" b="b"/>
            <a:pathLst>
              <a:path w="4535805" h="1065529">
                <a:moveTo>
                  <a:pt x="0" y="177545"/>
                </a:moveTo>
                <a:lnTo>
                  <a:pt x="6342" y="130351"/>
                </a:lnTo>
                <a:lnTo>
                  <a:pt x="24242" y="87940"/>
                </a:lnTo>
                <a:lnTo>
                  <a:pt x="52006" y="52006"/>
                </a:lnTo>
                <a:lnTo>
                  <a:pt x="87940" y="24242"/>
                </a:lnTo>
                <a:lnTo>
                  <a:pt x="130351" y="6342"/>
                </a:lnTo>
                <a:lnTo>
                  <a:pt x="177546" y="0"/>
                </a:lnTo>
                <a:lnTo>
                  <a:pt x="4357878" y="0"/>
                </a:lnTo>
                <a:lnTo>
                  <a:pt x="4405072" y="6342"/>
                </a:lnTo>
                <a:lnTo>
                  <a:pt x="4447483" y="24242"/>
                </a:lnTo>
                <a:lnTo>
                  <a:pt x="4483417" y="52006"/>
                </a:lnTo>
                <a:lnTo>
                  <a:pt x="4511181" y="87940"/>
                </a:lnTo>
                <a:lnTo>
                  <a:pt x="4529081" y="130351"/>
                </a:lnTo>
                <a:lnTo>
                  <a:pt x="4535424" y="177545"/>
                </a:lnTo>
                <a:lnTo>
                  <a:pt x="4535424" y="887729"/>
                </a:lnTo>
                <a:lnTo>
                  <a:pt x="4529081" y="934924"/>
                </a:lnTo>
                <a:lnTo>
                  <a:pt x="4511181" y="977335"/>
                </a:lnTo>
                <a:lnTo>
                  <a:pt x="4483417" y="1013269"/>
                </a:lnTo>
                <a:lnTo>
                  <a:pt x="4447483" y="1041033"/>
                </a:lnTo>
                <a:lnTo>
                  <a:pt x="4405072" y="1058933"/>
                </a:lnTo>
                <a:lnTo>
                  <a:pt x="4357878" y="1065276"/>
                </a:lnTo>
                <a:lnTo>
                  <a:pt x="177546" y="1065276"/>
                </a:lnTo>
                <a:lnTo>
                  <a:pt x="130351" y="1058933"/>
                </a:lnTo>
                <a:lnTo>
                  <a:pt x="87940" y="1041033"/>
                </a:lnTo>
                <a:lnTo>
                  <a:pt x="52006" y="1013269"/>
                </a:lnTo>
                <a:lnTo>
                  <a:pt x="24242" y="977335"/>
                </a:lnTo>
                <a:lnTo>
                  <a:pt x="6342" y="934924"/>
                </a:lnTo>
                <a:lnTo>
                  <a:pt x="0" y="887729"/>
                </a:lnTo>
                <a:lnTo>
                  <a:pt x="0" y="177545"/>
                </a:lnTo>
                <a:close/>
              </a:path>
            </a:pathLst>
          </a:custGeom>
          <a:ln w="19049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89972" y="4204208"/>
            <a:ext cx="2265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“chatter”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4673" y="5567426"/>
            <a:ext cx="3432810" cy="2156460"/>
            <a:chOff x="3864673" y="5567426"/>
            <a:chExt cx="3432810" cy="2156460"/>
          </a:xfrm>
        </p:grpSpPr>
        <p:sp>
          <p:nvSpPr>
            <p:cNvPr id="10" name="object 10"/>
            <p:cNvSpPr/>
            <p:nvPr/>
          </p:nvSpPr>
          <p:spPr>
            <a:xfrm>
              <a:off x="3869435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500" y="1063752"/>
                  </a:lnTo>
                  <a:lnTo>
                    <a:pt x="1714500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69435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500" y="399415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0887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1452" y="662940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0887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1452" y="0"/>
                  </a:lnTo>
                  <a:lnTo>
                    <a:pt x="1711452" y="66294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69435" y="6245352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4" h="809625">
                  <a:moveTo>
                    <a:pt x="1713991" y="0"/>
                  </a:moveTo>
                  <a:lnTo>
                    <a:pt x="0" y="401193"/>
                  </a:lnTo>
                  <a:lnTo>
                    <a:pt x="0" y="409321"/>
                  </a:lnTo>
                  <a:lnTo>
                    <a:pt x="1710563" y="809244"/>
                  </a:lnTo>
                  <a:lnTo>
                    <a:pt x="3422904" y="409321"/>
                  </a:lnTo>
                  <a:lnTo>
                    <a:pt x="3422904" y="401193"/>
                  </a:lnTo>
                  <a:lnTo>
                    <a:pt x="17139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9435" y="6245352"/>
              <a:ext cx="3423285" cy="809625"/>
            </a:xfrm>
            <a:custGeom>
              <a:avLst/>
              <a:gdLst/>
              <a:ahLst/>
              <a:cxnLst/>
              <a:rect l="l" t="t" r="r" b="b"/>
              <a:pathLst>
                <a:path w="3423284" h="809625">
                  <a:moveTo>
                    <a:pt x="3422904" y="409321"/>
                  </a:moveTo>
                  <a:lnTo>
                    <a:pt x="1710563" y="809244"/>
                  </a:lnTo>
                  <a:lnTo>
                    <a:pt x="0" y="409321"/>
                  </a:lnTo>
                  <a:lnTo>
                    <a:pt x="0" y="401193"/>
                  </a:lnTo>
                  <a:lnTo>
                    <a:pt x="1713991" y="0"/>
                  </a:lnTo>
                  <a:lnTo>
                    <a:pt x="3422904" y="401193"/>
                  </a:lnTo>
                  <a:lnTo>
                    <a:pt x="3422904" y="40932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5869" y="5580126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525779" y="0"/>
                  </a:moveTo>
                  <a:lnTo>
                    <a:pt x="477931" y="2199"/>
                  </a:lnTo>
                  <a:lnTo>
                    <a:pt x="431285" y="8669"/>
                  </a:lnTo>
                  <a:lnTo>
                    <a:pt x="386027" y="19221"/>
                  </a:lnTo>
                  <a:lnTo>
                    <a:pt x="342341" y="33663"/>
                  </a:lnTo>
                  <a:lnTo>
                    <a:pt x="300415" y="51807"/>
                  </a:lnTo>
                  <a:lnTo>
                    <a:pt x="260434" y="73462"/>
                  </a:lnTo>
                  <a:lnTo>
                    <a:pt x="222584" y="98438"/>
                  </a:lnTo>
                  <a:lnTo>
                    <a:pt x="187050" y="126544"/>
                  </a:lnTo>
                  <a:lnTo>
                    <a:pt x="154019" y="157591"/>
                  </a:lnTo>
                  <a:lnTo>
                    <a:pt x="123676" y="191388"/>
                  </a:lnTo>
                  <a:lnTo>
                    <a:pt x="96206" y="227746"/>
                  </a:lnTo>
                  <a:lnTo>
                    <a:pt x="71797" y="266474"/>
                  </a:lnTo>
                  <a:lnTo>
                    <a:pt x="50633" y="307382"/>
                  </a:lnTo>
                  <a:lnTo>
                    <a:pt x="32900" y="350280"/>
                  </a:lnTo>
                  <a:lnTo>
                    <a:pt x="18785" y="394978"/>
                  </a:lnTo>
                  <a:lnTo>
                    <a:pt x="8472" y="441286"/>
                  </a:lnTo>
                  <a:lnTo>
                    <a:pt x="2149" y="489014"/>
                  </a:lnTo>
                  <a:lnTo>
                    <a:pt x="0" y="537972"/>
                  </a:lnTo>
                  <a:lnTo>
                    <a:pt x="2149" y="586929"/>
                  </a:lnTo>
                  <a:lnTo>
                    <a:pt x="8472" y="634657"/>
                  </a:lnTo>
                  <a:lnTo>
                    <a:pt x="18785" y="680965"/>
                  </a:lnTo>
                  <a:lnTo>
                    <a:pt x="32900" y="725663"/>
                  </a:lnTo>
                  <a:lnTo>
                    <a:pt x="50633" y="768561"/>
                  </a:lnTo>
                  <a:lnTo>
                    <a:pt x="71797" y="809469"/>
                  </a:lnTo>
                  <a:lnTo>
                    <a:pt x="96206" y="848197"/>
                  </a:lnTo>
                  <a:lnTo>
                    <a:pt x="123676" y="884555"/>
                  </a:lnTo>
                  <a:lnTo>
                    <a:pt x="154019" y="918352"/>
                  </a:lnTo>
                  <a:lnTo>
                    <a:pt x="187050" y="949399"/>
                  </a:lnTo>
                  <a:lnTo>
                    <a:pt x="222584" y="977505"/>
                  </a:lnTo>
                  <a:lnTo>
                    <a:pt x="260434" y="1002481"/>
                  </a:lnTo>
                  <a:lnTo>
                    <a:pt x="300415" y="1024136"/>
                  </a:lnTo>
                  <a:lnTo>
                    <a:pt x="342341" y="1042280"/>
                  </a:lnTo>
                  <a:lnTo>
                    <a:pt x="386027" y="1056722"/>
                  </a:lnTo>
                  <a:lnTo>
                    <a:pt x="431285" y="1067274"/>
                  </a:lnTo>
                  <a:lnTo>
                    <a:pt x="477931" y="1073744"/>
                  </a:lnTo>
                  <a:lnTo>
                    <a:pt x="525779" y="1075944"/>
                  </a:lnTo>
                  <a:lnTo>
                    <a:pt x="573628" y="1073744"/>
                  </a:lnTo>
                  <a:lnTo>
                    <a:pt x="620274" y="1067274"/>
                  </a:lnTo>
                  <a:lnTo>
                    <a:pt x="665532" y="1056722"/>
                  </a:lnTo>
                  <a:lnTo>
                    <a:pt x="709218" y="1042280"/>
                  </a:lnTo>
                  <a:lnTo>
                    <a:pt x="751144" y="1024136"/>
                  </a:lnTo>
                  <a:lnTo>
                    <a:pt x="791125" y="1002481"/>
                  </a:lnTo>
                  <a:lnTo>
                    <a:pt x="828975" y="977505"/>
                  </a:lnTo>
                  <a:lnTo>
                    <a:pt x="864509" y="949399"/>
                  </a:lnTo>
                  <a:lnTo>
                    <a:pt x="897540" y="918352"/>
                  </a:lnTo>
                  <a:lnTo>
                    <a:pt x="927883" y="884555"/>
                  </a:lnTo>
                  <a:lnTo>
                    <a:pt x="955353" y="848197"/>
                  </a:lnTo>
                  <a:lnTo>
                    <a:pt x="979762" y="809469"/>
                  </a:lnTo>
                  <a:lnTo>
                    <a:pt x="1000926" y="768561"/>
                  </a:lnTo>
                  <a:lnTo>
                    <a:pt x="1018659" y="725663"/>
                  </a:lnTo>
                  <a:lnTo>
                    <a:pt x="1032774" y="680965"/>
                  </a:lnTo>
                  <a:lnTo>
                    <a:pt x="1043087" y="634657"/>
                  </a:lnTo>
                  <a:lnTo>
                    <a:pt x="1049410" y="586929"/>
                  </a:lnTo>
                  <a:lnTo>
                    <a:pt x="1051559" y="537972"/>
                  </a:lnTo>
                  <a:lnTo>
                    <a:pt x="1049410" y="489014"/>
                  </a:lnTo>
                  <a:lnTo>
                    <a:pt x="1043087" y="441286"/>
                  </a:lnTo>
                  <a:lnTo>
                    <a:pt x="1032774" y="394978"/>
                  </a:lnTo>
                  <a:lnTo>
                    <a:pt x="1018659" y="350280"/>
                  </a:lnTo>
                  <a:lnTo>
                    <a:pt x="1000926" y="307382"/>
                  </a:lnTo>
                  <a:lnTo>
                    <a:pt x="979762" y="266474"/>
                  </a:lnTo>
                  <a:lnTo>
                    <a:pt x="955353" y="227746"/>
                  </a:lnTo>
                  <a:lnTo>
                    <a:pt x="927883" y="191388"/>
                  </a:lnTo>
                  <a:lnTo>
                    <a:pt x="897540" y="157591"/>
                  </a:lnTo>
                  <a:lnTo>
                    <a:pt x="864509" y="126544"/>
                  </a:lnTo>
                  <a:lnTo>
                    <a:pt x="828975" y="98438"/>
                  </a:lnTo>
                  <a:lnTo>
                    <a:pt x="791125" y="73462"/>
                  </a:lnTo>
                  <a:lnTo>
                    <a:pt x="751144" y="51807"/>
                  </a:lnTo>
                  <a:lnTo>
                    <a:pt x="709218" y="33663"/>
                  </a:lnTo>
                  <a:lnTo>
                    <a:pt x="665532" y="19221"/>
                  </a:lnTo>
                  <a:lnTo>
                    <a:pt x="620274" y="8669"/>
                  </a:lnTo>
                  <a:lnTo>
                    <a:pt x="573628" y="2199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5869" y="5580126"/>
              <a:ext cx="1051560" cy="1076325"/>
            </a:xfrm>
            <a:custGeom>
              <a:avLst/>
              <a:gdLst/>
              <a:ahLst/>
              <a:cxnLst/>
              <a:rect l="l" t="t" r="r" b="b"/>
              <a:pathLst>
                <a:path w="1051560" h="1076325">
                  <a:moveTo>
                    <a:pt x="0" y="537972"/>
                  </a:moveTo>
                  <a:lnTo>
                    <a:pt x="2149" y="489014"/>
                  </a:lnTo>
                  <a:lnTo>
                    <a:pt x="8472" y="441286"/>
                  </a:lnTo>
                  <a:lnTo>
                    <a:pt x="18785" y="394978"/>
                  </a:lnTo>
                  <a:lnTo>
                    <a:pt x="32900" y="350280"/>
                  </a:lnTo>
                  <a:lnTo>
                    <a:pt x="50633" y="307382"/>
                  </a:lnTo>
                  <a:lnTo>
                    <a:pt x="71797" y="266474"/>
                  </a:lnTo>
                  <a:lnTo>
                    <a:pt x="96206" y="227746"/>
                  </a:lnTo>
                  <a:lnTo>
                    <a:pt x="123676" y="191388"/>
                  </a:lnTo>
                  <a:lnTo>
                    <a:pt x="154019" y="157591"/>
                  </a:lnTo>
                  <a:lnTo>
                    <a:pt x="187050" y="126544"/>
                  </a:lnTo>
                  <a:lnTo>
                    <a:pt x="222584" y="98438"/>
                  </a:lnTo>
                  <a:lnTo>
                    <a:pt x="260434" y="73462"/>
                  </a:lnTo>
                  <a:lnTo>
                    <a:pt x="300415" y="51807"/>
                  </a:lnTo>
                  <a:lnTo>
                    <a:pt x="342341" y="33663"/>
                  </a:lnTo>
                  <a:lnTo>
                    <a:pt x="386027" y="19221"/>
                  </a:lnTo>
                  <a:lnTo>
                    <a:pt x="431285" y="8669"/>
                  </a:lnTo>
                  <a:lnTo>
                    <a:pt x="477931" y="2199"/>
                  </a:lnTo>
                  <a:lnTo>
                    <a:pt x="525779" y="0"/>
                  </a:lnTo>
                  <a:lnTo>
                    <a:pt x="573628" y="2199"/>
                  </a:lnTo>
                  <a:lnTo>
                    <a:pt x="620274" y="8669"/>
                  </a:lnTo>
                  <a:lnTo>
                    <a:pt x="665532" y="19221"/>
                  </a:lnTo>
                  <a:lnTo>
                    <a:pt x="709218" y="33663"/>
                  </a:lnTo>
                  <a:lnTo>
                    <a:pt x="751144" y="51807"/>
                  </a:lnTo>
                  <a:lnTo>
                    <a:pt x="791125" y="73462"/>
                  </a:lnTo>
                  <a:lnTo>
                    <a:pt x="828975" y="98438"/>
                  </a:lnTo>
                  <a:lnTo>
                    <a:pt x="864509" y="126544"/>
                  </a:lnTo>
                  <a:lnTo>
                    <a:pt x="897540" y="157591"/>
                  </a:lnTo>
                  <a:lnTo>
                    <a:pt x="927883" y="191388"/>
                  </a:lnTo>
                  <a:lnTo>
                    <a:pt x="955353" y="227746"/>
                  </a:lnTo>
                  <a:lnTo>
                    <a:pt x="979762" y="266474"/>
                  </a:lnTo>
                  <a:lnTo>
                    <a:pt x="1000926" y="307382"/>
                  </a:lnTo>
                  <a:lnTo>
                    <a:pt x="1018659" y="350280"/>
                  </a:lnTo>
                  <a:lnTo>
                    <a:pt x="1032774" y="394978"/>
                  </a:lnTo>
                  <a:lnTo>
                    <a:pt x="1043087" y="441286"/>
                  </a:lnTo>
                  <a:lnTo>
                    <a:pt x="1049410" y="489014"/>
                  </a:lnTo>
                  <a:lnTo>
                    <a:pt x="1051559" y="537972"/>
                  </a:lnTo>
                  <a:lnTo>
                    <a:pt x="1049410" y="586929"/>
                  </a:lnTo>
                  <a:lnTo>
                    <a:pt x="1043087" y="634657"/>
                  </a:lnTo>
                  <a:lnTo>
                    <a:pt x="1032774" y="680965"/>
                  </a:lnTo>
                  <a:lnTo>
                    <a:pt x="1018659" y="725663"/>
                  </a:lnTo>
                  <a:lnTo>
                    <a:pt x="1000926" y="768561"/>
                  </a:lnTo>
                  <a:lnTo>
                    <a:pt x="979762" y="809469"/>
                  </a:lnTo>
                  <a:lnTo>
                    <a:pt x="955353" y="848197"/>
                  </a:lnTo>
                  <a:lnTo>
                    <a:pt x="927883" y="884555"/>
                  </a:lnTo>
                  <a:lnTo>
                    <a:pt x="897540" y="918352"/>
                  </a:lnTo>
                  <a:lnTo>
                    <a:pt x="864509" y="949399"/>
                  </a:lnTo>
                  <a:lnTo>
                    <a:pt x="828975" y="977505"/>
                  </a:lnTo>
                  <a:lnTo>
                    <a:pt x="791125" y="1002481"/>
                  </a:lnTo>
                  <a:lnTo>
                    <a:pt x="751144" y="1024136"/>
                  </a:lnTo>
                  <a:lnTo>
                    <a:pt x="709218" y="1042280"/>
                  </a:lnTo>
                  <a:lnTo>
                    <a:pt x="665532" y="1056722"/>
                  </a:lnTo>
                  <a:lnTo>
                    <a:pt x="620274" y="1067274"/>
                  </a:lnTo>
                  <a:lnTo>
                    <a:pt x="573628" y="1073744"/>
                  </a:lnTo>
                  <a:lnTo>
                    <a:pt x="525779" y="1075944"/>
                  </a:lnTo>
                  <a:lnTo>
                    <a:pt x="477931" y="1073744"/>
                  </a:lnTo>
                  <a:lnTo>
                    <a:pt x="431285" y="1067274"/>
                  </a:lnTo>
                  <a:lnTo>
                    <a:pt x="386027" y="1056722"/>
                  </a:lnTo>
                  <a:lnTo>
                    <a:pt x="342341" y="1042280"/>
                  </a:lnTo>
                  <a:lnTo>
                    <a:pt x="300415" y="1024136"/>
                  </a:lnTo>
                  <a:lnTo>
                    <a:pt x="260434" y="1002481"/>
                  </a:lnTo>
                  <a:lnTo>
                    <a:pt x="222584" y="977505"/>
                  </a:lnTo>
                  <a:lnTo>
                    <a:pt x="187050" y="949399"/>
                  </a:lnTo>
                  <a:lnTo>
                    <a:pt x="154019" y="918352"/>
                  </a:lnTo>
                  <a:lnTo>
                    <a:pt x="123676" y="884555"/>
                  </a:lnTo>
                  <a:lnTo>
                    <a:pt x="96206" y="848197"/>
                  </a:lnTo>
                  <a:lnTo>
                    <a:pt x="71797" y="809469"/>
                  </a:lnTo>
                  <a:lnTo>
                    <a:pt x="50633" y="768561"/>
                  </a:lnTo>
                  <a:lnTo>
                    <a:pt x="32900" y="725663"/>
                  </a:lnTo>
                  <a:lnTo>
                    <a:pt x="18785" y="680965"/>
                  </a:lnTo>
                  <a:lnTo>
                    <a:pt x="8472" y="634657"/>
                  </a:lnTo>
                  <a:lnTo>
                    <a:pt x="2149" y="586929"/>
                  </a:lnTo>
                  <a:lnTo>
                    <a:pt x="0" y="5379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88940" y="592480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0126" y="4898897"/>
            <a:ext cx="1270" cy="682625"/>
          </a:xfrm>
          <a:custGeom>
            <a:avLst/>
            <a:gdLst/>
            <a:ahLst/>
            <a:cxnLst/>
            <a:rect l="l" t="t" r="r" b="b"/>
            <a:pathLst>
              <a:path w="1270" h="682625">
                <a:moveTo>
                  <a:pt x="888" y="682243"/>
                </a:moveTo>
                <a:lnTo>
                  <a:pt x="0" y="0"/>
                </a:lnTo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177337" y="5568950"/>
            <a:ext cx="3432810" cy="2155190"/>
            <a:chOff x="9177337" y="5568950"/>
            <a:chExt cx="3432810" cy="2155190"/>
          </a:xfrm>
        </p:grpSpPr>
        <p:sp>
          <p:nvSpPr>
            <p:cNvPr id="21" name="object 21"/>
            <p:cNvSpPr/>
            <p:nvPr/>
          </p:nvSpPr>
          <p:spPr>
            <a:xfrm>
              <a:off x="9182100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500" y="1063752"/>
                  </a:lnTo>
                  <a:lnTo>
                    <a:pt x="1714500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82100" y="6655308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500" y="399415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93551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1452" y="662940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93551" y="6655308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1452" y="0"/>
                  </a:lnTo>
                  <a:lnTo>
                    <a:pt x="1711452" y="66294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82100" y="6246876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865" y="0"/>
                  </a:moveTo>
                  <a:lnTo>
                    <a:pt x="0" y="400431"/>
                  </a:lnTo>
                  <a:lnTo>
                    <a:pt x="0" y="408559"/>
                  </a:lnTo>
                  <a:lnTo>
                    <a:pt x="1710563" y="807719"/>
                  </a:lnTo>
                  <a:lnTo>
                    <a:pt x="3422904" y="408559"/>
                  </a:lnTo>
                  <a:lnTo>
                    <a:pt x="3422904" y="400431"/>
                  </a:lnTo>
                  <a:lnTo>
                    <a:pt x="17138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82100" y="6246876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9"/>
                  </a:moveTo>
                  <a:lnTo>
                    <a:pt x="1710563" y="807719"/>
                  </a:lnTo>
                  <a:lnTo>
                    <a:pt x="0" y="408559"/>
                  </a:lnTo>
                  <a:lnTo>
                    <a:pt x="0" y="400431"/>
                  </a:lnTo>
                  <a:lnTo>
                    <a:pt x="1713865" y="0"/>
                  </a:lnTo>
                  <a:lnTo>
                    <a:pt x="3422904" y="400431"/>
                  </a:lnTo>
                  <a:lnTo>
                    <a:pt x="3422904" y="40855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68533" y="5581650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525780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80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60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68533" y="5581650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80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60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80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802239" y="592449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872978" y="4915661"/>
            <a:ext cx="1270" cy="682625"/>
          </a:xfrm>
          <a:custGeom>
            <a:avLst/>
            <a:gdLst/>
            <a:ahLst/>
            <a:cxnLst/>
            <a:rect l="l" t="t" r="r" b="b"/>
            <a:pathLst>
              <a:path w="1270" h="682625">
                <a:moveTo>
                  <a:pt x="889" y="682243"/>
                </a:moveTo>
                <a:lnTo>
                  <a:pt x="0" y="0"/>
                </a:lnTo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spc="-1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33955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515867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88635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1943863"/>
            <a:ext cx="8823325" cy="5674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intentionally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accident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disability.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compromises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 marR="1068705">
              <a:lnSpc>
                <a:spcPct val="1141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attributes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respect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location,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social,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managerial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capabilities.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 marR="1139190">
              <a:lnSpc>
                <a:spcPct val="114100"/>
              </a:lnSpc>
              <a:tabLst>
                <a:tab pos="4484370" algn="l"/>
              </a:tabLst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offers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incidence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	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past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present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12700" marR="1713230">
              <a:lnSpc>
                <a:spcPct val="1141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Predictive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AI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correlation between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intelligence/event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816852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C20D-D600-456A-BB38-71B948DC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6BA80-E11B-4238-824F-D799F57D6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0716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9228" y="306451"/>
            <a:ext cx="37166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pc="-11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2863" y="4925314"/>
            <a:ext cx="1278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95" dirty="0">
                <a:solidFill>
                  <a:srgbClr val="3E3E3E"/>
                </a:solidFill>
                <a:latin typeface="Trebuchet MS"/>
                <a:cs typeface="Trebuchet MS"/>
              </a:rPr>
              <a:t>CIA</a:t>
            </a:r>
            <a:r>
              <a:rPr sz="2200" b="1" spc="-1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Trebuchet MS"/>
                <a:cs typeface="Trebuchet MS"/>
              </a:rPr>
              <a:t>Triad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9497" y="1469542"/>
            <a:ext cx="4476115" cy="11734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70"/>
              </a:spcBef>
            </a:pPr>
            <a:r>
              <a:rPr sz="2200" b="1" spc="65" dirty="0">
                <a:solidFill>
                  <a:srgbClr val="3E3E3E"/>
                </a:solidFill>
                <a:latin typeface="Trebuchet MS"/>
                <a:cs typeface="Trebuchet MS"/>
              </a:rPr>
              <a:t>Confidentiality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ct val="1141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known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accessed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only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certain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individuals.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1301" y="4239031"/>
            <a:ext cx="3907154" cy="11734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475"/>
              </a:spcBef>
            </a:pPr>
            <a:r>
              <a:rPr sz="2200" b="1" spc="70" dirty="0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endParaRPr sz="2200">
              <a:latin typeface="Trebuchet MS"/>
              <a:cs typeface="Trebuchet MS"/>
            </a:endParaRPr>
          </a:p>
          <a:p>
            <a:pPr marL="12065" marR="5080" algn="ctr">
              <a:lnSpc>
                <a:spcPct val="114100"/>
              </a:lnSpc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available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to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those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who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can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view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edit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3E3E3E"/>
                </a:solidFill>
                <a:latin typeface="Tahoma"/>
                <a:cs typeface="Tahoma"/>
              </a:rPr>
              <a:t>it.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86855" y="2932176"/>
            <a:ext cx="3980815" cy="4025265"/>
            <a:chOff x="6086855" y="2932176"/>
            <a:chExt cx="3980815" cy="4025265"/>
          </a:xfrm>
        </p:grpSpPr>
        <p:sp>
          <p:nvSpPr>
            <p:cNvPr id="7" name="object 7"/>
            <p:cNvSpPr/>
            <p:nvPr/>
          </p:nvSpPr>
          <p:spPr>
            <a:xfrm>
              <a:off x="7153655" y="2932176"/>
              <a:ext cx="1926589" cy="1188720"/>
            </a:xfrm>
            <a:custGeom>
              <a:avLst/>
              <a:gdLst/>
              <a:ahLst/>
              <a:cxnLst/>
              <a:rect l="l" t="t" r="r" b="b"/>
              <a:pathLst>
                <a:path w="1926590" h="1188720">
                  <a:moveTo>
                    <a:pt x="1442974" y="0"/>
                  </a:moveTo>
                  <a:lnTo>
                    <a:pt x="480949" y="0"/>
                  </a:lnTo>
                  <a:lnTo>
                    <a:pt x="0" y="832103"/>
                  </a:lnTo>
                  <a:lnTo>
                    <a:pt x="179704" y="1142619"/>
                  </a:lnTo>
                  <a:lnTo>
                    <a:pt x="212761" y="1106590"/>
                  </a:lnTo>
                  <a:lnTo>
                    <a:pt x="247564" y="1072195"/>
                  </a:lnTo>
                  <a:lnTo>
                    <a:pt x="284044" y="1039506"/>
                  </a:lnTo>
                  <a:lnTo>
                    <a:pt x="322134" y="1008593"/>
                  </a:lnTo>
                  <a:lnTo>
                    <a:pt x="361766" y="979527"/>
                  </a:lnTo>
                  <a:lnTo>
                    <a:pt x="402871" y="952379"/>
                  </a:lnTo>
                  <a:lnTo>
                    <a:pt x="445382" y="927220"/>
                  </a:lnTo>
                  <a:lnTo>
                    <a:pt x="489230" y="904120"/>
                  </a:lnTo>
                  <a:lnTo>
                    <a:pt x="534348" y="883151"/>
                  </a:lnTo>
                  <a:lnTo>
                    <a:pt x="580667" y="864384"/>
                  </a:lnTo>
                  <a:lnTo>
                    <a:pt x="628119" y="847889"/>
                  </a:lnTo>
                  <a:lnTo>
                    <a:pt x="676636" y="833737"/>
                  </a:lnTo>
                  <a:lnTo>
                    <a:pt x="726150" y="822000"/>
                  </a:lnTo>
                  <a:lnTo>
                    <a:pt x="776593" y="812747"/>
                  </a:lnTo>
                  <a:lnTo>
                    <a:pt x="827897" y="806050"/>
                  </a:lnTo>
                  <a:lnTo>
                    <a:pt x="879993" y="801980"/>
                  </a:lnTo>
                  <a:lnTo>
                    <a:pt x="932815" y="800608"/>
                  </a:lnTo>
                  <a:lnTo>
                    <a:pt x="983135" y="801867"/>
                  </a:lnTo>
                  <a:lnTo>
                    <a:pt x="1032792" y="805604"/>
                  </a:lnTo>
                  <a:lnTo>
                    <a:pt x="1081729" y="811758"/>
                  </a:lnTo>
                  <a:lnTo>
                    <a:pt x="1129887" y="820267"/>
                  </a:lnTo>
                  <a:lnTo>
                    <a:pt x="1177210" y="831069"/>
                  </a:lnTo>
                  <a:lnTo>
                    <a:pt x="1223640" y="844103"/>
                  </a:lnTo>
                  <a:lnTo>
                    <a:pt x="1269119" y="859308"/>
                  </a:lnTo>
                  <a:lnTo>
                    <a:pt x="1313591" y="876622"/>
                  </a:lnTo>
                  <a:lnTo>
                    <a:pt x="1356997" y="895985"/>
                  </a:lnTo>
                  <a:lnTo>
                    <a:pt x="1399281" y="917333"/>
                  </a:lnTo>
                  <a:lnTo>
                    <a:pt x="1440384" y="940606"/>
                  </a:lnTo>
                  <a:lnTo>
                    <a:pt x="1480250" y="965743"/>
                  </a:lnTo>
                  <a:lnTo>
                    <a:pt x="1518821" y="992682"/>
                  </a:lnTo>
                  <a:lnTo>
                    <a:pt x="1556039" y="1021362"/>
                  </a:lnTo>
                  <a:lnTo>
                    <a:pt x="1591848" y="1051721"/>
                  </a:lnTo>
                  <a:lnTo>
                    <a:pt x="1626189" y="1083697"/>
                  </a:lnTo>
                  <a:lnTo>
                    <a:pt x="1659005" y="1117230"/>
                  </a:lnTo>
                  <a:lnTo>
                    <a:pt x="1690239" y="1152258"/>
                  </a:lnTo>
                  <a:lnTo>
                    <a:pt x="1719834" y="1188720"/>
                  </a:lnTo>
                  <a:lnTo>
                    <a:pt x="1926336" y="832103"/>
                  </a:lnTo>
                  <a:lnTo>
                    <a:pt x="14429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14031" y="5771388"/>
              <a:ext cx="1926589" cy="1186180"/>
            </a:xfrm>
            <a:custGeom>
              <a:avLst/>
              <a:gdLst/>
              <a:ahLst/>
              <a:cxnLst/>
              <a:rect l="l" t="t" r="r" b="b"/>
              <a:pathLst>
                <a:path w="1926590" h="1186179">
                  <a:moveTo>
                    <a:pt x="1719834" y="0"/>
                  </a:moveTo>
                  <a:lnTo>
                    <a:pt x="1690239" y="36442"/>
                  </a:lnTo>
                  <a:lnTo>
                    <a:pt x="1659005" y="71453"/>
                  </a:lnTo>
                  <a:lnTo>
                    <a:pt x="1626189" y="104970"/>
                  </a:lnTo>
                  <a:lnTo>
                    <a:pt x="1591848" y="136934"/>
                  </a:lnTo>
                  <a:lnTo>
                    <a:pt x="1556039" y="167281"/>
                  </a:lnTo>
                  <a:lnTo>
                    <a:pt x="1518821" y="195950"/>
                  </a:lnTo>
                  <a:lnTo>
                    <a:pt x="1480250" y="222881"/>
                  </a:lnTo>
                  <a:lnTo>
                    <a:pt x="1440384" y="248010"/>
                  </a:lnTo>
                  <a:lnTo>
                    <a:pt x="1399281" y="271277"/>
                  </a:lnTo>
                  <a:lnTo>
                    <a:pt x="1356997" y="292621"/>
                  </a:lnTo>
                  <a:lnTo>
                    <a:pt x="1313591" y="311979"/>
                  </a:lnTo>
                  <a:lnTo>
                    <a:pt x="1269119" y="329290"/>
                  </a:lnTo>
                  <a:lnTo>
                    <a:pt x="1223640" y="344493"/>
                  </a:lnTo>
                  <a:lnTo>
                    <a:pt x="1177210" y="357526"/>
                  </a:lnTo>
                  <a:lnTo>
                    <a:pt x="1129887" y="368327"/>
                  </a:lnTo>
                  <a:lnTo>
                    <a:pt x="1081729" y="376835"/>
                  </a:lnTo>
                  <a:lnTo>
                    <a:pt x="1032792" y="382988"/>
                  </a:lnTo>
                  <a:lnTo>
                    <a:pt x="983135" y="386725"/>
                  </a:lnTo>
                  <a:lnTo>
                    <a:pt x="932815" y="387985"/>
                  </a:lnTo>
                  <a:lnTo>
                    <a:pt x="879993" y="386612"/>
                  </a:lnTo>
                  <a:lnTo>
                    <a:pt x="827897" y="382538"/>
                  </a:lnTo>
                  <a:lnTo>
                    <a:pt x="776593" y="375833"/>
                  </a:lnTo>
                  <a:lnTo>
                    <a:pt x="726150" y="366563"/>
                  </a:lnTo>
                  <a:lnTo>
                    <a:pt x="676636" y="354797"/>
                  </a:lnTo>
                  <a:lnTo>
                    <a:pt x="628119" y="340602"/>
                  </a:lnTo>
                  <a:lnTo>
                    <a:pt x="580667" y="324048"/>
                  </a:lnTo>
                  <a:lnTo>
                    <a:pt x="534348" y="305202"/>
                  </a:lnTo>
                  <a:lnTo>
                    <a:pt x="489230" y="284132"/>
                  </a:lnTo>
                  <a:lnTo>
                    <a:pt x="445382" y="260907"/>
                  </a:lnTo>
                  <a:lnTo>
                    <a:pt x="402871" y="235594"/>
                  </a:lnTo>
                  <a:lnTo>
                    <a:pt x="361766" y="208261"/>
                  </a:lnTo>
                  <a:lnTo>
                    <a:pt x="322134" y="178977"/>
                  </a:lnTo>
                  <a:lnTo>
                    <a:pt x="284044" y="147809"/>
                  </a:lnTo>
                  <a:lnTo>
                    <a:pt x="247564" y="114827"/>
                  </a:lnTo>
                  <a:lnTo>
                    <a:pt x="212761" y="80097"/>
                  </a:lnTo>
                  <a:lnTo>
                    <a:pt x="179704" y="43687"/>
                  </a:lnTo>
                  <a:lnTo>
                    <a:pt x="0" y="353949"/>
                  </a:lnTo>
                  <a:lnTo>
                    <a:pt x="480949" y="1185672"/>
                  </a:lnTo>
                  <a:lnTo>
                    <a:pt x="1442974" y="1185672"/>
                  </a:lnTo>
                  <a:lnTo>
                    <a:pt x="1926336" y="353949"/>
                  </a:lnTo>
                  <a:lnTo>
                    <a:pt x="171983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86855" y="4026408"/>
              <a:ext cx="1187450" cy="1925320"/>
            </a:xfrm>
            <a:custGeom>
              <a:avLst/>
              <a:gdLst/>
              <a:ahLst/>
              <a:cxnLst/>
              <a:rect l="l" t="t" r="r" b="b"/>
              <a:pathLst>
                <a:path w="1187450" h="1925320">
                  <a:moveTo>
                    <a:pt x="831088" y="0"/>
                  </a:moveTo>
                  <a:lnTo>
                    <a:pt x="0" y="481202"/>
                  </a:lnTo>
                  <a:lnTo>
                    <a:pt x="0" y="1443608"/>
                  </a:lnTo>
                  <a:lnTo>
                    <a:pt x="831088" y="1924811"/>
                  </a:lnTo>
                  <a:lnTo>
                    <a:pt x="1141222" y="1744979"/>
                  </a:lnTo>
                  <a:lnTo>
                    <a:pt x="1104835" y="1711922"/>
                  </a:lnTo>
                  <a:lnTo>
                    <a:pt x="1070127" y="1677119"/>
                  </a:lnTo>
                  <a:lnTo>
                    <a:pt x="1037166" y="1640642"/>
                  </a:lnTo>
                  <a:lnTo>
                    <a:pt x="1006020" y="1602562"/>
                  </a:lnTo>
                  <a:lnTo>
                    <a:pt x="976757" y="1562950"/>
                  </a:lnTo>
                  <a:lnTo>
                    <a:pt x="949444" y="1521877"/>
                  </a:lnTo>
                  <a:lnTo>
                    <a:pt x="924150" y="1479415"/>
                  </a:lnTo>
                  <a:lnTo>
                    <a:pt x="900943" y="1435634"/>
                  </a:lnTo>
                  <a:lnTo>
                    <a:pt x="879890" y="1390606"/>
                  </a:lnTo>
                  <a:lnTo>
                    <a:pt x="861059" y="1344402"/>
                  </a:lnTo>
                  <a:lnTo>
                    <a:pt x="844519" y="1297094"/>
                  </a:lnTo>
                  <a:lnTo>
                    <a:pt x="830337" y="1248751"/>
                  </a:lnTo>
                  <a:lnTo>
                    <a:pt x="818581" y="1199447"/>
                  </a:lnTo>
                  <a:lnTo>
                    <a:pt x="809319" y="1149251"/>
                  </a:lnTo>
                  <a:lnTo>
                    <a:pt x="802620" y="1098235"/>
                  </a:lnTo>
                  <a:lnTo>
                    <a:pt x="798550" y="1046471"/>
                  </a:lnTo>
                  <a:lnTo>
                    <a:pt x="797178" y="994028"/>
                  </a:lnTo>
                  <a:lnTo>
                    <a:pt x="798436" y="943669"/>
                  </a:lnTo>
                  <a:lnTo>
                    <a:pt x="802170" y="893936"/>
                  </a:lnTo>
                  <a:lnTo>
                    <a:pt x="808320" y="844892"/>
                  </a:lnTo>
                  <a:lnTo>
                    <a:pt x="816829" y="796599"/>
                  </a:lnTo>
                  <a:lnTo>
                    <a:pt x="827636" y="749117"/>
                  </a:lnTo>
                  <a:lnTo>
                    <a:pt x="840682" y="702509"/>
                  </a:lnTo>
                  <a:lnTo>
                    <a:pt x="855909" y="656836"/>
                  </a:lnTo>
                  <a:lnTo>
                    <a:pt x="873257" y="612159"/>
                  </a:lnTo>
                  <a:lnTo>
                    <a:pt x="892668" y="568541"/>
                  </a:lnTo>
                  <a:lnTo>
                    <a:pt x="914082" y="526042"/>
                  </a:lnTo>
                  <a:lnTo>
                    <a:pt x="937440" y="484724"/>
                  </a:lnTo>
                  <a:lnTo>
                    <a:pt x="962682" y="444649"/>
                  </a:lnTo>
                  <a:lnTo>
                    <a:pt x="989751" y="405878"/>
                  </a:lnTo>
                  <a:lnTo>
                    <a:pt x="1018586" y="368473"/>
                  </a:lnTo>
                  <a:lnTo>
                    <a:pt x="1049129" y="332495"/>
                  </a:lnTo>
                  <a:lnTo>
                    <a:pt x="1081321" y="298006"/>
                  </a:lnTo>
                  <a:lnTo>
                    <a:pt x="1115102" y="265068"/>
                  </a:lnTo>
                  <a:lnTo>
                    <a:pt x="1150413" y="233741"/>
                  </a:lnTo>
                  <a:lnTo>
                    <a:pt x="1187196" y="204088"/>
                  </a:lnTo>
                  <a:lnTo>
                    <a:pt x="83108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80348" y="3983736"/>
              <a:ext cx="1187450" cy="1925320"/>
            </a:xfrm>
            <a:custGeom>
              <a:avLst/>
              <a:gdLst/>
              <a:ahLst/>
              <a:cxnLst/>
              <a:rect l="l" t="t" r="r" b="b"/>
              <a:pathLst>
                <a:path w="1187450" h="1925320">
                  <a:moveTo>
                    <a:pt x="356107" y="0"/>
                  </a:moveTo>
                  <a:lnTo>
                    <a:pt x="0" y="204088"/>
                  </a:lnTo>
                  <a:lnTo>
                    <a:pt x="36782" y="233741"/>
                  </a:lnTo>
                  <a:lnTo>
                    <a:pt x="72093" y="265068"/>
                  </a:lnTo>
                  <a:lnTo>
                    <a:pt x="105874" y="298006"/>
                  </a:lnTo>
                  <a:lnTo>
                    <a:pt x="138066" y="332495"/>
                  </a:lnTo>
                  <a:lnTo>
                    <a:pt x="168609" y="368473"/>
                  </a:lnTo>
                  <a:lnTo>
                    <a:pt x="197444" y="405878"/>
                  </a:lnTo>
                  <a:lnTo>
                    <a:pt x="224513" y="444649"/>
                  </a:lnTo>
                  <a:lnTo>
                    <a:pt x="249755" y="484724"/>
                  </a:lnTo>
                  <a:lnTo>
                    <a:pt x="273113" y="526042"/>
                  </a:lnTo>
                  <a:lnTo>
                    <a:pt x="294527" y="568541"/>
                  </a:lnTo>
                  <a:lnTo>
                    <a:pt x="313938" y="612159"/>
                  </a:lnTo>
                  <a:lnTo>
                    <a:pt x="331286" y="656836"/>
                  </a:lnTo>
                  <a:lnTo>
                    <a:pt x="346513" y="702509"/>
                  </a:lnTo>
                  <a:lnTo>
                    <a:pt x="359559" y="749117"/>
                  </a:lnTo>
                  <a:lnTo>
                    <a:pt x="370366" y="796599"/>
                  </a:lnTo>
                  <a:lnTo>
                    <a:pt x="378875" y="844892"/>
                  </a:lnTo>
                  <a:lnTo>
                    <a:pt x="385025" y="893936"/>
                  </a:lnTo>
                  <a:lnTo>
                    <a:pt x="388759" y="943669"/>
                  </a:lnTo>
                  <a:lnTo>
                    <a:pt x="390017" y="994028"/>
                  </a:lnTo>
                  <a:lnTo>
                    <a:pt x="388645" y="1046471"/>
                  </a:lnTo>
                  <a:lnTo>
                    <a:pt x="384575" y="1098235"/>
                  </a:lnTo>
                  <a:lnTo>
                    <a:pt x="377876" y="1149251"/>
                  </a:lnTo>
                  <a:lnTo>
                    <a:pt x="368614" y="1199447"/>
                  </a:lnTo>
                  <a:lnTo>
                    <a:pt x="356858" y="1248751"/>
                  </a:lnTo>
                  <a:lnTo>
                    <a:pt x="342676" y="1297094"/>
                  </a:lnTo>
                  <a:lnTo>
                    <a:pt x="326136" y="1344402"/>
                  </a:lnTo>
                  <a:lnTo>
                    <a:pt x="307305" y="1390606"/>
                  </a:lnTo>
                  <a:lnTo>
                    <a:pt x="286252" y="1435634"/>
                  </a:lnTo>
                  <a:lnTo>
                    <a:pt x="263045" y="1479415"/>
                  </a:lnTo>
                  <a:lnTo>
                    <a:pt x="237751" y="1521877"/>
                  </a:lnTo>
                  <a:lnTo>
                    <a:pt x="210438" y="1562950"/>
                  </a:lnTo>
                  <a:lnTo>
                    <a:pt x="181175" y="1602562"/>
                  </a:lnTo>
                  <a:lnTo>
                    <a:pt x="150029" y="1640642"/>
                  </a:lnTo>
                  <a:lnTo>
                    <a:pt x="117068" y="1677119"/>
                  </a:lnTo>
                  <a:lnTo>
                    <a:pt x="82360" y="1711922"/>
                  </a:lnTo>
                  <a:lnTo>
                    <a:pt x="45974" y="1744979"/>
                  </a:lnTo>
                  <a:lnTo>
                    <a:pt x="356107" y="1924812"/>
                  </a:lnTo>
                  <a:lnTo>
                    <a:pt x="1187196" y="1443609"/>
                  </a:lnTo>
                  <a:lnTo>
                    <a:pt x="1187196" y="481202"/>
                  </a:lnTo>
                  <a:lnTo>
                    <a:pt x="35610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388600" y="4129175"/>
            <a:ext cx="4271010" cy="15563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70"/>
              </a:spcBef>
            </a:pPr>
            <a:r>
              <a:rPr sz="2200" b="1" spc="75" dirty="0">
                <a:solidFill>
                  <a:srgbClr val="3E3E3E"/>
                </a:solidFill>
                <a:latin typeface="Trebuchet MS"/>
                <a:cs typeface="Trebuchet MS"/>
              </a:rPr>
              <a:t>Integrity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ct val="114100"/>
              </a:lnSpc>
              <a:tabLst>
                <a:tab pos="1567180" algn="l"/>
              </a:tabLst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stored</a:t>
            </a:r>
            <a:r>
              <a:rPr sz="22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transferred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intended </a:t>
            </a:r>
            <a:r>
              <a:rPr sz="2200" spc="105" dirty="0">
                <a:solidFill>
                  <a:srgbClr val="3E3E3E"/>
                </a:solidFill>
                <a:latin typeface="Tahoma"/>
                <a:cs typeface="Tahoma"/>
              </a:rPr>
              <a:t>manner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authorized	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changes.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7948" y="7326934"/>
            <a:ext cx="4947920" cy="11734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470"/>
              </a:spcBef>
            </a:pPr>
            <a:r>
              <a:rPr sz="2200" b="1" spc="90" dirty="0">
                <a:solidFill>
                  <a:srgbClr val="3E3E3E"/>
                </a:solidFill>
                <a:latin typeface="Trebuchet MS"/>
                <a:cs typeface="Trebuchet MS"/>
              </a:rPr>
              <a:t>Non-repudiation</a:t>
            </a:r>
            <a:endParaRPr sz="2200">
              <a:latin typeface="Trebuchet MS"/>
              <a:cs typeface="Trebuchet MS"/>
            </a:endParaRPr>
          </a:p>
          <a:p>
            <a:pPr marL="12700" marR="5080" algn="ctr">
              <a:lnSpc>
                <a:spcPts val="301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subject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cannot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deny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something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that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has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been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done.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9364" y="760476"/>
            <a:ext cx="5039868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331589"/>
            <a:ext cx="5951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Performing</a:t>
            </a:r>
            <a:r>
              <a:rPr spc="-30" dirty="0"/>
              <a:t> </a:t>
            </a:r>
            <a:r>
              <a:rPr spc="40" dirty="0"/>
              <a:t>Security</a:t>
            </a:r>
            <a:r>
              <a:rPr spc="-60" dirty="0"/>
              <a:t> </a:t>
            </a:r>
            <a:r>
              <a:rPr spc="-10" dirty="0"/>
              <a:t>Assessments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3E3E3E"/>
                </a:solidFill>
              </a:rPr>
              <a:t>Learning</a:t>
            </a:r>
            <a:r>
              <a:rPr spc="-114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8203565" cy="243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626110" marR="5080">
              <a:lnSpc>
                <a:spcPts val="8800"/>
              </a:lnSpc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concerns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00242"/>
            <a:ext cx="6369685" cy="152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Interpret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theory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behind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63239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230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21808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49528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36516" y="4145051"/>
            <a:ext cx="7986395" cy="125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5655" marR="5080" indent="-2053589">
              <a:lnSpc>
                <a:spcPct val="143600"/>
              </a:lnSpc>
              <a:spcBef>
                <a:spcPts val="100"/>
              </a:spcBef>
            </a:pPr>
            <a:r>
              <a:rPr spc="-114" dirty="0"/>
              <a:t>Assess</a:t>
            </a:r>
            <a:r>
              <a:rPr spc="-65" dirty="0"/>
              <a:t> </a:t>
            </a:r>
            <a:r>
              <a:rPr spc="85" dirty="0"/>
              <a:t>Organizational</a:t>
            </a:r>
            <a:r>
              <a:rPr spc="-60" dirty="0"/>
              <a:t> </a:t>
            </a:r>
            <a:r>
              <a:rPr spc="40" dirty="0"/>
              <a:t>Security</a:t>
            </a:r>
            <a:r>
              <a:rPr spc="-45" dirty="0"/>
              <a:t> </a:t>
            </a:r>
            <a:r>
              <a:rPr spc="170" dirty="0"/>
              <a:t>with</a:t>
            </a:r>
            <a:r>
              <a:rPr spc="-55" dirty="0"/>
              <a:t> </a:t>
            </a:r>
            <a:r>
              <a:rPr spc="170" dirty="0"/>
              <a:t>Network </a:t>
            </a:r>
            <a:r>
              <a:rPr spc="-765" dirty="0"/>
              <a:t> </a:t>
            </a:r>
            <a:r>
              <a:rPr spc="5" dirty="0"/>
              <a:t>Reconnaissance</a:t>
            </a:r>
            <a:r>
              <a:rPr spc="-70" dirty="0"/>
              <a:t> </a:t>
            </a:r>
            <a:r>
              <a:rPr spc="-35" dirty="0"/>
              <a:t>Tools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8067" y="306451"/>
            <a:ext cx="7037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Footprinting</a:t>
            </a:r>
            <a:r>
              <a:rPr spc="-2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Network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75" dirty="0">
                <a:solidFill>
                  <a:srgbClr val="3E3E3E"/>
                </a:solidFill>
              </a:rPr>
              <a:t>Layout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8589" y="1933193"/>
            <a:ext cx="9874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Footprinting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layout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rogue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7435" y="760476"/>
            <a:ext cx="1008126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747003" y="2868167"/>
            <a:ext cx="4724400" cy="702945"/>
          </a:xfrm>
          <a:custGeom>
            <a:avLst/>
            <a:gdLst/>
            <a:ahLst/>
            <a:cxnLst/>
            <a:rect l="l" t="t" r="r" b="b"/>
            <a:pathLst>
              <a:path w="4724400" h="702945">
                <a:moveTo>
                  <a:pt x="4607306" y="0"/>
                </a:moveTo>
                <a:lnTo>
                  <a:pt x="117094" y="0"/>
                </a:lnTo>
                <a:lnTo>
                  <a:pt x="71526" y="9205"/>
                </a:lnTo>
                <a:lnTo>
                  <a:pt x="34305" y="34305"/>
                </a:lnTo>
                <a:lnTo>
                  <a:pt x="9205" y="71526"/>
                </a:lnTo>
                <a:lnTo>
                  <a:pt x="0" y="117094"/>
                </a:lnTo>
                <a:lnTo>
                  <a:pt x="0" y="585470"/>
                </a:lnTo>
                <a:lnTo>
                  <a:pt x="9205" y="631037"/>
                </a:lnTo>
                <a:lnTo>
                  <a:pt x="34305" y="668258"/>
                </a:lnTo>
                <a:lnTo>
                  <a:pt x="71526" y="693358"/>
                </a:lnTo>
                <a:lnTo>
                  <a:pt x="117094" y="702564"/>
                </a:lnTo>
                <a:lnTo>
                  <a:pt x="4607306" y="702564"/>
                </a:lnTo>
                <a:lnTo>
                  <a:pt x="4652873" y="693358"/>
                </a:lnTo>
                <a:lnTo>
                  <a:pt x="4690094" y="668258"/>
                </a:lnTo>
                <a:lnTo>
                  <a:pt x="4715194" y="631037"/>
                </a:lnTo>
                <a:lnTo>
                  <a:pt x="4724400" y="585470"/>
                </a:lnTo>
                <a:lnTo>
                  <a:pt x="4724400" y="117094"/>
                </a:lnTo>
                <a:lnTo>
                  <a:pt x="4715194" y="71526"/>
                </a:lnTo>
                <a:lnTo>
                  <a:pt x="4690094" y="34305"/>
                </a:lnTo>
                <a:lnTo>
                  <a:pt x="4652873" y="9205"/>
                </a:lnTo>
                <a:lnTo>
                  <a:pt x="460730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79717" y="3023057"/>
            <a:ext cx="2461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ipconfig/ifconfig/ip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9404" y="5431535"/>
            <a:ext cx="3657600" cy="1839595"/>
          </a:xfrm>
          <a:custGeom>
            <a:avLst/>
            <a:gdLst/>
            <a:ahLst/>
            <a:cxnLst/>
            <a:rect l="l" t="t" r="r" b="b"/>
            <a:pathLst>
              <a:path w="3657600" h="1839595">
                <a:moveTo>
                  <a:pt x="2737866" y="0"/>
                </a:moveTo>
                <a:lnTo>
                  <a:pt x="0" y="0"/>
                </a:lnTo>
                <a:lnTo>
                  <a:pt x="0" y="1839468"/>
                </a:lnTo>
                <a:lnTo>
                  <a:pt x="2737866" y="1839468"/>
                </a:lnTo>
                <a:lnTo>
                  <a:pt x="3657600" y="919733"/>
                </a:lnTo>
                <a:lnTo>
                  <a:pt x="273786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6108" y="5726159"/>
            <a:ext cx="258254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-5" dirty="0">
                <a:latin typeface="Microsoft Sans Serif"/>
                <a:cs typeface="Microsoft Sans Serif"/>
              </a:rPr>
              <a:t>This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code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used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to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120" dirty="0">
                <a:latin typeface="Microsoft Sans Serif"/>
                <a:cs typeface="Microsoft Sans Serif"/>
              </a:rPr>
              <a:t>report </a:t>
            </a:r>
            <a:r>
              <a:rPr sz="2200" spc="95" dirty="0">
                <a:latin typeface="Microsoft Sans Serif"/>
                <a:cs typeface="Microsoft Sans Serif"/>
              </a:rPr>
              <a:t>the </a:t>
            </a:r>
            <a:r>
              <a:rPr sz="2200" spc="30" dirty="0">
                <a:latin typeface="Microsoft Sans Serif"/>
                <a:cs typeface="Microsoft Sans Serif"/>
              </a:rPr>
              <a:t>local </a:t>
            </a:r>
            <a:r>
              <a:rPr sz="2200" spc="-75" dirty="0">
                <a:latin typeface="Microsoft Sans Serif"/>
                <a:cs typeface="Microsoft Sans Serif"/>
              </a:rPr>
              <a:t>IP 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configuration.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92723" y="4354067"/>
            <a:ext cx="7955280" cy="4005579"/>
            <a:chOff x="5792723" y="4354067"/>
            <a:chExt cx="7955280" cy="400557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3391" y="4354067"/>
              <a:ext cx="7944611" cy="40050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2723" y="4646675"/>
              <a:ext cx="7665720" cy="34792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55207" y="4404359"/>
              <a:ext cx="7820025" cy="3881754"/>
            </a:xfrm>
            <a:custGeom>
              <a:avLst/>
              <a:gdLst/>
              <a:ahLst/>
              <a:cxnLst/>
              <a:rect l="l" t="t" r="r" b="b"/>
              <a:pathLst>
                <a:path w="7820025" h="3881754">
                  <a:moveTo>
                    <a:pt x="7819644" y="0"/>
                  </a:moveTo>
                  <a:lnTo>
                    <a:pt x="0" y="0"/>
                  </a:lnTo>
                  <a:lnTo>
                    <a:pt x="0" y="3881628"/>
                  </a:lnTo>
                  <a:lnTo>
                    <a:pt x="7819644" y="3881628"/>
                  </a:lnTo>
                  <a:lnTo>
                    <a:pt x="781964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5207" y="4404359"/>
              <a:ext cx="7820025" cy="3881754"/>
            </a:xfrm>
            <a:custGeom>
              <a:avLst/>
              <a:gdLst/>
              <a:ahLst/>
              <a:cxnLst/>
              <a:rect l="l" t="t" r="r" b="b"/>
              <a:pathLst>
                <a:path w="7820025" h="3881754">
                  <a:moveTo>
                    <a:pt x="0" y="3881628"/>
                  </a:moveTo>
                  <a:lnTo>
                    <a:pt x="7819644" y="3881628"/>
                  </a:lnTo>
                  <a:lnTo>
                    <a:pt x="7819644" y="0"/>
                  </a:lnTo>
                  <a:lnTo>
                    <a:pt x="0" y="0"/>
                  </a:lnTo>
                  <a:lnTo>
                    <a:pt x="0" y="3881628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34202" y="5570601"/>
            <a:ext cx="630364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Ethernet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Ethernet:</a:t>
            </a:r>
            <a:endParaRPr sz="1400">
              <a:latin typeface="Courier New"/>
              <a:cs typeface="Courier New"/>
            </a:endParaRPr>
          </a:p>
          <a:p>
            <a:pPr marL="546100" marR="5080">
              <a:lnSpc>
                <a:spcPct val="100000"/>
              </a:lnSpc>
              <a:tabLst>
                <a:tab pos="3949700" algn="l"/>
              </a:tabLst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Media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State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Media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disconnected </a:t>
            </a:r>
            <a:r>
              <a:rPr sz="1400" spc="-8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Connection-specific DNS Suffix	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Ethernet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Npcap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Loopback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Adapter: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7983" y="6851142"/>
            <a:ext cx="68345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5665" algn="l"/>
              </a:tabLst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Connection-specific DNS Suffix	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Link-local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IPv6 Address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 :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fe80::d5a8:1bc8:8b37:d749%24 </a:t>
            </a:r>
            <a:r>
              <a:rPr sz="1400" spc="-8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Autoconfiguration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IPv4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Address.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169.254.215.73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Subnet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Mask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255.255.0.0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Default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Gateway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92723" y="4099521"/>
            <a:ext cx="7967980" cy="562610"/>
            <a:chOff x="5792723" y="4099521"/>
            <a:chExt cx="7967980" cy="56261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2723" y="4099521"/>
              <a:ext cx="7967472" cy="5486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1011" y="4174223"/>
              <a:ext cx="1868424" cy="4876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38443" y="4145279"/>
              <a:ext cx="7853680" cy="434340"/>
            </a:xfrm>
            <a:custGeom>
              <a:avLst/>
              <a:gdLst/>
              <a:ahLst/>
              <a:cxnLst/>
              <a:rect l="l" t="t" r="r" b="b"/>
              <a:pathLst>
                <a:path w="7853680" h="434339">
                  <a:moveTo>
                    <a:pt x="7733919" y="0"/>
                  </a:moveTo>
                  <a:lnTo>
                    <a:pt x="119252" y="0"/>
                  </a:lnTo>
                  <a:lnTo>
                    <a:pt x="72812" y="9364"/>
                  </a:lnTo>
                  <a:lnTo>
                    <a:pt x="34909" y="34909"/>
                  </a:lnTo>
                  <a:lnTo>
                    <a:pt x="9364" y="72812"/>
                  </a:lnTo>
                  <a:lnTo>
                    <a:pt x="0" y="119253"/>
                  </a:lnTo>
                  <a:lnTo>
                    <a:pt x="0" y="434340"/>
                  </a:lnTo>
                  <a:lnTo>
                    <a:pt x="7853171" y="434340"/>
                  </a:lnTo>
                  <a:lnTo>
                    <a:pt x="7853171" y="119253"/>
                  </a:lnTo>
                  <a:lnTo>
                    <a:pt x="7843807" y="72812"/>
                  </a:lnTo>
                  <a:lnTo>
                    <a:pt x="7818262" y="34909"/>
                  </a:lnTo>
                  <a:lnTo>
                    <a:pt x="7780359" y="9364"/>
                  </a:lnTo>
                  <a:lnTo>
                    <a:pt x="773391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34202" y="4250816"/>
            <a:ext cx="2581275" cy="1132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ct val="202100"/>
              </a:lnSpc>
              <a:spcBef>
                <a:spcPts val="24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\Use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s\D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ep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k&gt;ipco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fi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g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Windows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Configuration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92723" y="8240268"/>
            <a:ext cx="7967980" cy="212090"/>
            <a:chOff x="5792723" y="8240268"/>
            <a:chExt cx="7967980" cy="21209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2723" y="8240268"/>
              <a:ext cx="7967472" cy="2118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38443" y="8285988"/>
              <a:ext cx="7853680" cy="97790"/>
            </a:xfrm>
            <a:custGeom>
              <a:avLst/>
              <a:gdLst/>
              <a:ahLst/>
              <a:cxnLst/>
              <a:rect l="l" t="t" r="r" b="b"/>
              <a:pathLst>
                <a:path w="7853680" h="97790">
                  <a:moveTo>
                    <a:pt x="7853171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7853171" y="97535"/>
                  </a:lnTo>
                  <a:lnTo>
                    <a:pt x="7853171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3667" y="3413747"/>
            <a:ext cx="6399530" cy="4208145"/>
            <a:chOff x="4963667" y="3413747"/>
            <a:chExt cx="6399530" cy="420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2811" y="3665220"/>
              <a:ext cx="6380988" cy="39563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3667" y="3938016"/>
              <a:ext cx="6283451" cy="32613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24627" y="3715512"/>
              <a:ext cx="6256020" cy="3832860"/>
            </a:xfrm>
            <a:custGeom>
              <a:avLst/>
              <a:gdLst/>
              <a:ahLst/>
              <a:cxnLst/>
              <a:rect l="l" t="t" r="r" b="b"/>
              <a:pathLst>
                <a:path w="6256020" h="3832859">
                  <a:moveTo>
                    <a:pt x="6256020" y="0"/>
                  </a:moveTo>
                  <a:lnTo>
                    <a:pt x="0" y="0"/>
                  </a:lnTo>
                  <a:lnTo>
                    <a:pt x="0" y="3832860"/>
                  </a:lnTo>
                  <a:lnTo>
                    <a:pt x="6256020" y="3832860"/>
                  </a:lnTo>
                  <a:lnTo>
                    <a:pt x="625602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4627" y="3715512"/>
              <a:ext cx="6256020" cy="3832860"/>
            </a:xfrm>
            <a:custGeom>
              <a:avLst/>
              <a:gdLst/>
              <a:ahLst/>
              <a:cxnLst/>
              <a:rect l="l" t="t" r="r" b="b"/>
              <a:pathLst>
                <a:path w="6256020" h="3832859">
                  <a:moveTo>
                    <a:pt x="0" y="3832860"/>
                  </a:moveTo>
                  <a:lnTo>
                    <a:pt x="6256020" y="3832860"/>
                  </a:lnTo>
                  <a:lnTo>
                    <a:pt x="6256020" y="0"/>
                  </a:lnTo>
                  <a:lnTo>
                    <a:pt x="0" y="0"/>
                  </a:lnTo>
                  <a:lnTo>
                    <a:pt x="0" y="3832860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5191" y="3413747"/>
              <a:ext cx="6397752" cy="5425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3479" y="3485375"/>
              <a:ext cx="1868424" cy="4876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10911" y="3459480"/>
              <a:ext cx="6283960" cy="428625"/>
            </a:xfrm>
            <a:custGeom>
              <a:avLst/>
              <a:gdLst/>
              <a:ahLst/>
              <a:cxnLst/>
              <a:rect l="l" t="t" r="r" b="b"/>
              <a:pathLst>
                <a:path w="6283959" h="428625">
                  <a:moveTo>
                    <a:pt x="6165849" y="0"/>
                  </a:moveTo>
                  <a:lnTo>
                    <a:pt x="117601" y="0"/>
                  </a:lnTo>
                  <a:lnTo>
                    <a:pt x="71794" y="9231"/>
                  </a:lnTo>
                  <a:lnTo>
                    <a:pt x="34416" y="34417"/>
                  </a:lnTo>
                  <a:lnTo>
                    <a:pt x="9231" y="71794"/>
                  </a:lnTo>
                  <a:lnTo>
                    <a:pt x="0" y="117602"/>
                  </a:lnTo>
                  <a:lnTo>
                    <a:pt x="0" y="428244"/>
                  </a:lnTo>
                  <a:lnTo>
                    <a:pt x="6283452" y="428244"/>
                  </a:lnTo>
                  <a:lnTo>
                    <a:pt x="6283452" y="117602"/>
                  </a:lnTo>
                  <a:lnTo>
                    <a:pt x="6274220" y="71794"/>
                  </a:lnTo>
                  <a:lnTo>
                    <a:pt x="6249035" y="34417"/>
                  </a:lnTo>
                  <a:lnTo>
                    <a:pt x="6211657" y="9231"/>
                  </a:lnTo>
                  <a:lnTo>
                    <a:pt x="616584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4003" y="3562350"/>
            <a:ext cx="5984875" cy="3454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C:\Users\Deepak&gt;ping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192.168.1.1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Pinging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192.168.1.1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32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bytes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of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12700" marR="7486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Reply from 192.168.1.1: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bytes=32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time=10ms TTL=64 </a:t>
            </a:r>
            <a:r>
              <a:rPr sz="1400" spc="-8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Reply from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192.168.1.1: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bytes=32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time=3ms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TTL=64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Reply from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192.168.1.1: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bytes=32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time=4ms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TTL=64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Reply from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192.168.1.1: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bytes=32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time=2ms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TTL=64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Ping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statistics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192.168.1.1: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Packets: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Sent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4,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Received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=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4,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Lost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(0%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loss),</a:t>
            </a:r>
            <a:endParaRPr sz="1400">
              <a:latin typeface="Courier New"/>
              <a:cs typeface="Courier New"/>
            </a:endParaRPr>
          </a:p>
          <a:p>
            <a:pPr marL="439420" marR="855344" indent="-42672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Approximate round trip times in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milli-seconds: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Minimum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2ms,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10ms,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Average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4ms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65191" y="7502588"/>
            <a:ext cx="6398260" cy="208915"/>
            <a:chOff x="4965191" y="7502588"/>
            <a:chExt cx="6398260" cy="20891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191" y="7502588"/>
              <a:ext cx="6397752" cy="2087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10911" y="7548372"/>
              <a:ext cx="6283960" cy="94615"/>
            </a:xfrm>
            <a:custGeom>
              <a:avLst/>
              <a:gdLst/>
              <a:ahLst/>
              <a:cxnLst/>
              <a:rect l="l" t="t" r="r" b="b"/>
              <a:pathLst>
                <a:path w="6283959" h="94615">
                  <a:moveTo>
                    <a:pt x="6283451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6283451" y="94487"/>
                  </a:lnTo>
                  <a:lnTo>
                    <a:pt x="6283451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24226" y="1882292"/>
            <a:ext cx="1160272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2215" marR="5080" indent="-5010150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sweep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connectivity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hive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subnet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57420" y="306451"/>
            <a:ext cx="67379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E3E3E"/>
                </a:solidFill>
              </a:rPr>
              <a:t>Using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15" dirty="0">
                <a:solidFill>
                  <a:srgbClr val="3E3E3E"/>
                </a:solidFill>
              </a:rPr>
              <a:t>Ping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20" dirty="0">
                <a:solidFill>
                  <a:srgbClr val="3E3E3E"/>
                </a:solidFill>
              </a:rPr>
              <a:t>Sweep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45" dirty="0">
                <a:solidFill>
                  <a:srgbClr val="3E3E3E"/>
                </a:solidFill>
              </a:rPr>
              <a:t>to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25" dirty="0">
                <a:solidFill>
                  <a:srgbClr val="3E3E3E"/>
                </a:solidFill>
              </a:rPr>
              <a:t>Test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Connectivity</a:t>
            </a: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7435" y="760476"/>
            <a:ext cx="1008126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7835" y="306451"/>
            <a:ext cx="6179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3E3E3E"/>
                </a:solidFill>
              </a:rPr>
              <a:t>Address</a:t>
            </a:r>
            <a:r>
              <a:rPr spc="-40" dirty="0">
                <a:solidFill>
                  <a:srgbClr val="3E3E3E"/>
                </a:solidFill>
              </a:rPr>
              <a:t> </a:t>
            </a:r>
            <a:r>
              <a:rPr spc="40" dirty="0">
                <a:solidFill>
                  <a:srgbClr val="3E3E3E"/>
                </a:solidFill>
              </a:rPr>
              <a:t>Resolution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Protocol</a:t>
            </a:r>
            <a:r>
              <a:rPr spc="-25" dirty="0">
                <a:solidFill>
                  <a:srgbClr val="3E3E3E"/>
                </a:solidFill>
              </a:rPr>
              <a:t> </a:t>
            </a:r>
            <a:r>
              <a:rPr spc="-10" dirty="0">
                <a:solidFill>
                  <a:srgbClr val="3E3E3E"/>
                </a:solidFill>
              </a:rPr>
              <a:t>Cache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5428" y="760476"/>
            <a:ext cx="87843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60847" y="3799332"/>
            <a:ext cx="6422390" cy="3589020"/>
            <a:chOff x="5260847" y="3799332"/>
            <a:chExt cx="6422390" cy="3589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9991" y="3799332"/>
              <a:ext cx="6412992" cy="35890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0847" y="4207764"/>
              <a:ext cx="6071615" cy="28346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21807" y="3849624"/>
              <a:ext cx="6288405" cy="3465829"/>
            </a:xfrm>
            <a:custGeom>
              <a:avLst/>
              <a:gdLst/>
              <a:ahLst/>
              <a:cxnLst/>
              <a:rect l="l" t="t" r="r" b="b"/>
              <a:pathLst>
                <a:path w="6288405" h="3465829">
                  <a:moveTo>
                    <a:pt x="6288024" y="0"/>
                  </a:moveTo>
                  <a:lnTo>
                    <a:pt x="0" y="0"/>
                  </a:lnTo>
                  <a:lnTo>
                    <a:pt x="0" y="3465576"/>
                  </a:lnTo>
                  <a:lnTo>
                    <a:pt x="6288024" y="3465576"/>
                  </a:lnTo>
                  <a:lnTo>
                    <a:pt x="628802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21807" y="3849624"/>
              <a:ext cx="6288405" cy="3465829"/>
            </a:xfrm>
            <a:custGeom>
              <a:avLst/>
              <a:gdLst/>
              <a:ahLst/>
              <a:cxnLst/>
              <a:rect l="l" t="t" r="r" b="b"/>
              <a:pathLst>
                <a:path w="6288405" h="3465829">
                  <a:moveTo>
                    <a:pt x="0" y="3465576"/>
                  </a:moveTo>
                  <a:lnTo>
                    <a:pt x="6288024" y="3465576"/>
                  </a:lnTo>
                  <a:lnTo>
                    <a:pt x="6288024" y="0"/>
                  </a:lnTo>
                  <a:lnTo>
                    <a:pt x="0" y="0"/>
                  </a:lnTo>
                  <a:lnTo>
                    <a:pt x="0" y="3465576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96128" y="5169425"/>
          <a:ext cx="5595620" cy="16957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Internet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Physical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04-92-26-a2-39-Of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dynamic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ff-ff-ff-ff-ff-ff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224.0.0.22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01-00-5e-00-00-16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224.0.0.251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01-00-5e-00-00-fb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87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224.0.0.252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01-00-5e-00-00-fc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239.255.255.250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01-00-5e-7f-ff-fa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ff-ff-ff-ff-ff-ff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5263896" y="3572281"/>
            <a:ext cx="6428740" cy="538480"/>
            <a:chOff x="5263896" y="3572281"/>
            <a:chExt cx="6428740" cy="5384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3896" y="3572281"/>
              <a:ext cx="6428232" cy="5013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9136" y="3622535"/>
              <a:ext cx="1868423" cy="487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09616" y="3617976"/>
              <a:ext cx="6314440" cy="387350"/>
            </a:xfrm>
            <a:custGeom>
              <a:avLst/>
              <a:gdLst/>
              <a:ahLst/>
              <a:cxnLst/>
              <a:rect l="l" t="t" r="r" b="b"/>
              <a:pathLst>
                <a:path w="6314440" h="387350">
                  <a:moveTo>
                    <a:pt x="6207633" y="0"/>
                  </a:moveTo>
                  <a:lnTo>
                    <a:pt x="106299" y="0"/>
                  </a:lnTo>
                  <a:lnTo>
                    <a:pt x="64936" y="8358"/>
                  </a:lnTo>
                  <a:lnTo>
                    <a:pt x="31146" y="31146"/>
                  </a:lnTo>
                  <a:lnTo>
                    <a:pt x="8358" y="64936"/>
                  </a:lnTo>
                  <a:lnTo>
                    <a:pt x="0" y="106299"/>
                  </a:lnTo>
                  <a:lnTo>
                    <a:pt x="0" y="387096"/>
                  </a:lnTo>
                  <a:lnTo>
                    <a:pt x="6313932" y="387096"/>
                  </a:lnTo>
                  <a:lnTo>
                    <a:pt x="6313932" y="106299"/>
                  </a:lnTo>
                  <a:lnTo>
                    <a:pt x="6305573" y="64936"/>
                  </a:lnTo>
                  <a:lnTo>
                    <a:pt x="6282785" y="31146"/>
                  </a:lnTo>
                  <a:lnTo>
                    <a:pt x="6248995" y="8358"/>
                  </a:lnTo>
                  <a:lnTo>
                    <a:pt x="620763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01817" y="3697985"/>
            <a:ext cx="3536950" cy="1455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ts val="5040"/>
              </a:lnSpc>
              <a:spcBef>
                <a:spcPts val="1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C:\Users\Deepak&gt;arp</a:t>
            </a:r>
            <a:r>
              <a:rPr sz="1400" spc="9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-a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Interface: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192.168.43.126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---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0x4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63896" y="7269429"/>
            <a:ext cx="6428740" cy="200025"/>
            <a:chOff x="5263896" y="7269429"/>
            <a:chExt cx="6428740" cy="2000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3896" y="7269429"/>
              <a:ext cx="6428232" cy="1995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9616" y="7315199"/>
              <a:ext cx="6314440" cy="85725"/>
            </a:xfrm>
            <a:custGeom>
              <a:avLst/>
              <a:gdLst/>
              <a:ahLst/>
              <a:cxnLst/>
              <a:rect l="l" t="t" r="r" b="b"/>
              <a:pathLst>
                <a:path w="6314440" h="85725">
                  <a:moveTo>
                    <a:pt x="6313932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6313932" y="85343"/>
                  </a:lnTo>
                  <a:lnTo>
                    <a:pt x="6313932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81326" y="1882292"/>
            <a:ext cx="122904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930" marR="5080" indent="-3110865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given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shows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Resolution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 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(ARP)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cache,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(MAC)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mapping,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spoofing.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884" y="306451"/>
            <a:ext cx="3887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Route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Traceroute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052" y="760476"/>
            <a:ext cx="55443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00984" y="2398763"/>
            <a:ext cx="9706610" cy="4582795"/>
            <a:chOff x="3300984" y="2398763"/>
            <a:chExt cx="9706610" cy="45827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6036" y="2703575"/>
              <a:ext cx="9671304" cy="42245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6892" y="3002279"/>
              <a:ext cx="7985759" cy="36880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87852" y="2753867"/>
              <a:ext cx="9546590" cy="4101465"/>
            </a:xfrm>
            <a:custGeom>
              <a:avLst/>
              <a:gdLst/>
              <a:ahLst/>
              <a:cxnLst/>
              <a:rect l="l" t="t" r="r" b="b"/>
              <a:pathLst>
                <a:path w="9546590" h="4101465">
                  <a:moveTo>
                    <a:pt x="9546336" y="0"/>
                  </a:moveTo>
                  <a:lnTo>
                    <a:pt x="0" y="0"/>
                  </a:lnTo>
                  <a:lnTo>
                    <a:pt x="0" y="4101084"/>
                  </a:lnTo>
                  <a:lnTo>
                    <a:pt x="9546336" y="4101084"/>
                  </a:lnTo>
                  <a:lnTo>
                    <a:pt x="95463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87852" y="2753867"/>
              <a:ext cx="9546590" cy="4101465"/>
            </a:xfrm>
            <a:custGeom>
              <a:avLst/>
              <a:gdLst/>
              <a:ahLst/>
              <a:cxnLst/>
              <a:rect l="l" t="t" r="r" b="b"/>
              <a:pathLst>
                <a:path w="9546590" h="4101465">
                  <a:moveTo>
                    <a:pt x="0" y="4101084"/>
                  </a:moveTo>
                  <a:lnTo>
                    <a:pt x="9546336" y="4101084"/>
                  </a:lnTo>
                  <a:lnTo>
                    <a:pt x="9546336" y="0"/>
                  </a:lnTo>
                  <a:lnTo>
                    <a:pt x="0" y="0"/>
                  </a:lnTo>
                  <a:lnTo>
                    <a:pt x="0" y="4101084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320" y="2398763"/>
              <a:ext cx="9680448" cy="4145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68040" y="2444495"/>
              <a:ext cx="9566275" cy="300355"/>
            </a:xfrm>
            <a:custGeom>
              <a:avLst/>
              <a:gdLst/>
              <a:ahLst/>
              <a:cxnLst/>
              <a:rect l="l" t="t" r="r" b="b"/>
              <a:pathLst>
                <a:path w="9566275" h="300355">
                  <a:moveTo>
                    <a:pt x="9483725" y="0"/>
                  </a:moveTo>
                  <a:lnTo>
                    <a:pt x="82423" y="0"/>
                  </a:lnTo>
                  <a:lnTo>
                    <a:pt x="50363" y="6484"/>
                  </a:lnTo>
                  <a:lnTo>
                    <a:pt x="24161" y="24161"/>
                  </a:lnTo>
                  <a:lnTo>
                    <a:pt x="6484" y="50363"/>
                  </a:lnTo>
                  <a:lnTo>
                    <a:pt x="0" y="82423"/>
                  </a:lnTo>
                  <a:lnTo>
                    <a:pt x="0" y="300227"/>
                  </a:lnTo>
                  <a:lnTo>
                    <a:pt x="9566148" y="300227"/>
                  </a:lnTo>
                  <a:lnTo>
                    <a:pt x="9566148" y="82423"/>
                  </a:lnTo>
                  <a:lnTo>
                    <a:pt x="9559663" y="50363"/>
                  </a:lnTo>
                  <a:lnTo>
                    <a:pt x="9541986" y="24161"/>
                  </a:lnTo>
                  <a:lnTo>
                    <a:pt x="9515784" y="6484"/>
                  </a:lnTo>
                  <a:lnTo>
                    <a:pt x="948372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0984" y="6809181"/>
              <a:ext cx="9663683" cy="1721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46704" y="6854952"/>
              <a:ext cx="9549765" cy="58419"/>
            </a:xfrm>
            <a:custGeom>
              <a:avLst/>
              <a:gdLst/>
              <a:ahLst/>
              <a:cxnLst/>
              <a:rect l="l" t="t" r="r" b="b"/>
              <a:pathLst>
                <a:path w="9549765" h="58420">
                  <a:moveTo>
                    <a:pt x="95493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9549384" y="57912"/>
                  </a:lnTo>
                  <a:lnTo>
                    <a:pt x="9549384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67480" y="2468118"/>
            <a:ext cx="7687309" cy="4040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C:\Users\Deepak&gt;route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PRINT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================================================================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List</a:t>
            </a:r>
            <a:endParaRPr sz="1400">
              <a:latin typeface="Courier New"/>
              <a:cs typeface="Courier New"/>
            </a:endParaRPr>
          </a:p>
          <a:p>
            <a:pPr marL="119380" marR="855980" indent="1066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2...10 7d la 3a 7c 39 ......Realtek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PCIe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GBE Family Controller </a:t>
            </a:r>
            <a:r>
              <a:rPr sz="1400" spc="-8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24...02 00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4c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4f 4f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50 ......Npcap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Loopback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Adapter</a:t>
            </a:r>
            <a:endParaRPr sz="1400">
              <a:latin typeface="Courier New"/>
              <a:cs typeface="Courier New"/>
            </a:endParaRPr>
          </a:p>
          <a:p>
            <a:pPr marL="119380" marR="5715" indent="1066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9...ea 9e b4 13 69 6b ......Microsoft Wi-Fi Direct Virtual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 #3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19...fa 9e b4 13 69 6b ......Microsoft Wi-Fi Direct Virtual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 #4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17...00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50 56 c0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00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01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......VMware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Virtual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Ethernet Adapter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VMnet1</a:t>
            </a:r>
            <a:endParaRPr sz="1400">
              <a:latin typeface="Courier New"/>
              <a:cs typeface="Courier New"/>
            </a:endParaRPr>
          </a:p>
          <a:p>
            <a:pPr marL="119380" marR="5080" indent="1066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5...00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50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56 c0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00 08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......VMware Virtual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Ethernet Adapter for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VMnet8 </a:t>
            </a:r>
            <a:r>
              <a:rPr sz="1400" spc="-8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4...ea 9e 57 13 ae 74 ......Qualcomm QCA9377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802.11ac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Wireless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Adapter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23...e8 9e b4 13 69 6c ......Bluetooth Device (Personal Area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Network)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1...........................Software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Loopback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Interface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================================================================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iPv4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Route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Table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================================================================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9415" y="1706880"/>
            <a:ext cx="8837930" cy="7013575"/>
            <a:chOff x="3709415" y="1706880"/>
            <a:chExt cx="8837930" cy="7013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59" y="1706880"/>
              <a:ext cx="8828531" cy="70134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9415" y="1908047"/>
              <a:ext cx="8624316" cy="66751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70375" y="1757171"/>
              <a:ext cx="8703945" cy="6890384"/>
            </a:xfrm>
            <a:custGeom>
              <a:avLst/>
              <a:gdLst/>
              <a:ahLst/>
              <a:cxnLst/>
              <a:rect l="l" t="t" r="r" b="b"/>
              <a:pathLst>
                <a:path w="8703945" h="6890384">
                  <a:moveTo>
                    <a:pt x="8703564" y="0"/>
                  </a:moveTo>
                  <a:lnTo>
                    <a:pt x="0" y="0"/>
                  </a:lnTo>
                  <a:lnTo>
                    <a:pt x="0" y="6890004"/>
                  </a:lnTo>
                  <a:lnTo>
                    <a:pt x="8703564" y="6890004"/>
                  </a:lnTo>
                  <a:lnTo>
                    <a:pt x="870356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0375" y="1757171"/>
              <a:ext cx="8703945" cy="6890384"/>
            </a:xfrm>
            <a:custGeom>
              <a:avLst/>
              <a:gdLst/>
              <a:ahLst/>
              <a:cxnLst/>
              <a:rect l="l" t="t" r="r" b="b"/>
              <a:pathLst>
                <a:path w="8703945" h="6890384">
                  <a:moveTo>
                    <a:pt x="0" y="6890004"/>
                  </a:moveTo>
                  <a:lnTo>
                    <a:pt x="8703564" y="6890004"/>
                  </a:lnTo>
                  <a:lnTo>
                    <a:pt x="8703564" y="0"/>
                  </a:lnTo>
                  <a:lnTo>
                    <a:pt x="0" y="0"/>
                  </a:lnTo>
                  <a:lnTo>
                    <a:pt x="0" y="6890004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30320" y="2442609"/>
          <a:ext cx="8368665" cy="575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Destination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Netmask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Gateway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63817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5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Metric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097280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0383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495"/>
                        </a:lnSpc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331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331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331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671830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233">
                <a:tc>
                  <a:txBody>
                    <a:bodyPr/>
                    <a:lstStyle/>
                    <a:p>
                      <a:pPr marL="671830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671830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0988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281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marL="351155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51155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281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51155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281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233">
                <a:tc>
                  <a:txBody>
                    <a:bodyPr/>
                    <a:lstStyle/>
                    <a:p>
                      <a:pPr marL="565150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400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55.255.255.0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659">
                <a:tc>
                  <a:txBody>
                    <a:bodyPr/>
                    <a:lstStyle/>
                    <a:p>
                      <a:pPr marL="351155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0988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441">
                <a:tc>
                  <a:txBody>
                    <a:bodyPr/>
                    <a:lstStyle/>
                    <a:p>
                      <a:pPr marL="351155" marR="317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331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281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59">
                <a:tc>
                  <a:txBody>
                    <a:bodyPr/>
                    <a:lstStyle/>
                    <a:p>
                      <a:pPr marL="883919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224.0.0.0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240.0.0.0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3550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842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127.0.0.1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3550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169.254.57.177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3334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169.254.215.73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281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3334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169.254.216.90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7674">
                <a:tc>
                  <a:txBody>
                    <a:bodyPr/>
                    <a:lstStyle/>
                    <a:p>
                      <a:pPr marL="244475" marR="3175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310515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255.255.255.255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742950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On-link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ts val="1495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192.168.43.126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311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62070" y="8161731"/>
            <a:ext cx="831278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==============================================================================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04844" y="1402067"/>
            <a:ext cx="8837930" cy="495934"/>
            <a:chOff x="3704844" y="1402067"/>
            <a:chExt cx="8837930" cy="49593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4844" y="1402067"/>
              <a:ext cx="8837676" cy="4236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988" y="1409687"/>
              <a:ext cx="1868424" cy="4876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50564" y="1447800"/>
              <a:ext cx="8723630" cy="309880"/>
            </a:xfrm>
            <a:custGeom>
              <a:avLst/>
              <a:gdLst/>
              <a:ahLst/>
              <a:cxnLst/>
              <a:rect l="l" t="t" r="r" b="b"/>
              <a:pathLst>
                <a:path w="8723630" h="309880">
                  <a:moveTo>
                    <a:pt x="8638413" y="0"/>
                  </a:moveTo>
                  <a:lnTo>
                    <a:pt x="84962" y="0"/>
                  </a:lnTo>
                  <a:lnTo>
                    <a:pt x="51863" y="6667"/>
                  </a:lnTo>
                  <a:lnTo>
                    <a:pt x="24860" y="24860"/>
                  </a:lnTo>
                  <a:lnTo>
                    <a:pt x="6667" y="51863"/>
                  </a:lnTo>
                  <a:lnTo>
                    <a:pt x="0" y="84963"/>
                  </a:lnTo>
                  <a:lnTo>
                    <a:pt x="0" y="309372"/>
                  </a:lnTo>
                  <a:lnTo>
                    <a:pt x="8723376" y="309372"/>
                  </a:lnTo>
                  <a:lnTo>
                    <a:pt x="8723376" y="84963"/>
                  </a:lnTo>
                  <a:lnTo>
                    <a:pt x="8716708" y="51863"/>
                  </a:lnTo>
                  <a:lnTo>
                    <a:pt x="8698515" y="24860"/>
                  </a:lnTo>
                  <a:lnTo>
                    <a:pt x="8671512" y="6667"/>
                  </a:lnTo>
                  <a:lnTo>
                    <a:pt x="863841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55211" y="1485391"/>
            <a:ext cx="831913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635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==============================================================================</a:t>
            </a:r>
            <a:endParaRPr sz="1400">
              <a:latin typeface="Courier New"/>
              <a:cs typeface="Courier New"/>
            </a:endParaRPr>
          </a:p>
          <a:p>
            <a:pPr marL="635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Active</a:t>
            </a:r>
            <a:r>
              <a:rPr sz="14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Routes: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47515" y="8601456"/>
            <a:ext cx="8825865" cy="247015"/>
            <a:chOff x="3747515" y="8601456"/>
            <a:chExt cx="8825865" cy="24701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7515" y="8601456"/>
              <a:ext cx="8825484" cy="2469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93235" y="8647176"/>
              <a:ext cx="8711565" cy="132715"/>
            </a:xfrm>
            <a:custGeom>
              <a:avLst/>
              <a:gdLst/>
              <a:ahLst/>
              <a:cxnLst/>
              <a:rect l="l" t="t" r="r" b="b"/>
              <a:pathLst>
                <a:path w="8711565" h="132715">
                  <a:moveTo>
                    <a:pt x="8711183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8711183" y="132588"/>
                  </a:lnTo>
                  <a:lnTo>
                    <a:pt x="8711183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183884" y="306451"/>
            <a:ext cx="3887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Route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9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Traceroute</a:t>
            </a: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69052" y="760476"/>
            <a:ext cx="5544311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4592" y="306451"/>
            <a:ext cx="322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solidFill>
                  <a:srgbClr val="3E3E3E"/>
                </a:solidFill>
              </a:rPr>
              <a:t>Route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Tracert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4415" y="760476"/>
            <a:ext cx="51114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89532" y="2229611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20" h="2342515">
                <a:moveTo>
                  <a:pt x="5675122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8"/>
                </a:lnTo>
                <a:lnTo>
                  <a:pt x="0" y="1951990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2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20" y="1951990"/>
                </a:lnTo>
                <a:lnTo>
                  <a:pt x="6065520" y="390398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3207" y="2831439"/>
            <a:ext cx="5087620" cy="1068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10" dirty="0">
                <a:latin typeface="Microsoft Sans Serif"/>
                <a:cs typeface="Microsoft Sans Serif"/>
              </a:rPr>
              <a:t>Shows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local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routing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table</a:t>
            </a:r>
            <a:endParaRPr sz="20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55" dirty="0">
                <a:latin typeface="Microsoft Sans Serif"/>
                <a:cs typeface="Microsoft Sans Serif"/>
              </a:rPr>
              <a:t>Identifies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default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100" dirty="0">
                <a:latin typeface="Microsoft Sans Serif"/>
                <a:cs typeface="Microsoft Sans Serif"/>
              </a:rPr>
              <a:t>route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and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local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subnet</a:t>
            </a:r>
            <a:endParaRPr sz="20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Checks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suspicious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entries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5160" y="1719072"/>
            <a:ext cx="2875915" cy="820419"/>
          </a:xfrm>
          <a:custGeom>
            <a:avLst/>
            <a:gdLst/>
            <a:ahLst/>
            <a:cxnLst/>
            <a:rect l="l" t="t" r="r" b="b"/>
            <a:pathLst>
              <a:path w="2875915" h="820419">
                <a:moveTo>
                  <a:pt x="2739136" y="0"/>
                </a:moveTo>
                <a:lnTo>
                  <a:pt x="136651" y="0"/>
                </a:lnTo>
                <a:lnTo>
                  <a:pt x="93472" y="6969"/>
                </a:lnTo>
                <a:lnTo>
                  <a:pt x="55961" y="26375"/>
                </a:lnTo>
                <a:lnTo>
                  <a:pt x="26375" y="55961"/>
                </a:lnTo>
                <a:lnTo>
                  <a:pt x="6969" y="93472"/>
                </a:lnTo>
                <a:lnTo>
                  <a:pt x="0" y="136651"/>
                </a:lnTo>
                <a:lnTo>
                  <a:pt x="0" y="683259"/>
                </a:lnTo>
                <a:lnTo>
                  <a:pt x="6969" y="726439"/>
                </a:lnTo>
                <a:lnTo>
                  <a:pt x="26375" y="763950"/>
                </a:lnTo>
                <a:lnTo>
                  <a:pt x="55961" y="793536"/>
                </a:lnTo>
                <a:lnTo>
                  <a:pt x="93472" y="812942"/>
                </a:lnTo>
                <a:lnTo>
                  <a:pt x="136651" y="819911"/>
                </a:lnTo>
                <a:lnTo>
                  <a:pt x="2739136" y="819911"/>
                </a:lnTo>
                <a:lnTo>
                  <a:pt x="2782316" y="812942"/>
                </a:lnTo>
                <a:lnTo>
                  <a:pt x="2819826" y="793536"/>
                </a:lnTo>
                <a:lnTo>
                  <a:pt x="2849412" y="763950"/>
                </a:lnTo>
                <a:lnTo>
                  <a:pt x="2868818" y="726439"/>
                </a:lnTo>
                <a:lnTo>
                  <a:pt x="2875788" y="683259"/>
                </a:lnTo>
                <a:lnTo>
                  <a:pt x="2875788" y="136651"/>
                </a:lnTo>
                <a:lnTo>
                  <a:pt x="2868818" y="93472"/>
                </a:lnTo>
                <a:lnTo>
                  <a:pt x="2849412" y="55961"/>
                </a:lnTo>
                <a:lnTo>
                  <a:pt x="2819826" y="26375"/>
                </a:lnTo>
                <a:lnTo>
                  <a:pt x="2782316" y="6969"/>
                </a:lnTo>
                <a:lnTo>
                  <a:pt x="273913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5134" y="1933193"/>
            <a:ext cx="735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ute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8595" y="2269235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19" h="2342515">
                <a:moveTo>
                  <a:pt x="5675121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8"/>
                </a:lnTo>
                <a:lnTo>
                  <a:pt x="0" y="1951990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1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19" y="1951990"/>
                </a:lnTo>
                <a:lnTo>
                  <a:pt x="6065519" y="390398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72525" y="2870682"/>
            <a:ext cx="5278120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25" dirty="0">
                <a:latin typeface="Microsoft Sans Serif"/>
                <a:cs typeface="Microsoft Sans Serif"/>
              </a:rPr>
              <a:t>Provides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latency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and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packet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loss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statistics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along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100" dirty="0">
                <a:latin typeface="Microsoft Sans Serif"/>
                <a:cs typeface="Microsoft Sans Serif"/>
              </a:rPr>
              <a:t>route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over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longer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time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Uses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Pathping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tool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Windows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72700" y="1719072"/>
            <a:ext cx="2877820" cy="858519"/>
          </a:xfrm>
          <a:custGeom>
            <a:avLst/>
            <a:gdLst/>
            <a:ahLst/>
            <a:cxnLst/>
            <a:rect l="l" t="t" r="r" b="b"/>
            <a:pathLst>
              <a:path w="2877819" h="858519">
                <a:moveTo>
                  <a:pt x="2734309" y="0"/>
                </a:moveTo>
                <a:lnTo>
                  <a:pt x="143001" y="0"/>
                </a:lnTo>
                <a:lnTo>
                  <a:pt x="97796" y="7288"/>
                </a:lnTo>
                <a:lnTo>
                  <a:pt x="58539" y="27586"/>
                </a:lnTo>
                <a:lnTo>
                  <a:pt x="27586" y="58539"/>
                </a:lnTo>
                <a:lnTo>
                  <a:pt x="7288" y="97796"/>
                </a:lnTo>
                <a:lnTo>
                  <a:pt x="0" y="143001"/>
                </a:lnTo>
                <a:lnTo>
                  <a:pt x="0" y="715009"/>
                </a:lnTo>
                <a:lnTo>
                  <a:pt x="7288" y="760215"/>
                </a:lnTo>
                <a:lnTo>
                  <a:pt x="27586" y="799472"/>
                </a:lnTo>
                <a:lnTo>
                  <a:pt x="58539" y="830425"/>
                </a:lnTo>
                <a:lnTo>
                  <a:pt x="97796" y="850723"/>
                </a:lnTo>
                <a:lnTo>
                  <a:pt x="143001" y="858011"/>
                </a:lnTo>
                <a:lnTo>
                  <a:pt x="2734309" y="858011"/>
                </a:lnTo>
                <a:lnTo>
                  <a:pt x="2779515" y="850723"/>
                </a:lnTo>
                <a:lnTo>
                  <a:pt x="2818772" y="830425"/>
                </a:lnTo>
                <a:lnTo>
                  <a:pt x="2849725" y="799472"/>
                </a:lnTo>
                <a:lnTo>
                  <a:pt x="2870023" y="760215"/>
                </a:lnTo>
                <a:lnTo>
                  <a:pt x="2877311" y="715009"/>
                </a:lnTo>
                <a:lnTo>
                  <a:pt x="2877311" y="143001"/>
                </a:lnTo>
                <a:lnTo>
                  <a:pt x="2870023" y="97796"/>
                </a:lnTo>
                <a:lnTo>
                  <a:pt x="2849725" y="58539"/>
                </a:lnTo>
                <a:lnTo>
                  <a:pt x="2818772" y="27586"/>
                </a:lnTo>
                <a:lnTo>
                  <a:pt x="2779515" y="7288"/>
                </a:lnTo>
                <a:lnTo>
                  <a:pt x="2734309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32134" y="1952320"/>
            <a:ext cx="1760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path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22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mtr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78595" y="5583935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19" h="2342515">
                <a:moveTo>
                  <a:pt x="5675121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7"/>
                </a:lnTo>
                <a:lnTo>
                  <a:pt x="0" y="1951989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1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19" y="1951989"/>
                </a:lnTo>
                <a:lnTo>
                  <a:pt x="6065519" y="390397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72525" y="6359204"/>
            <a:ext cx="4857750" cy="72136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15" dirty="0">
                <a:latin typeface="Microsoft Sans Serif"/>
                <a:cs typeface="Microsoft Sans Serif"/>
              </a:rPr>
              <a:t>Carries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out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Linux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host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100" dirty="0">
                <a:latin typeface="Microsoft Sans Serif"/>
                <a:cs typeface="Microsoft Sans Serif"/>
              </a:rPr>
              <a:t>route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discovery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Uses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UDP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but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114" dirty="0">
                <a:latin typeface="Microsoft Sans Serif"/>
                <a:cs typeface="Microsoft Sans Serif"/>
              </a:rPr>
              <a:t>not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CMP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52888" y="5177028"/>
            <a:ext cx="2875915" cy="817244"/>
          </a:xfrm>
          <a:custGeom>
            <a:avLst/>
            <a:gdLst/>
            <a:ahLst/>
            <a:cxnLst/>
            <a:rect l="l" t="t" r="r" b="b"/>
            <a:pathLst>
              <a:path w="2875915" h="817245">
                <a:moveTo>
                  <a:pt x="2739643" y="0"/>
                </a:moveTo>
                <a:lnTo>
                  <a:pt x="136143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4"/>
                </a:lnTo>
                <a:lnTo>
                  <a:pt x="0" y="680720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3" y="816864"/>
                </a:lnTo>
                <a:lnTo>
                  <a:pt x="2739643" y="816864"/>
                </a:lnTo>
                <a:lnTo>
                  <a:pt x="2782673" y="809922"/>
                </a:lnTo>
                <a:lnTo>
                  <a:pt x="2820046" y="790594"/>
                </a:lnTo>
                <a:lnTo>
                  <a:pt x="2849518" y="761122"/>
                </a:lnTo>
                <a:lnTo>
                  <a:pt x="2868846" y="723749"/>
                </a:lnTo>
                <a:lnTo>
                  <a:pt x="2875788" y="680720"/>
                </a:lnTo>
                <a:lnTo>
                  <a:pt x="2875788" y="136144"/>
                </a:lnTo>
                <a:lnTo>
                  <a:pt x="2868846" y="93114"/>
                </a:lnTo>
                <a:lnTo>
                  <a:pt x="2849518" y="55741"/>
                </a:lnTo>
                <a:lnTo>
                  <a:pt x="2820046" y="26269"/>
                </a:lnTo>
                <a:lnTo>
                  <a:pt x="2782673" y="6941"/>
                </a:lnTo>
                <a:lnTo>
                  <a:pt x="2739643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894568" y="5390134"/>
            <a:ext cx="1392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traceroute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9532" y="5583935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20" h="2342515">
                <a:moveTo>
                  <a:pt x="5675122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7"/>
                </a:lnTo>
                <a:lnTo>
                  <a:pt x="0" y="1951989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2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20" y="1951989"/>
                </a:lnTo>
                <a:lnTo>
                  <a:pt x="6065520" y="390397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83207" y="6185763"/>
            <a:ext cx="5380990" cy="1068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0160" indent="-343535">
              <a:lnSpc>
                <a:spcPct val="1141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45" dirty="0">
                <a:latin typeface="Microsoft Sans Serif"/>
                <a:cs typeface="Microsoft Sans Serif"/>
              </a:rPr>
              <a:t>ICMP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reports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hops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local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host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and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remote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host</a:t>
            </a:r>
            <a:endParaRPr sz="20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25" dirty="0">
                <a:latin typeface="Microsoft Sans Serif"/>
                <a:cs typeface="Microsoft Sans Serif"/>
              </a:rPr>
              <a:t>Provides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hosts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Round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Trip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Time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0" dirty="0">
                <a:latin typeface="Microsoft Sans Serif"/>
                <a:cs typeface="Microsoft Sans Serif"/>
              </a:rPr>
              <a:t>(ROTT)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63823" y="5177028"/>
            <a:ext cx="2877820" cy="817244"/>
          </a:xfrm>
          <a:custGeom>
            <a:avLst/>
            <a:gdLst/>
            <a:ahLst/>
            <a:cxnLst/>
            <a:rect l="l" t="t" r="r" b="b"/>
            <a:pathLst>
              <a:path w="2877820" h="817245">
                <a:moveTo>
                  <a:pt x="2741167" y="0"/>
                </a:moveTo>
                <a:lnTo>
                  <a:pt x="136143" y="0"/>
                </a:lnTo>
                <a:lnTo>
                  <a:pt x="93114" y="6941"/>
                </a:lnTo>
                <a:lnTo>
                  <a:pt x="55741" y="26269"/>
                </a:lnTo>
                <a:lnTo>
                  <a:pt x="26269" y="55741"/>
                </a:lnTo>
                <a:lnTo>
                  <a:pt x="6941" y="93114"/>
                </a:lnTo>
                <a:lnTo>
                  <a:pt x="0" y="136144"/>
                </a:lnTo>
                <a:lnTo>
                  <a:pt x="0" y="680720"/>
                </a:lnTo>
                <a:lnTo>
                  <a:pt x="6941" y="723749"/>
                </a:lnTo>
                <a:lnTo>
                  <a:pt x="26269" y="761122"/>
                </a:lnTo>
                <a:lnTo>
                  <a:pt x="55741" y="790594"/>
                </a:lnTo>
                <a:lnTo>
                  <a:pt x="93114" y="809922"/>
                </a:lnTo>
                <a:lnTo>
                  <a:pt x="136143" y="816864"/>
                </a:lnTo>
                <a:lnTo>
                  <a:pt x="2741167" y="816864"/>
                </a:lnTo>
                <a:lnTo>
                  <a:pt x="2784197" y="809922"/>
                </a:lnTo>
                <a:lnTo>
                  <a:pt x="2821570" y="790594"/>
                </a:lnTo>
                <a:lnTo>
                  <a:pt x="2851042" y="761122"/>
                </a:lnTo>
                <a:lnTo>
                  <a:pt x="2870370" y="723749"/>
                </a:lnTo>
                <a:lnTo>
                  <a:pt x="2877312" y="680720"/>
                </a:lnTo>
                <a:lnTo>
                  <a:pt x="2877312" y="136144"/>
                </a:lnTo>
                <a:lnTo>
                  <a:pt x="2870370" y="93114"/>
                </a:lnTo>
                <a:lnTo>
                  <a:pt x="2851042" y="55741"/>
                </a:lnTo>
                <a:lnTo>
                  <a:pt x="2821570" y="26269"/>
                </a:lnTo>
                <a:lnTo>
                  <a:pt x="2784197" y="6941"/>
                </a:lnTo>
                <a:lnTo>
                  <a:pt x="274116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3915" y="5390134"/>
            <a:ext cx="895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ace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9020" y="306451"/>
            <a:ext cx="4000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3E3E3E"/>
                </a:solidFill>
              </a:rPr>
              <a:t>IP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" dirty="0">
                <a:solidFill>
                  <a:srgbClr val="3E3E3E"/>
                </a:solidFill>
              </a:rPr>
              <a:t>Scanners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0" y="760476"/>
            <a:ext cx="55808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88007" y="1882292"/>
            <a:ext cx="1207706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flexibility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goals,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whole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subnetworks,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partial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subnetworks,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lists,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random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arbitrarily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specific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2150" y="5310378"/>
            <a:ext cx="5654040" cy="1833880"/>
          </a:xfrm>
          <a:custGeom>
            <a:avLst/>
            <a:gdLst/>
            <a:ahLst/>
            <a:cxnLst/>
            <a:rect l="l" t="t" r="r" b="b"/>
            <a:pathLst>
              <a:path w="5654040" h="1833879">
                <a:moveTo>
                  <a:pt x="0" y="305562"/>
                </a:moveTo>
                <a:lnTo>
                  <a:pt x="3998" y="255991"/>
                </a:lnTo>
                <a:lnTo>
                  <a:pt x="15575" y="208970"/>
                </a:lnTo>
                <a:lnTo>
                  <a:pt x="34101" y="165127"/>
                </a:lnTo>
                <a:lnTo>
                  <a:pt x="58948" y="125089"/>
                </a:lnTo>
                <a:lnTo>
                  <a:pt x="89487" y="89487"/>
                </a:lnTo>
                <a:lnTo>
                  <a:pt x="125089" y="58948"/>
                </a:lnTo>
                <a:lnTo>
                  <a:pt x="165127" y="34101"/>
                </a:lnTo>
                <a:lnTo>
                  <a:pt x="208970" y="15575"/>
                </a:lnTo>
                <a:lnTo>
                  <a:pt x="255991" y="3998"/>
                </a:lnTo>
                <a:lnTo>
                  <a:pt x="305562" y="0"/>
                </a:lnTo>
                <a:lnTo>
                  <a:pt x="5348478" y="0"/>
                </a:lnTo>
                <a:lnTo>
                  <a:pt x="5398048" y="3998"/>
                </a:lnTo>
                <a:lnTo>
                  <a:pt x="5445069" y="15575"/>
                </a:lnTo>
                <a:lnTo>
                  <a:pt x="5488912" y="34101"/>
                </a:lnTo>
                <a:lnTo>
                  <a:pt x="5528950" y="58948"/>
                </a:lnTo>
                <a:lnTo>
                  <a:pt x="5564552" y="89487"/>
                </a:lnTo>
                <a:lnTo>
                  <a:pt x="5595091" y="125089"/>
                </a:lnTo>
                <a:lnTo>
                  <a:pt x="5619938" y="165127"/>
                </a:lnTo>
                <a:lnTo>
                  <a:pt x="5638464" y="208970"/>
                </a:lnTo>
                <a:lnTo>
                  <a:pt x="5650041" y="255991"/>
                </a:lnTo>
                <a:lnTo>
                  <a:pt x="5654040" y="305562"/>
                </a:lnTo>
                <a:lnTo>
                  <a:pt x="5654040" y="1527810"/>
                </a:lnTo>
                <a:lnTo>
                  <a:pt x="5650041" y="1577380"/>
                </a:lnTo>
                <a:lnTo>
                  <a:pt x="5638464" y="1624401"/>
                </a:lnTo>
                <a:lnTo>
                  <a:pt x="5619938" y="1668244"/>
                </a:lnTo>
                <a:lnTo>
                  <a:pt x="5595091" y="1708282"/>
                </a:lnTo>
                <a:lnTo>
                  <a:pt x="5564552" y="1743884"/>
                </a:lnTo>
                <a:lnTo>
                  <a:pt x="5528950" y="1774423"/>
                </a:lnTo>
                <a:lnTo>
                  <a:pt x="5488912" y="1799270"/>
                </a:lnTo>
                <a:lnTo>
                  <a:pt x="5445069" y="1817796"/>
                </a:lnTo>
                <a:lnTo>
                  <a:pt x="5398048" y="1829373"/>
                </a:lnTo>
                <a:lnTo>
                  <a:pt x="5348478" y="1833372"/>
                </a:lnTo>
                <a:lnTo>
                  <a:pt x="305562" y="1833372"/>
                </a:lnTo>
                <a:lnTo>
                  <a:pt x="255991" y="1829373"/>
                </a:lnTo>
                <a:lnTo>
                  <a:pt x="208970" y="1817796"/>
                </a:lnTo>
                <a:lnTo>
                  <a:pt x="165127" y="1799270"/>
                </a:lnTo>
                <a:lnTo>
                  <a:pt x="125089" y="1774423"/>
                </a:lnTo>
                <a:lnTo>
                  <a:pt x="89487" y="1743884"/>
                </a:lnTo>
                <a:lnTo>
                  <a:pt x="58948" y="1708282"/>
                </a:lnTo>
                <a:lnTo>
                  <a:pt x="34101" y="1668244"/>
                </a:lnTo>
                <a:lnTo>
                  <a:pt x="15575" y="1624401"/>
                </a:lnTo>
                <a:lnTo>
                  <a:pt x="3998" y="1577380"/>
                </a:lnTo>
                <a:lnTo>
                  <a:pt x="0" y="1527810"/>
                </a:lnTo>
                <a:lnTo>
                  <a:pt x="0" y="30556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1329" y="5792241"/>
            <a:ext cx="512254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4845" marR="5080" indent="-1922145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whether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range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responds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probes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22614" y="5314950"/>
            <a:ext cx="5654040" cy="1827530"/>
          </a:xfrm>
          <a:custGeom>
            <a:avLst/>
            <a:gdLst/>
            <a:ahLst/>
            <a:cxnLst/>
            <a:rect l="l" t="t" r="r" b="b"/>
            <a:pathLst>
              <a:path w="5654040" h="1827529">
                <a:moveTo>
                  <a:pt x="0" y="304546"/>
                </a:moveTo>
                <a:lnTo>
                  <a:pt x="3987" y="255158"/>
                </a:lnTo>
                <a:lnTo>
                  <a:pt x="15530" y="208304"/>
                </a:lnTo>
                <a:lnTo>
                  <a:pt x="34001" y="164610"/>
                </a:lnTo>
                <a:lnTo>
                  <a:pt x="58773" y="124705"/>
                </a:lnTo>
                <a:lnTo>
                  <a:pt x="89217" y="89217"/>
                </a:lnTo>
                <a:lnTo>
                  <a:pt x="124705" y="58773"/>
                </a:lnTo>
                <a:lnTo>
                  <a:pt x="164610" y="34001"/>
                </a:lnTo>
                <a:lnTo>
                  <a:pt x="208304" y="15530"/>
                </a:lnTo>
                <a:lnTo>
                  <a:pt x="255158" y="3987"/>
                </a:lnTo>
                <a:lnTo>
                  <a:pt x="304545" y="0"/>
                </a:lnTo>
                <a:lnTo>
                  <a:pt x="5349493" y="0"/>
                </a:lnTo>
                <a:lnTo>
                  <a:pt x="5398881" y="3987"/>
                </a:lnTo>
                <a:lnTo>
                  <a:pt x="5445735" y="15530"/>
                </a:lnTo>
                <a:lnTo>
                  <a:pt x="5489429" y="34001"/>
                </a:lnTo>
                <a:lnTo>
                  <a:pt x="5529334" y="58773"/>
                </a:lnTo>
                <a:lnTo>
                  <a:pt x="5564822" y="89217"/>
                </a:lnTo>
                <a:lnTo>
                  <a:pt x="5595266" y="124705"/>
                </a:lnTo>
                <a:lnTo>
                  <a:pt x="5620038" y="164610"/>
                </a:lnTo>
                <a:lnTo>
                  <a:pt x="5638509" y="208304"/>
                </a:lnTo>
                <a:lnTo>
                  <a:pt x="5650052" y="255158"/>
                </a:lnTo>
                <a:lnTo>
                  <a:pt x="5654039" y="304546"/>
                </a:lnTo>
                <a:lnTo>
                  <a:pt x="5654039" y="1522730"/>
                </a:lnTo>
                <a:lnTo>
                  <a:pt x="5650052" y="1572117"/>
                </a:lnTo>
                <a:lnTo>
                  <a:pt x="5638509" y="1618971"/>
                </a:lnTo>
                <a:lnTo>
                  <a:pt x="5620038" y="1662665"/>
                </a:lnTo>
                <a:lnTo>
                  <a:pt x="5595266" y="1702570"/>
                </a:lnTo>
                <a:lnTo>
                  <a:pt x="5564822" y="1738058"/>
                </a:lnTo>
                <a:lnTo>
                  <a:pt x="5529334" y="1768502"/>
                </a:lnTo>
                <a:lnTo>
                  <a:pt x="5489429" y="1793274"/>
                </a:lnTo>
                <a:lnTo>
                  <a:pt x="5445735" y="1811745"/>
                </a:lnTo>
                <a:lnTo>
                  <a:pt x="5398881" y="1823288"/>
                </a:lnTo>
                <a:lnTo>
                  <a:pt x="5349493" y="1827276"/>
                </a:lnTo>
                <a:lnTo>
                  <a:pt x="304545" y="1827276"/>
                </a:lnTo>
                <a:lnTo>
                  <a:pt x="255158" y="1823288"/>
                </a:lnTo>
                <a:lnTo>
                  <a:pt x="208304" y="1811745"/>
                </a:lnTo>
                <a:lnTo>
                  <a:pt x="164610" y="1793274"/>
                </a:lnTo>
                <a:lnTo>
                  <a:pt x="124705" y="1768502"/>
                </a:lnTo>
                <a:lnTo>
                  <a:pt x="89217" y="1738058"/>
                </a:lnTo>
                <a:lnTo>
                  <a:pt x="58773" y="1702570"/>
                </a:lnTo>
                <a:lnTo>
                  <a:pt x="34001" y="1662665"/>
                </a:lnTo>
                <a:lnTo>
                  <a:pt x="15530" y="1618971"/>
                </a:lnTo>
                <a:lnTo>
                  <a:pt x="3987" y="1572117"/>
                </a:lnTo>
                <a:lnTo>
                  <a:pt x="0" y="1522730"/>
                </a:lnTo>
                <a:lnTo>
                  <a:pt x="0" y="304546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2221" y="5794019"/>
            <a:ext cx="481457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0520" marR="5080" indent="-1608455">
              <a:lnSpc>
                <a:spcPct val="114100"/>
              </a:lnSpc>
              <a:spcBef>
                <a:spcPts val="10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Tes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her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9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por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 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8171" y="4742688"/>
            <a:ext cx="3429000" cy="937260"/>
          </a:xfrm>
          <a:custGeom>
            <a:avLst/>
            <a:gdLst/>
            <a:ahLst/>
            <a:cxnLst/>
            <a:rect l="l" t="t" r="r" b="b"/>
            <a:pathLst>
              <a:path w="3429000" h="937260">
                <a:moveTo>
                  <a:pt x="3272789" y="0"/>
                </a:moveTo>
                <a:lnTo>
                  <a:pt x="156209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09" y="937260"/>
                </a:lnTo>
                <a:lnTo>
                  <a:pt x="3272789" y="937260"/>
                </a:lnTo>
                <a:lnTo>
                  <a:pt x="3322149" y="929292"/>
                </a:lnTo>
                <a:lnTo>
                  <a:pt x="3365028" y="907109"/>
                </a:lnTo>
                <a:lnTo>
                  <a:pt x="3398849" y="873288"/>
                </a:lnTo>
                <a:lnTo>
                  <a:pt x="3421032" y="830409"/>
                </a:lnTo>
                <a:lnTo>
                  <a:pt x="3428999" y="781050"/>
                </a:lnTo>
                <a:lnTo>
                  <a:pt x="3428999" y="156210"/>
                </a:lnTo>
                <a:lnTo>
                  <a:pt x="3421032" y="106850"/>
                </a:lnTo>
                <a:lnTo>
                  <a:pt x="3398849" y="63971"/>
                </a:lnTo>
                <a:lnTo>
                  <a:pt x="3365028" y="30150"/>
                </a:lnTo>
                <a:lnTo>
                  <a:pt x="3322149" y="7967"/>
                </a:lnTo>
                <a:lnTo>
                  <a:pt x="327278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54690" y="5016246"/>
            <a:ext cx="1238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scan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9127" y="4742688"/>
            <a:ext cx="3566160" cy="916305"/>
          </a:xfrm>
          <a:custGeom>
            <a:avLst/>
            <a:gdLst/>
            <a:ahLst/>
            <a:cxnLst/>
            <a:rect l="l" t="t" r="r" b="b"/>
            <a:pathLst>
              <a:path w="3566160" h="916304">
                <a:moveTo>
                  <a:pt x="3413506" y="0"/>
                </a:moveTo>
                <a:lnTo>
                  <a:pt x="152654" y="0"/>
                </a:lnTo>
                <a:lnTo>
                  <a:pt x="104396" y="7780"/>
                </a:lnTo>
                <a:lnTo>
                  <a:pt x="62490" y="29447"/>
                </a:lnTo>
                <a:lnTo>
                  <a:pt x="29447" y="62490"/>
                </a:lnTo>
                <a:lnTo>
                  <a:pt x="7780" y="104396"/>
                </a:lnTo>
                <a:lnTo>
                  <a:pt x="0" y="152653"/>
                </a:lnTo>
                <a:lnTo>
                  <a:pt x="0" y="763270"/>
                </a:lnTo>
                <a:lnTo>
                  <a:pt x="7780" y="811527"/>
                </a:lnTo>
                <a:lnTo>
                  <a:pt x="29447" y="853433"/>
                </a:lnTo>
                <a:lnTo>
                  <a:pt x="62490" y="886476"/>
                </a:lnTo>
                <a:lnTo>
                  <a:pt x="104396" y="908143"/>
                </a:lnTo>
                <a:lnTo>
                  <a:pt x="152654" y="915924"/>
                </a:lnTo>
                <a:lnTo>
                  <a:pt x="3413506" y="915924"/>
                </a:lnTo>
                <a:lnTo>
                  <a:pt x="3461763" y="908143"/>
                </a:lnTo>
                <a:lnTo>
                  <a:pt x="3503669" y="886476"/>
                </a:lnTo>
                <a:lnTo>
                  <a:pt x="3536712" y="853433"/>
                </a:lnTo>
                <a:lnTo>
                  <a:pt x="3558379" y="811527"/>
                </a:lnTo>
                <a:lnTo>
                  <a:pt x="3566160" y="763270"/>
                </a:lnTo>
                <a:lnTo>
                  <a:pt x="3566160" y="152653"/>
                </a:lnTo>
                <a:lnTo>
                  <a:pt x="3558379" y="104396"/>
                </a:lnTo>
                <a:lnTo>
                  <a:pt x="3536712" y="62490"/>
                </a:lnTo>
                <a:lnTo>
                  <a:pt x="3503669" y="29447"/>
                </a:lnTo>
                <a:lnTo>
                  <a:pt x="3461763" y="7780"/>
                </a:lnTo>
                <a:lnTo>
                  <a:pt x="341350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45484" y="5006086"/>
            <a:ext cx="1932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Host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discovery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44" y="306451"/>
            <a:ext cx="4605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6586" y="1882292"/>
            <a:ext cx="1194244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9180" marR="5080" indent="-2317115">
              <a:lnSpc>
                <a:spcPct val="114999"/>
              </a:lnSpc>
              <a:spcBef>
                <a:spcPts val="100"/>
              </a:spcBef>
            </a:pPr>
            <a:r>
              <a:rPr sz="2200" spc="-30" dirty="0">
                <a:solidFill>
                  <a:srgbClr val="3E3E3E"/>
                </a:solidFill>
                <a:latin typeface="Tahoma"/>
                <a:cs typeface="Tahoma"/>
              </a:rPr>
              <a:t>NIST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(</a:t>
            </a:r>
            <a:r>
              <a:rPr sz="2200" spc="55" dirty="0">
                <a:solidFill>
                  <a:srgbClr val="1F2023"/>
                </a:solidFill>
                <a:latin typeface="Tahoma"/>
                <a:cs typeface="Tahoma"/>
              </a:rPr>
              <a:t>National</a:t>
            </a:r>
            <a:r>
              <a:rPr sz="2200" spc="-85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1F2023"/>
                </a:solidFill>
                <a:latin typeface="Tahoma"/>
                <a:cs typeface="Tahoma"/>
              </a:rPr>
              <a:t>Institute</a:t>
            </a:r>
            <a:r>
              <a:rPr sz="2200" spc="-85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1F2023"/>
                </a:solidFill>
                <a:latin typeface="Tahoma"/>
                <a:cs typeface="Tahoma"/>
              </a:rPr>
              <a:t>of</a:t>
            </a:r>
            <a:r>
              <a:rPr sz="2200" spc="-105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1F2023"/>
                </a:solidFill>
                <a:latin typeface="Tahoma"/>
                <a:cs typeface="Tahoma"/>
              </a:rPr>
              <a:t>Standards</a:t>
            </a:r>
            <a:r>
              <a:rPr sz="2200" spc="-85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1F2023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30" dirty="0">
                <a:solidFill>
                  <a:srgbClr val="1F2023"/>
                </a:solidFill>
                <a:latin typeface="Tahoma"/>
                <a:cs typeface="Tahoma"/>
              </a:rPr>
              <a:t>Technology)</a:t>
            </a:r>
            <a:r>
              <a:rPr sz="2200" spc="-55" dirty="0">
                <a:solidFill>
                  <a:srgbClr val="1F2023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defines</a:t>
            </a:r>
            <a:r>
              <a:rPr sz="2200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for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synchronous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practices.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includes: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8803" y="760476"/>
            <a:ext cx="648004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55342" y="4295648"/>
            <a:ext cx="10071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404040"/>
                </a:solidFill>
                <a:latin typeface="Tahoma"/>
                <a:cs typeface="Tahoma"/>
              </a:rPr>
              <a:t>Identify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4705" y="3283296"/>
            <a:ext cx="5172777" cy="41638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73828" y="5883021"/>
            <a:ext cx="96329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Protect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5725" y="4295648"/>
            <a:ext cx="872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404040"/>
                </a:solidFill>
                <a:latin typeface="Tahoma"/>
                <a:cs typeface="Tahoma"/>
              </a:rPr>
              <a:t>Det</a:t>
            </a:r>
            <a:r>
              <a:rPr sz="2200" spc="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200" spc="25" dirty="0">
                <a:solidFill>
                  <a:srgbClr val="404040"/>
                </a:solidFill>
                <a:latin typeface="Tahoma"/>
                <a:cs typeface="Tahoma"/>
              </a:rPr>
              <a:t>ct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78409" y="3283305"/>
            <a:ext cx="2574925" cy="2577465"/>
          </a:xfrm>
          <a:custGeom>
            <a:avLst/>
            <a:gdLst/>
            <a:ahLst/>
            <a:cxnLst/>
            <a:rect l="l" t="t" r="r" b="b"/>
            <a:pathLst>
              <a:path w="2574925" h="2577465">
                <a:moveTo>
                  <a:pt x="243243" y="615086"/>
                </a:moveTo>
                <a:lnTo>
                  <a:pt x="211239" y="583082"/>
                </a:lnTo>
                <a:lnTo>
                  <a:pt x="184823" y="624687"/>
                </a:lnTo>
                <a:lnTo>
                  <a:pt x="160185" y="667067"/>
                </a:lnTo>
                <a:lnTo>
                  <a:pt x="137299" y="710184"/>
                </a:lnTo>
                <a:lnTo>
                  <a:pt x="116179" y="753973"/>
                </a:lnTo>
                <a:lnTo>
                  <a:pt x="96812" y="798385"/>
                </a:lnTo>
                <a:lnTo>
                  <a:pt x="79209" y="843356"/>
                </a:lnTo>
                <a:lnTo>
                  <a:pt x="63373" y="888860"/>
                </a:lnTo>
                <a:lnTo>
                  <a:pt x="49288" y="934821"/>
                </a:lnTo>
                <a:lnTo>
                  <a:pt x="36969" y="981176"/>
                </a:lnTo>
                <a:lnTo>
                  <a:pt x="26403" y="1027899"/>
                </a:lnTo>
                <a:lnTo>
                  <a:pt x="17602" y="1074902"/>
                </a:lnTo>
                <a:lnTo>
                  <a:pt x="10553" y="1122159"/>
                </a:lnTo>
                <a:lnTo>
                  <a:pt x="5283" y="1169606"/>
                </a:lnTo>
                <a:lnTo>
                  <a:pt x="1752" y="1217193"/>
                </a:lnTo>
                <a:lnTo>
                  <a:pt x="0" y="1264856"/>
                </a:lnTo>
                <a:lnTo>
                  <a:pt x="0" y="1312545"/>
                </a:lnTo>
                <a:lnTo>
                  <a:pt x="1752" y="1360208"/>
                </a:lnTo>
                <a:lnTo>
                  <a:pt x="5283" y="1407795"/>
                </a:lnTo>
                <a:lnTo>
                  <a:pt x="10553" y="1455242"/>
                </a:lnTo>
                <a:lnTo>
                  <a:pt x="17602" y="1502498"/>
                </a:lnTo>
                <a:lnTo>
                  <a:pt x="26403" y="1549501"/>
                </a:lnTo>
                <a:lnTo>
                  <a:pt x="36969" y="1596224"/>
                </a:lnTo>
                <a:lnTo>
                  <a:pt x="49288" y="1642579"/>
                </a:lnTo>
                <a:lnTo>
                  <a:pt x="63373" y="1688541"/>
                </a:lnTo>
                <a:lnTo>
                  <a:pt x="79209" y="1734045"/>
                </a:lnTo>
                <a:lnTo>
                  <a:pt x="96812" y="1779016"/>
                </a:lnTo>
                <a:lnTo>
                  <a:pt x="116179" y="1823427"/>
                </a:lnTo>
                <a:lnTo>
                  <a:pt x="137299" y="1867217"/>
                </a:lnTo>
                <a:lnTo>
                  <a:pt x="160185" y="1910334"/>
                </a:lnTo>
                <a:lnTo>
                  <a:pt x="184823" y="1952713"/>
                </a:lnTo>
                <a:lnTo>
                  <a:pt x="211239" y="1994306"/>
                </a:lnTo>
                <a:lnTo>
                  <a:pt x="243243" y="1962302"/>
                </a:lnTo>
                <a:lnTo>
                  <a:pt x="217843" y="1920963"/>
                </a:lnTo>
                <a:lnTo>
                  <a:pt x="194208" y="1878888"/>
                </a:lnTo>
                <a:lnTo>
                  <a:pt x="172326" y="1836115"/>
                </a:lnTo>
                <a:lnTo>
                  <a:pt x="152184" y="1792719"/>
                </a:lnTo>
                <a:lnTo>
                  <a:pt x="133807" y="1748739"/>
                </a:lnTo>
                <a:lnTo>
                  <a:pt x="117170" y="1704238"/>
                </a:lnTo>
                <a:lnTo>
                  <a:pt x="102285" y="1659267"/>
                </a:lnTo>
                <a:lnTo>
                  <a:pt x="89154" y="1613865"/>
                </a:lnTo>
                <a:lnTo>
                  <a:pt x="77774" y="1568094"/>
                </a:lnTo>
                <a:lnTo>
                  <a:pt x="68148" y="1522018"/>
                </a:lnTo>
                <a:lnTo>
                  <a:pt x="60261" y="1475663"/>
                </a:lnTo>
                <a:lnTo>
                  <a:pt x="54140" y="1429105"/>
                </a:lnTo>
                <a:lnTo>
                  <a:pt x="49758" y="1382395"/>
                </a:lnTo>
                <a:lnTo>
                  <a:pt x="47129" y="1335570"/>
                </a:lnTo>
                <a:lnTo>
                  <a:pt x="46266" y="1288694"/>
                </a:lnTo>
                <a:lnTo>
                  <a:pt x="47129" y="1241831"/>
                </a:lnTo>
                <a:lnTo>
                  <a:pt x="49758" y="1195006"/>
                </a:lnTo>
                <a:lnTo>
                  <a:pt x="54140" y="1148295"/>
                </a:lnTo>
                <a:lnTo>
                  <a:pt x="60261" y="1101737"/>
                </a:lnTo>
                <a:lnTo>
                  <a:pt x="68148" y="1055382"/>
                </a:lnTo>
                <a:lnTo>
                  <a:pt x="77774" y="1009307"/>
                </a:lnTo>
                <a:lnTo>
                  <a:pt x="89154" y="963536"/>
                </a:lnTo>
                <a:lnTo>
                  <a:pt x="102285" y="918133"/>
                </a:lnTo>
                <a:lnTo>
                  <a:pt x="117170" y="873163"/>
                </a:lnTo>
                <a:lnTo>
                  <a:pt x="133807" y="828662"/>
                </a:lnTo>
                <a:lnTo>
                  <a:pt x="152184" y="784682"/>
                </a:lnTo>
                <a:lnTo>
                  <a:pt x="172326" y="741286"/>
                </a:lnTo>
                <a:lnTo>
                  <a:pt x="194208" y="698512"/>
                </a:lnTo>
                <a:lnTo>
                  <a:pt x="217843" y="656437"/>
                </a:lnTo>
                <a:lnTo>
                  <a:pt x="243243" y="615086"/>
                </a:lnTo>
                <a:close/>
              </a:path>
              <a:path w="2574925" h="2577465">
                <a:moveTo>
                  <a:pt x="1061631" y="2341524"/>
                </a:moveTo>
                <a:lnTo>
                  <a:pt x="1014387" y="2330158"/>
                </a:lnTo>
                <a:lnTo>
                  <a:pt x="968006" y="2316759"/>
                </a:lnTo>
                <a:lnTo>
                  <a:pt x="922502" y="2301392"/>
                </a:lnTo>
                <a:lnTo>
                  <a:pt x="877951" y="2284082"/>
                </a:lnTo>
                <a:lnTo>
                  <a:pt x="834402" y="2264918"/>
                </a:lnTo>
                <a:lnTo>
                  <a:pt x="791883" y="2243912"/>
                </a:lnTo>
                <a:lnTo>
                  <a:pt x="750455" y="2221128"/>
                </a:lnTo>
                <a:lnTo>
                  <a:pt x="710171" y="2196617"/>
                </a:lnTo>
                <a:lnTo>
                  <a:pt x="671068" y="2170430"/>
                </a:lnTo>
                <a:lnTo>
                  <a:pt x="633209" y="2142617"/>
                </a:lnTo>
                <a:lnTo>
                  <a:pt x="596633" y="2113216"/>
                </a:lnTo>
                <a:lnTo>
                  <a:pt x="561390" y="2082279"/>
                </a:lnTo>
                <a:lnTo>
                  <a:pt x="527545" y="2049856"/>
                </a:lnTo>
                <a:lnTo>
                  <a:pt x="495122" y="2016010"/>
                </a:lnTo>
                <a:lnTo>
                  <a:pt x="464185" y="1980768"/>
                </a:lnTo>
                <a:lnTo>
                  <a:pt x="434784" y="1944192"/>
                </a:lnTo>
                <a:lnTo>
                  <a:pt x="406971" y="1906333"/>
                </a:lnTo>
                <a:lnTo>
                  <a:pt x="380784" y="1867230"/>
                </a:lnTo>
                <a:lnTo>
                  <a:pt x="356273" y="1826945"/>
                </a:lnTo>
                <a:lnTo>
                  <a:pt x="333489" y="1785518"/>
                </a:lnTo>
                <a:lnTo>
                  <a:pt x="312483" y="1742998"/>
                </a:lnTo>
                <a:lnTo>
                  <a:pt x="293319" y="1699450"/>
                </a:lnTo>
                <a:lnTo>
                  <a:pt x="276009" y="1654898"/>
                </a:lnTo>
                <a:lnTo>
                  <a:pt x="260642" y="1609394"/>
                </a:lnTo>
                <a:lnTo>
                  <a:pt x="247243" y="1563014"/>
                </a:lnTo>
                <a:lnTo>
                  <a:pt x="235877" y="1515770"/>
                </a:lnTo>
                <a:lnTo>
                  <a:pt x="197523" y="1515770"/>
                </a:lnTo>
                <a:lnTo>
                  <a:pt x="208495" y="1563738"/>
                </a:lnTo>
                <a:lnTo>
                  <a:pt x="221488" y="1610855"/>
                </a:lnTo>
                <a:lnTo>
                  <a:pt x="236435" y="1657083"/>
                </a:lnTo>
                <a:lnTo>
                  <a:pt x="253301" y="1702396"/>
                </a:lnTo>
                <a:lnTo>
                  <a:pt x="272034" y="1746719"/>
                </a:lnTo>
                <a:lnTo>
                  <a:pt x="292582" y="1790014"/>
                </a:lnTo>
                <a:lnTo>
                  <a:pt x="314896" y="1832254"/>
                </a:lnTo>
                <a:lnTo>
                  <a:pt x="338950" y="1873364"/>
                </a:lnTo>
                <a:lnTo>
                  <a:pt x="364680" y="1913318"/>
                </a:lnTo>
                <a:lnTo>
                  <a:pt x="392036" y="1952053"/>
                </a:lnTo>
                <a:lnTo>
                  <a:pt x="420979" y="1989531"/>
                </a:lnTo>
                <a:lnTo>
                  <a:pt x="451472" y="2025700"/>
                </a:lnTo>
                <a:lnTo>
                  <a:pt x="483450" y="2060524"/>
                </a:lnTo>
                <a:lnTo>
                  <a:pt x="516877" y="2093950"/>
                </a:lnTo>
                <a:lnTo>
                  <a:pt x="551700" y="2125929"/>
                </a:lnTo>
                <a:lnTo>
                  <a:pt x="587870" y="2156422"/>
                </a:lnTo>
                <a:lnTo>
                  <a:pt x="625348" y="2185365"/>
                </a:lnTo>
                <a:lnTo>
                  <a:pt x="664083" y="2212721"/>
                </a:lnTo>
                <a:lnTo>
                  <a:pt x="704037" y="2238451"/>
                </a:lnTo>
                <a:lnTo>
                  <a:pt x="745147" y="2262505"/>
                </a:lnTo>
                <a:lnTo>
                  <a:pt x="787387" y="2284819"/>
                </a:lnTo>
                <a:lnTo>
                  <a:pt x="830681" y="2305367"/>
                </a:lnTo>
                <a:lnTo>
                  <a:pt x="875004" y="2324100"/>
                </a:lnTo>
                <a:lnTo>
                  <a:pt x="920318" y="2340965"/>
                </a:lnTo>
                <a:lnTo>
                  <a:pt x="966546" y="2355913"/>
                </a:lnTo>
                <a:lnTo>
                  <a:pt x="1013663" y="2368905"/>
                </a:lnTo>
                <a:lnTo>
                  <a:pt x="1061631" y="2379878"/>
                </a:lnTo>
                <a:lnTo>
                  <a:pt x="1061631" y="2341524"/>
                </a:lnTo>
                <a:close/>
              </a:path>
              <a:path w="2574925" h="2577465">
                <a:moveTo>
                  <a:pt x="1061631" y="197510"/>
                </a:moveTo>
                <a:lnTo>
                  <a:pt x="1013663" y="208508"/>
                </a:lnTo>
                <a:lnTo>
                  <a:pt x="966546" y="221526"/>
                </a:lnTo>
                <a:lnTo>
                  <a:pt x="920318" y="236499"/>
                </a:lnTo>
                <a:lnTo>
                  <a:pt x="875004" y="253390"/>
                </a:lnTo>
                <a:lnTo>
                  <a:pt x="830681" y="272148"/>
                </a:lnTo>
                <a:lnTo>
                  <a:pt x="787387" y="292735"/>
                </a:lnTo>
                <a:lnTo>
                  <a:pt x="745147" y="315099"/>
                </a:lnTo>
                <a:lnTo>
                  <a:pt x="704037" y="339191"/>
                </a:lnTo>
                <a:lnTo>
                  <a:pt x="664083" y="364959"/>
                </a:lnTo>
                <a:lnTo>
                  <a:pt x="625348" y="392366"/>
                </a:lnTo>
                <a:lnTo>
                  <a:pt x="587870" y="421373"/>
                </a:lnTo>
                <a:lnTo>
                  <a:pt x="551700" y="451904"/>
                </a:lnTo>
                <a:lnTo>
                  <a:pt x="516877" y="483946"/>
                </a:lnTo>
                <a:lnTo>
                  <a:pt x="483450" y="517423"/>
                </a:lnTo>
                <a:lnTo>
                  <a:pt x="451472" y="552310"/>
                </a:lnTo>
                <a:lnTo>
                  <a:pt x="420979" y="588556"/>
                </a:lnTo>
                <a:lnTo>
                  <a:pt x="392036" y="626097"/>
                </a:lnTo>
                <a:lnTo>
                  <a:pt x="364680" y="664908"/>
                </a:lnTo>
                <a:lnTo>
                  <a:pt x="338950" y="704926"/>
                </a:lnTo>
                <a:lnTo>
                  <a:pt x="314896" y="746112"/>
                </a:lnTo>
                <a:lnTo>
                  <a:pt x="292582" y="788416"/>
                </a:lnTo>
                <a:lnTo>
                  <a:pt x="272034" y="831799"/>
                </a:lnTo>
                <a:lnTo>
                  <a:pt x="253301" y="876211"/>
                </a:lnTo>
                <a:lnTo>
                  <a:pt x="236435" y="921588"/>
                </a:lnTo>
                <a:lnTo>
                  <a:pt x="221488" y="967905"/>
                </a:lnTo>
                <a:lnTo>
                  <a:pt x="208495" y="1015111"/>
                </a:lnTo>
                <a:lnTo>
                  <a:pt x="197523" y="1063142"/>
                </a:lnTo>
                <a:lnTo>
                  <a:pt x="235877" y="1063142"/>
                </a:lnTo>
                <a:lnTo>
                  <a:pt x="247243" y="1015822"/>
                </a:lnTo>
                <a:lnTo>
                  <a:pt x="260642" y="969352"/>
                </a:lnTo>
                <a:lnTo>
                  <a:pt x="276009" y="923772"/>
                </a:lnTo>
                <a:lnTo>
                  <a:pt x="293319" y="879144"/>
                </a:lnTo>
                <a:lnTo>
                  <a:pt x="312483" y="835507"/>
                </a:lnTo>
                <a:lnTo>
                  <a:pt x="333489" y="792924"/>
                </a:lnTo>
                <a:lnTo>
                  <a:pt x="356273" y="751420"/>
                </a:lnTo>
                <a:lnTo>
                  <a:pt x="380784" y="711060"/>
                </a:lnTo>
                <a:lnTo>
                  <a:pt x="406971" y="671893"/>
                </a:lnTo>
                <a:lnTo>
                  <a:pt x="434784" y="633971"/>
                </a:lnTo>
                <a:lnTo>
                  <a:pt x="464185" y="597331"/>
                </a:lnTo>
                <a:lnTo>
                  <a:pt x="495122" y="562038"/>
                </a:lnTo>
                <a:lnTo>
                  <a:pt x="527545" y="528129"/>
                </a:lnTo>
                <a:lnTo>
                  <a:pt x="561390" y="495655"/>
                </a:lnTo>
                <a:lnTo>
                  <a:pt x="596633" y="464667"/>
                </a:lnTo>
                <a:lnTo>
                  <a:pt x="633209" y="435229"/>
                </a:lnTo>
                <a:lnTo>
                  <a:pt x="671068" y="407352"/>
                </a:lnTo>
                <a:lnTo>
                  <a:pt x="710171" y="381127"/>
                </a:lnTo>
                <a:lnTo>
                  <a:pt x="750455" y="356577"/>
                </a:lnTo>
                <a:lnTo>
                  <a:pt x="791883" y="333768"/>
                </a:lnTo>
                <a:lnTo>
                  <a:pt x="834402" y="312724"/>
                </a:lnTo>
                <a:lnTo>
                  <a:pt x="877951" y="293522"/>
                </a:lnTo>
                <a:lnTo>
                  <a:pt x="922502" y="276199"/>
                </a:lnTo>
                <a:lnTo>
                  <a:pt x="968006" y="260807"/>
                </a:lnTo>
                <a:lnTo>
                  <a:pt x="1014387" y="247383"/>
                </a:lnTo>
                <a:lnTo>
                  <a:pt x="1061631" y="235991"/>
                </a:lnTo>
                <a:lnTo>
                  <a:pt x="1061631" y="197510"/>
                </a:lnTo>
                <a:close/>
              </a:path>
              <a:path w="2574925" h="2577465">
                <a:moveTo>
                  <a:pt x="1994319" y="2366162"/>
                </a:moveTo>
                <a:lnTo>
                  <a:pt x="1962315" y="2334158"/>
                </a:lnTo>
                <a:lnTo>
                  <a:pt x="1920963" y="2359558"/>
                </a:lnTo>
                <a:lnTo>
                  <a:pt x="1878888" y="2383193"/>
                </a:lnTo>
                <a:lnTo>
                  <a:pt x="1836115" y="2405075"/>
                </a:lnTo>
                <a:lnTo>
                  <a:pt x="1792719" y="2425217"/>
                </a:lnTo>
                <a:lnTo>
                  <a:pt x="1748739" y="2443594"/>
                </a:lnTo>
                <a:lnTo>
                  <a:pt x="1704238" y="2460231"/>
                </a:lnTo>
                <a:lnTo>
                  <a:pt x="1659267" y="2475115"/>
                </a:lnTo>
                <a:lnTo>
                  <a:pt x="1613865" y="2488247"/>
                </a:lnTo>
                <a:lnTo>
                  <a:pt x="1568094" y="2499626"/>
                </a:lnTo>
                <a:lnTo>
                  <a:pt x="1522018" y="2509253"/>
                </a:lnTo>
                <a:lnTo>
                  <a:pt x="1475663" y="2517140"/>
                </a:lnTo>
                <a:lnTo>
                  <a:pt x="1429105" y="2523261"/>
                </a:lnTo>
                <a:lnTo>
                  <a:pt x="1382395" y="2527643"/>
                </a:lnTo>
                <a:lnTo>
                  <a:pt x="1335570" y="2530271"/>
                </a:lnTo>
                <a:lnTo>
                  <a:pt x="1288694" y="2531148"/>
                </a:lnTo>
                <a:lnTo>
                  <a:pt x="1241831" y="2530271"/>
                </a:lnTo>
                <a:lnTo>
                  <a:pt x="1195006" y="2527643"/>
                </a:lnTo>
                <a:lnTo>
                  <a:pt x="1148295" y="2523261"/>
                </a:lnTo>
                <a:lnTo>
                  <a:pt x="1101737" y="2517140"/>
                </a:lnTo>
                <a:lnTo>
                  <a:pt x="1055382" y="2509253"/>
                </a:lnTo>
                <a:lnTo>
                  <a:pt x="1009307" y="2499626"/>
                </a:lnTo>
                <a:lnTo>
                  <a:pt x="963536" y="2488247"/>
                </a:lnTo>
                <a:lnTo>
                  <a:pt x="918133" y="2475115"/>
                </a:lnTo>
                <a:lnTo>
                  <a:pt x="873163" y="2460231"/>
                </a:lnTo>
                <a:lnTo>
                  <a:pt x="828662" y="2443594"/>
                </a:lnTo>
                <a:lnTo>
                  <a:pt x="784682" y="2425217"/>
                </a:lnTo>
                <a:lnTo>
                  <a:pt x="741286" y="2405075"/>
                </a:lnTo>
                <a:lnTo>
                  <a:pt x="698512" y="2383193"/>
                </a:lnTo>
                <a:lnTo>
                  <a:pt x="656437" y="2359558"/>
                </a:lnTo>
                <a:lnTo>
                  <a:pt x="615099" y="2334158"/>
                </a:lnTo>
                <a:lnTo>
                  <a:pt x="583095" y="2366162"/>
                </a:lnTo>
                <a:lnTo>
                  <a:pt x="624687" y="2392578"/>
                </a:lnTo>
                <a:lnTo>
                  <a:pt x="667067" y="2417216"/>
                </a:lnTo>
                <a:lnTo>
                  <a:pt x="710184" y="2440101"/>
                </a:lnTo>
                <a:lnTo>
                  <a:pt x="753973" y="2461222"/>
                </a:lnTo>
                <a:lnTo>
                  <a:pt x="798385" y="2480589"/>
                </a:lnTo>
                <a:lnTo>
                  <a:pt x="843356" y="2498191"/>
                </a:lnTo>
                <a:lnTo>
                  <a:pt x="888860" y="2514028"/>
                </a:lnTo>
                <a:lnTo>
                  <a:pt x="934821" y="2528112"/>
                </a:lnTo>
                <a:lnTo>
                  <a:pt x="981176" y="2540431"/>
                </a:lnTo>
                <a:lnTo>
                  <a:pt x="1027899" y="2550998"/>
                </a:lnTo>
                <a:lnTo>
                  <a:pt x="1074902" y="2559799"/>
                </a:lnTo>
                <a:lnTo>
                  <a:pt x="1122159" y="2566847"/>
                </a:lnTo>
                <a:lnTo>
                  <a:pt x="1169606" y="2572118"/>
                </a:lnTo>
                <a:lnTo>
                  <a:pt x="1217193" y="2575649"/>
                </a:lnTo>
                <a:lnTo>
                  <a:pt x="1264856" y="2577401"/>
                </a:lnTo>
                <a:lnTo>
                  <a:pt x="1312545" y="2577401"/>
                </a:lnTo>
                <a:lnTo>
                  <a:pt x="1360208" y="2575649"/>
                </a:lnTo>
                <a:lnTo>
                  <a:pt x="1407795" y="2572118"/>
                </a:lnTo>
                <a:lnTo>
                  <a:pt x="1455242" y="2566847"/>
                </a:lnTo>
                <a:lnTo>
                  <a:pt x="1502498" y="2559799"/>
                </a:lnTo>
                <a:lnTo>
                  <a:pt x="1549501" y="2550998"/>
                </a:lnTo>
                <a:lnTo>
                  <a:pt x="1596224" y="2540431"/>
                </a:lnTo>
                <a:lnTo>
                  <a:pt x="1642579" y="2528112"/>
                </a:lnTo>
                <a:lnTo>
                  <a:pt x="1688541" y="2514028"/>
                </a:lnTo>
                <a:lnTo>
                  <a:pt x="1734045" y="2498191"/>
                </a:lnTo>
                <a:lnTo>
                  <a:pt x="1779016" y="2480589"/>
                </a:lnTo>
                <a:lnTo>
                  <a:pt x="1823427" y="2461222"/>
                </a:lnTo>
                <a:lnTo>
                  <a:pt x="1867217" y="2440101"/>
                </a:lnTo>
                <a:lnTo>
                  <a:pt x="1910334" y="2417216"/>
                </a:lnTo>
                <a:lnTo>
                  <a:pt x="1952713" y="2392578"/>
                </a:lnTo>
                <a:lnTo>
                  <a:pt x="1994319" y="2366162"/>
                </a:lnTo>
                <a:close/>
              </a:path>
              <a:path w="2574925" h="2577465">
                <a:moveTo>
                  <a:pt x="1994319" y="211226"/>
                </a:moveTo>
                <a:lnTo>
                  <a:pt x="1952713" y="184823"/>
                </a:lnTo>
                <a:lnTo>
                  <a:pt x="1910334" y="160185"/>
                </a:lnTo>
                <a:lnTo>
                  <a:pt x="1867217" y="137299"/>
                </a:lnTo>
                <a:lnTo>
                  <a:pt x="1823427" y="116179"/>
                </a:lnTo>
                <a:lnTo>
                  <a:pt x="1779016" y="96812"/>
                </a:lnTo>
                <a:lnTo>
                  <a:pt x="1734045" y="79209"/>
                </a:lnTo>
                <a:lnTo>
                  <a:pt x="1688541" y="63373"/>
                </a:lnTo>
                <a:lnTo>
                  <a:pt x="1642579" y="49288"/>
                </a:lnTo>
                <a:lnTo>
                  <a:pt x="1596224" y="36969"/>
                </a:lnTo>
                <a:lnTo>
                  <a:pt x="1549501" y="26403"/>
                </a:lnTo>
                <a:lnTo>
                  <a:pt x="1502498" y="17602"/>
                </a:lnTo>
                <a:lnTo>
                  <a:pt x="1455242" y="10553"/>
                </a:lnTo>
                <a:lnTo>
                  <a:pt x="1407795" y="5283"/>
                </a:lnTo>
                <a:lnTo>
                  <a:pt x="1360208" y="1752"/>
                </a:lnTo>
                <a:lnTo>
                  <a:pt x="1312545" y="0"/>
                </a:lnTo>
                <a:lnTo>
                  <a:pt x="1264856" y="0"/>
                </a:lnTo>
                <a:lnTo>
                  <a:pt x="1217193" y="1752"/>
                </a:lnTo>
                <a:lnTo>
                  <a:pt x="1169606" y="5283"/>
                </a:lnTo>
                <a:lnTo>
                  <a:pt x="1122159" y="10553"/>
                </a:lnTo>
                <a:lnTo>
                  <a:pt x="1074902" y="17602"/>
                </a:lnTo>
                <a:lnTo>
                  <a:pt x="1027899" y="26403"/>
                </a:lnTo>
                <a:lnTo>
                  <a:pt x="981176" y="36969"/>
                </a:lnTo>
                <a:lnTo>
                  <a:pt x="934821" y="49288"/>
                </a:lnTo>
                <a:lnTo>
                  <a:pt x="888860" y="63373"/>
                </a:lnTo>
                <a:lnTo>
                  <a:pt x="843356" y="79209"/>
                </a:lnTo>
                <a:lnTo>
                  <a:pt x="798385" y="96812"/>
                </a:lnTo>
                <a:lnTo>
                  <a:pt x="753973" y="116179"/>
                </a:lnTo>
                <a:lnTo>
                  <a:pt x="710184" y="137299"/>
                </a:lnTo>
                <a:lnTo>
                  <a:pt x="667067" y="160185"/>
                </a:lnTo>
                <a:lnTo>
                  <a:pt x="624687" y="184823"/>
                </a:lnTo>
                <a:lnTo>
                  <a:pt x="583095" y="211226"/>
                </a:lnTo>
                <a:lnTo>
                  <a:pt x="615099" y="243230"/>
                </a:lnTo>
                <a:lnTo>
                  <a:pt x="656437" y="217843"/>
                </a:lnTo>
                <a:lnTo>
                  <a:pt x="698512" y="194208"/>
                </a:lnTo>
                <a:lnTo>
                  <a:pt x="741286" y="172326"/>
                </a:lnTo>
                <a:lnTo>
                  <a:pt x="784682" y="152184"/>
                </a:lnTo>
                <a:lnTo>
                  <a:pt x="828662" y="133807"/>
                </a:lnTo>
                <a:lnTo>
                  <a:pt x="873163" y="117170"/>
                </a:lnTo>
                <a:lnTo>
                  <a:pt x="918133" y="102285"/>
                </a:lnTo>
                <a:lnTo>
                  <a:pt x="963536" y="89154"/>
                </a:lnTo>
                <a:lnTo>
                  <a:pt x="1009307" y="77774"/>
                </a:lnTo>
                <a:lnTo>
                  <a:pt x="1055382" y="68148"/>
                </a:lnTo>
                <a:lnTo>
                  <a:pt x="1101737" y="60261"/>
                </a:lnTo>
                <a:lnTo>
                  <a:pt x="1148295" y="54140"/>
                </a:lnTo>
                <a:lnTo>
                  <a:pt x="1195006" y="49758"/>
                </a:lnTo>
                <a:lnTo>
                  <a:pt x="1241831" y="47129"/>
                </a:lnTo>
                <a:lnTo>
                  <a:pt x="1288707" y="46253"/>
                </a:lnTo>
                <a:lnTo>
                  <a:pt x="1335570" y="47129"/>
                </a:lnTo>
                <a:lnTo>
                  <a:pt x="1382395" y="49758"/>
                </a:lnTo>
                <a:lnTo>
                  <a:pt x="1429105" y="54140"/>
                </a:lnTo>
                <a:lnTo>
                  <a:pt x="1475663" y="60261"/>
                </a:lnTo>
                <a:lnTo>
                  <a:pt x="1522018" y="68148"/>
                </a:lnTo>
                <a:lnTo>
                  <a:pt x="1568094" y="77774"/>
                </a:lnTo>
                <a:lnTo>
                  <a:pt x="1613865" y="89154"/>
                </a:lnTo>
                <a:lnTo>
                  <a:pt x="1659267" y="102285"/>
                </a:lnTo>
                <a:lnTo>
                  <a:pt x="1704238" y="117170"/>
                </a:lnTo>
                <a:lnTo>
                  <a:pt x="1748739" y="133807"/>
                </a:lnTo>
                <a:lnTo>
                  <a:pt x="1792719" y="152184"/>
                </a:lnTo>
                <a:lnTo>
                  <a:pt x="1836115" y="172326"/>
                </a:lnTo>
                <a:lnTo>
                  <a:pt x="1878888" y="194208"/>
                </a:lnTo>
                <a:lnTo>
                  <a:pt x="1920963" y="217843"/>
                </a:lnTo>
                <a:lnTo>
                  <a:pt x="1962315" y="243230"/>
                </a:lnTo>
                <a:lnTo>
                  <a:pt x="1994319" y="211226"/>
                </a:lnTo>
                <a:close/>
              </a:path>
              <a:path w="2574925" h="2577465">
                <a:moveTo>
                  <a:pt x="2376843" y="1515770"/>
                </a:moveTo>
                <a:lnTo>
                  <a:pt x="2338489" y="1515770"/>
                </a:lnTo>
                <a:lnTo>
                  <a:pt x="2327110" y="1563014"/>
                </a:lnTo>
                <a:lnTo>
                  <a:pt x="2313711" y="1609394"/>
                </a:lnTo>
                <a:lnTo>
                  <a:pt x="2298344" y="1654898"/>
                </a:lnTo>
                <a:lnTo>
                  <a:pt x="2281034" y="1699450"/>
                </a:lnTo>
                <a:lnTo>
                  <a:pt x="2261870" y="1742998"/>
                </a:lnTo>
                <a:lnTo>
                  <a:pt x="2240864" y="1785518"/>
                </a:lnTo>
                <a:lnTo>
                  <a:pt x="2218080" y="1826945"/>
                </a:lnTo>
                <a:lnTo>
                  <a:pt x="2193569" y="1867230"/>
                </a:lnTo>
                <a:lnTo>
                  <a:pt x="2167382" y="1906333"/>
                </a:lnTo>
                <a:lnTo>
                  <a:pt x="2139569" y="1944192"/>
                </a:lnTo>
                <a:lnTo>
                  <a:pt x="2110168" y="1980768"/>
                </a:lnTo>
                <a:lnTo>
                  <a:pt x="2079231" y="2016010"/>
                </a:lnTo>
                <a:lnTo>
                  <a:pt x="2046808" y="2049856"/>
                </a:lnTo>
                <a:lnTo>
                  <a:pt x="2012962" y="2082279"/>
                </a:lnTo>
                <a:lnTo>
                  <a:pt x="1977720" y="2113216"/>
                </a:lnTo>
                <a:lnTo>
                  <a:pt x="1941144" y="2142617"/>
                </a:lnTo>
                <a:lnTo>
                  <a:pt x="1903285" y="2170430"/>
                </a:lnTo>
                <a:lnTo>
                  <a:pt x="1864182" y="2196617"/>
                </a:lnTo>
                <a:lnTo>
                  <a:pt x="1823897" y="2221128"/>
                </a:lnTo>
                <a:lnTo>
                  <a:pt x="1782470" y="2243912"/>
                </a:lnTo>
                <a:lnTo>
                  <a:pt x="1739950" y="2264918"/>
                </a:lnTo>
                <a:lnTo>
                  <a:pt x="1696402" y="2284082"/>
                </a:lnTo>
                <a:lnTo>
                  <a:pt x="1651850" y="2301392"/>
                </a:lnTo>
                <a:lnTo>
                  <a:pt x="1606346" y="2316759"/>
                </a:lnTo>
                <a:lnTo>
                  <a:pt x="1559966" y="2330158"/>
                </a:lnTo>
                <a:lnTo>
                  <a:pt x="1512735" y="2341524"/>
                </a:lnTo>
                <a:lnTo>
                  <a:pt x="1512735" y="2379878"/>
                </a:lnTo>
                <a:lnTo>
                  <a:pt x="1560690" y="2368905"/>
                </a:lnTo>
                <a:lnTo>
                  <a:pt x="1607807" y="2355913"/>
                </a:lnTo>
                <a:lnTo>
                  <a:pt x="1654035" y="2340965"/>
                </a:lnTo>
                <a:lnTo>
                  <a:pt x="1699348" y="2324100"/>
                </a:lnTo>
                <a:lnTo>
                  <a:pt x="1743671" y="2305367"/>
                </a:lnTo>
                <a:lnTo>
                  <a:pt x="1786966" y="2284819"/>
                </a:lnTo>
                <a:lnTo>
                  <a:pt x="1829206" y="2262505"/>
                </a:lnTo>
                <a:lnTo>
                  <a:pt x="1870316" y="2238451"/>
                </a:lnTo>
                <a:lnTo>
                  <a:pt x="1910270" y="2212721"/>
                </a:lnTo>
                <a:lnTo>
                  <a:pt x="1949005" y="2185365"/>
                </a:lnTo>
                <a:lnTo>
                  <a:pt x="1986483" y="2156422"/>
                </a:lnTo>
                <a:lnTo>
                  <a:pt x="2022652" y="2125929"/>
                </a:lnTo>
                <a:lnTo>
                  <a:pt x="2057476" y="2093950"/>
                </a:lnTo>
                <a:lnTo>
                  <a:pt x="2090902" y="2060524"/>
                </a:lnTo>
                <a:lnTo>
                  <a:pt x="2122881" y="2025700"/>
                </a:lnTo>
                <a:lnTo>
                  <a:pt x="2153374" y="1989531"/>
                </a:lnTo>
                <a:lnTo>
                  <a:pt x="2182317" y="1952053"/>
                </a:lnTo>
                <a:lnTo>
                  <a:pt x="2209673" y="1913318"/>
                </a:lnTo>
                <a:lnTo>
                  <a:pt x="2235403" y="1873364"/>
                </a:lnTo>
                <a:lnTo>
                  <a:pt x="2259457" y="1832254"/>
                </a:lnTo>
                <a:lnTo>
                  <a:pt x="2281771" y="1790014"/>
                </a:lnTo>
                <a:lnTo>
                  <a:pt x="2302319" y="1746719"/>
                </a:lnTo>
                <a:lnTo>
                  <a:pt x="2321052" y="1702396"/>
                </a:lnTo>
                <a:lnTo>
                  <a:pt x="2337917" y="1657083"/>
                </a:lnTo>
                <a:lnTo>
                  <a:pt x="2352865" y="1610855"/>
                </a:lnTo>
                <a:lnTo>
                  <a:pt x="2365857" y="1563738"/>
                </a:lnTo>
                <a:lnTo>
                  <a:pt x="2376843" y="1515770"/>
                </a:lnTo>
                <a:close/>
              </a:path>
              <a:path w="2574925" h="2577465">
                <a:moveTo>
                  <a:pt x="2376843" y="1063142"/>
                </a:moveTo>
                <a:lnTo>
                  <a:pt x="2365857" y="1015111"/>
                </a:lnTo>
                <a:lnTo>
                  <a:pt x="2352865" y="967905"/>
                </a:lnTo>
                <a:lnTo>
                  <a:pt x="2337917" y="921588"/>
                </a:lnTo>
                <a:lnTo>
                  <a:pt x="2321052" y="876211"/>
                </a:lnTo>
                <a:lnTo>
                  <a:pt x="2302319" y="831799"/>
                </a:lnTo>
                <a:lnTo>
                  <a:pt x="2281771" y="788416"/>
                </a:lnTo>
                <a:lnTo>
                  <a:pt x="2259457" y="746112"/>
                </a:lnTo>
                <a:lnTo>
                  <a:pt x="2235403" y="704926"/>
                </a:lnTo>
                <a:lnTo>
                  <a:pt x="2209673" y="664908"/>
                </a:lnTo>
                <a:lnTo>
                  <a:pt x="2182317" y="626097"/>
                </a:lnTo>
                <a:lnTo>
                  <a:pt x="2153374" y="588556"/>
                </a:lnTo>
                <a:lnTo>
                  <a:pt x="2122881" y="552310"/>
                </a:lnTo>
                <a:lnTo>
                  <a:pt x="2090902" y="517423"/>
                </a:lnTo>
                <a:lnTo>
                  <a:pt x="2057476" y="483946"/>
                </a:lnTo>
                <a:lnTo>
                  <a:pt x="2022652" y="451904"/>
                </a:lnTo>
                <a:lnTo>
                  <a:pt x="1986483" y="421373"/>
                </a:lnTo>
                <a:lnTo>
                  <a:pt x="1949005" y="392366"/>
                </a:lnTo>
                <a:lnTo>
                  <a:pt x="1910270" y="364959"/>
                </a:lnTo>
                <a:lnTo>
                  <a:pt x="1870316" y="339191"/>
                </a:lnTo>
                <a:lnTo>
                  <a:pt x="1829206" y="315099"/>
                </a:lnTo>
                <a:lnTo>
                  <a:pt x="1786966" y="292735"/>
                </a:lnTo>
                <a:lnTo>
                  <a:pt x="1743671" y="272148"/>
                </a:lnTo>
                <a:lnTo>
                  <a:pt x="1699348" y="253390"/>
                </a:lnTo>
                <a:lnTo>
                  <a:pt x="1654035" y="236499"/>
                </a:lnTo>
                <a:lnTo>
                  <a:pt x="1607807" y="221526"/>
                </a:lnTo>
                <a:lnTo>
                  <a:pt x="1560690" y="208508"/>
                </a:lnTo>
                <a:lnTo>
                  <a:pt x="1512735" y="197510"/>
                </a:lnTo>
                <a:lnTo>
                  <a:pt x="1512735" y="235991"/>
                </a:lnTo>
                <a:lnTo>
                  <a:pt x="1559966" y="247383"/>
                </a:lnTo>
                <a:lnTo>
                  <a:pt x="1606346" y="260807"/>
                </a:lnTo>
                <a:lnTo>
                  <a:pt x="1651850" y="276199"/>
                </a:lnTo>
                <a:lnTo>
                  <a:pt x="1696402" y="293522"/>
                </a:lnTo>
                <a:lnTo>
                  <a:pt x="1739950" y="312724"/>
                </a:lnTo>
                <a:lnTo>
                  <a:pt x="1782470" y="333768"/>
                </a:lnTo>
                <a:lnTo>
                  <a:pt x="1823897" y="356577"/>
                </a:lnTo>
                <a:lnTo>
                  <a:pt x="1864182" y="381127"/>
                </a:lnTo>
                <a:lnTo>
                  <a:pt x="1903285" y="407352"/>
                </a:lnTo>
                <a:lnTo>
                  <a:pt x="1941144" y="435229"/>
                </a:lnTo>
                <a:lnTo>
                  <a:pt x="1977720" y="464667"/>
                </a:lnTo>
                <a:lnTo>
                  <a:pt x="2012962" y="495655"/>
                </a:lnTo>
                <a:lnTo>
                  <a:pt x="2046808" y="528129"/>
                </a:lnTo>
                <a:lnTo>
                  <a:pt x="2079231" y="562038"/>
                </a:lnTo>
                <a:lnTo>
                  <a:pt x="2110168" y="597331"/>
                </a:lnTo>
                <a:lnTo>
                  <a:pt x="2139569" y="633971"/>
                </a:lnTo>
                <a:lnTo>
                  <a:pt x="2167382" y="671893"/>
                </a:lnTo>
                <a:lnTo>
                  <a:pt x="2193569" y="711060"/>
                </a:lnTo>
                <a:lnTo>
                  <a:pt x="2218080" y="751420"/>
                </a:lnTo>
                <a:lnTo>
                  <a:pt x="2240864" y="792924"/>
                </a:lnTo>
                <a:lnTo>
                  <a:pt x="2261870" y="835507"/>
                </a:lnTo>
                <a:lnTo>
                  <a:pt x="2281034" y="879144"/>
                </a:lnTo>
                <a:lnTo>
                  <a:pt x="2298344" y="923772"/>
                </a:lnTo>
                <a:lnTo>
                  <a:pt x="2313711" y="969352"/>
                </a:lnTo>
                <a:lnTo>
                  <a:pt x="2327110" y="1015822"/>
                </a:lnTo>
                <a:lnTo>
                  <a:pt x="2338489" y="1063142"/>
                </a:lnTo>
                <a:lnTo>
                  <a:pt x="2376843" y="1063142"/>
                </a:lnTo>
                <a:close/>
              </a:path>
              <a:path w="2574925" h="2577465">
                <a:moveTo>
                  <a:pt x="2574353" y="1264856"/>
                </a:moveTo>
                <a:lnTo>
                  <a:pt x="2572601" y="1217193"/>
                </a:lnTo>
                <a:lnTo>
                  <a:pt x="2569070" y="1169606"/>
                </a:lnTo>
                <a:lnTo>
                  <a:pt x="2563799" y="1122159"/>
                </a:lnTo>
                <a:lnTo>
                  <a:pt x="2556751" y="1074902"/>
                </a:lnTo>
                <a:lnTo>
                  <a:pt x="2547950" y="1027899"/>
                </a:lnTo>
                <a:lnTo>
                  <a:pt x="2537383" y="981176"/>
                </a:lnTo>
                <a:lnTo>
                  <a:pt x="2525064" y="934821"/>
                </a:lnTo>
                <a:lnTo>
                  <a:pt x="2510980" y="888860"/>
                </a:lnTo>
                <a:lnTo>
                  <a:pt x="2495143" y="843356"/>
                </a:lnTo>
                <a:lnTo>
                  <a:pt x="2477541" y="798385"/>
                </a:lnTo>
                <a:lnTo>
                  <a:pt x="2458174" y="753973"/>
                </a:lnTo>
                <a:lnTo>
                  <a:pt x="2437053" y="710184"/>
                </a:lnTo>
                <a:lnTo>
                  <a:pt x="2414168" y="667067"/>
                </a:lnTo>
                <a:lnTo>
                  <a:pt x="2389530" y="624687"/>
                </a:lnTo>
                <a:lnTo>
                  <a:pt x="2363127" y="583082"/>
                </a:lnTo>
                <a:lnTo>
                  <a:pt x="2331123" y="615086"/>
                </a:lnTo>
                <a:lnTo>
                  <a:pt x="2356510" y="656437"/>
                </a:lnTo>
                <a:lnTo>
                  <a:pt x="2380145" y="698512"/>
                </a:lnTo>
                <a:lnTo>
                  <a:pt x="2402027" y="741286"/>
                </a:lnTo>
                <a:lnTo>
                  <a:pt x="2422169" y="784682"/>
                </a:lnTo>
                <a:lnTo>
                  <a:pt x="2440546" y="828662"/>
                </a:lnTo>
                <a:lnTo>
                  <a:pt x="2457183" y="873163"/>
                </a:lnTo>
                <a:lnTo>
                  <a:pt x="2472067" y="918133"/>
                </a:lnTo>
                <a:lnTo>
                  <a:pt x="2485199" y="963536"/>
                </a:lnTo>
                <a:lnTo>
                  <a:pt x="2496578" y="1009307"/>
                </a:lnTo>
                <a:lnTo>
                  <a:pt x="2506205" y="1055382"/>
                </a:lnTo>
                <a:lnTo>
                  <a:pt x="2514092" y="1101737"/>
                </a:lnTo>
                <a:lnTo>
                  <a:pt x="2520213" y="1148295"/>
                </a:lnTo>
                <a:lnTo>
                  <a:pt x="2524595" y="1195006"/>
                </a:lnTo>
                <a:lnTo>
                  <a:pt x="2527223" y="1241831"/>
                </a:lnTo>
                <a:lnTo>
                  <a:pt x="2528100" y="1288707"/>
                </a:lnTo>
                <a:lnTo>
                  <a:pt x="2527223" y="1335570"/>
                </a:lnTo>
                <a:lnTo>
                  <a:pt x="2524595" y="1382395"/>
                </a:lnTo>
                <a:lnTo>
                  <a:pt x="2520213" y="1429105"/>
                </a:lnTo>
                <a:lnTo>
                  <a:pt x="2514092" y="1475663"/>
                </a:lnTo>
                <a:lnTo>
                  <a:pt x="2506205" y="1522018"/>
                </a:lnTo>
                <a:lnTo>
                  <a:pt x="2496578" y="1568094"/>
                </a:lnTo>
                <a:lnTo>
                  <a:pt x="2485199" y="1613865"/>
                </a:lnTo>
                <a:lnTo>
                  <a:pt x="2472067" y="1659267"/>
                </a:lnTo>
                <a:lnTo>
                  <a:pt x="2457183" y="1704238"/>
                </a:lnTo>
                <a:lnTo>
                  <a:pt x="2440546" y="1748739"/>
                </a:lnTo>
                <a:lnTo>
                  <a:pt x="2422169" y="1792719"/>
                </a:lnTo>
                <a:lnTo>
                  <a:pt x="2402027" y="1836115"/>
                </a:lnTo>
                <a:lnTo>
                  <a:pt x="2380145" y="1878888"/>
                </a:lnTo>
                <a:lnTo>
                  <a:pt x="2356510" y="1920963"/>
                </a:lnTo>
                <a:lnTo>
                  <a:pt x="2331123" y="1962302"/>
                </a:lnTo>
                <a:lnTo>
                  <a:pt x="2363127" y="1994306"/>
                </a:lnTo>
                <a:lnTo>
                  <a:pt x="2389530" y="1952713"/>
                </a:lnTo>
                <a:lnTo>
                  <a:pt x="2414168" y="1910334"/>
                </a:lnTo>
                <a:lnTo>
                  <a:pt x="2437053" y="1867217"/>
                </a:lnTo>
                <a:lnTo>
                  <a:pt x="2458174" y="1823427"/>
                </a:lnTo>
                <a:lnTo>
                  <a:pt x="2477541" y="1779016"/>
                </a:lnTo>
                <a:lnTo>
                  <a:pt x="2495143" y="1734045"/>
                </a:lnTo>
                <a:lnTo>
                  <a:pt x="2510980" y="1688541"/>
                </a:lnTo>
                <a:lnTo>
                  <a:pt x="2525064" y="1642579"/>
                </a:lnTo>
                <a:lnTo>
                  <a:pt x="2537383" y="1596224"/>
                </a:lnTo>
                <a:lnTo>
                  <a:pt x="2547950" y="1549501"/>
                </a:lnTo>
                <a:lnTo>
                  <a:pt x="2556751" y="1502498"/>
                </a:lnTo>
                <a:lnTo>
                  <a:pt x="2563799" y="1455242"/>
                </a:lnTo>
                <a:lnTo>
                  <a:pt x="2569070" y="1407795"/>
                </a:lnTo>
                <a:lnTo>
                  <a:pt x="2572601" y="1360208"/>
                </a:lnTo>
                <a:lnTo>
                  <a:pt x="2574353" y="1312545"/>
                </a:lnTo>
                <a:lnTo>
                  <a:pt x="2574353" y="1264856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64267" y="5900369"/>
            <a:ext cx="11690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404040"/>
                </a:solidFill>
                <a:latin typeface="Tahoma"/>
                <a:cs typeface="Tahoma"/>
              </a:rPr>
              <a:t>Respond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65221" y="4869789"/>
            <a:ext cx="2576195" cy="2577465"/>
          </a:xfrm>
          <a:custGeom>
            <a:avLst/>
            <a:gdLst/>
            <a:ahLst/>
            <a:cxnLst/>
            <a:rect l="l" t="t" r="r" b="b"/>
            <a:pathLst>
              <a:path w="2576195" h="2577465">
                <a:moveTo>
                  <a:pt x="243243" y="615086"/>
                </a:moveTo>
                <a:lnTo>
                  <a:pt x="211239" y="583082"/>
                </a:lnTo>
                <a:lnTo>
                  <a:pt x="184823" y="624687"/>
                </a:lnTo>
                <a:lnTo>
                  <a:pt x="160185" y="667067"/>
                </a:lnTo>
                <a:lnTo>
                  <a:pt x="137299" y="710184"/>
                </a:lnTo>
                <a:lnTo>
                  <a:pt x="116179" y="753973"/>
                </a:lnTo>
                <a:lnTo>
                  <a:pt x="96812" y="798385"/>
                </a:lnTo>
                <a:lnTo>
                  <a:pt x="79209" y="843356"/>
                </a:lnTo>
                <a:lnTo>
                  <a:pt x="63373" y="888860"/>
                </a:lnTo>
                <a:lnTo>
                  <a:pt x="49288" y="934821"/>
                </a:lnTo>
                <a:lnTo>
                  <a:pt x="36969" y="981176"/>
                </a:lnTo>
                <a:lnTo>
                  <a:pt x="26403" y="1027899"/>
                </a:lnTo>
                <a:lnTo>
                  <a:pt x="17602" y="1074902"/>
                </a:lnTo>
                <a:lnTo>
                  <a:pt x="10553" y="1122159"/>
                </a:lnTo>
                <a:lnTo>
                  <a:pt x="5283" y="1169606"/>
                </a:lnTo>
                <a:lnTo>
                  <a:pt x="1752" y="1217193"/>
                </a:lnTo>
                <a:lnTo>
                  <a:pt x="0" y="1264856"/>
                </a:lnTo>
                <a:lnTo>
                  <a:pt x="0" y="1312545"/>
                </a:lnTo>
                <a:lnTo>
                  <a:pt x="1752" y="1360208"/>
                </a:lnTo>
                <a:lnTo>
                  <a:pt x="5283" y="1407795"/>
                </a:lnTo>
                <a:lnTo>
                  <a:pt x="10553" y="1455242"/>
                </a:lnTo>
                <a:lnTo>
                  <a:pt x="17602" y="1502498"/>
                </a:lnTo>
                <a:lnTo>
                  <a:pt x="26403" y="1549501"/>
                </a:lnTo>
                <a:lnTo>
                  <a:pt x="36969" y="1596224"/>
                </a:lnTo>
                <a:lnTo>
                  <a:pt x="49288" y="1642579"/>
                </a:lnTo>
                <a:lnTo>
                  <a:pt x="63373" y="1688541"/>
                </a:lnTo>
                <a:lnTo>
                  <a:pt x="79209" y="1734045"/>
                </a:lnTo>
                <a:lnTo>
                  <a:pt x="96812" y="1779016"/>
                </a:lnTo>
                <a:lnTo>
                  <a:pt x="116179" y="1823427"/>
                </a:lnTo>
                <a:lnTo>
                  <a:pt x="137299" y="1867217"/>
                </a:lnTo>
                <a:lnTo>
                  <a:pt x="160185" y="1910334"/>
                </a:lnTo>
                <a:lnTo>
                  <a:pt x="184823" y="1952713"/>
                </a:lnTo>
                <a:lnTo>
                  <a:pt x="211239" y="1994306"/>
                </a:lnTo>
                <a:lnTo>
                  <a:pt x="243243" y="1962302"/>
                </a:lnTo>
                <a:lnTo>
                  <a:pt x="217843" y="1920963"/>
                </a:lnTo>
                <a:lnTo>
                  <a:pt x="194208" y="1878888"/>
                </a:lnTo>
                <a:lnTo>
                  <a:pt x="172326" y="1836115"/>
                </a:lnTo>
                <a:lnTo>
                  <a:pt x="152184" y="1792719"/>
                </a:lnTo>
                <a:lnTo>
                  <a:pt x="133807" y="1748739"/>
                </a:lnTo>
                <a:lnTo>
                  <a:pt x="117170" y="1704238"/>
                </a:lnTo>
                <a:lnTo>
                  <a:pt x="102285" y="1659267"/>
                </a:lnTo>
                <a:lnTo>
                  <a:pt x="89154" y="1613865"/>
                </a:lnTo>
                <a:lnTo>
                  <a:pt x="77774" y="1568094"/>
                </a:lnTo>
                <a:lnTo>
                  <a:pt x="68148" y="1522018"/>
                </a:lnTo>
                <a:lnTo>
                  <a:pt x="60261" y="1475663"/>
                </a:lnTo>
                <a:lnTo>
                  <a:pt x="54140" y="1429105"/>
                </a:lnTo>
                <a:lnTo>
                  <a:pt x="49758" y="1382395"/>
                </a:lnTo>
                <a:lnTo>
                  <a:pt x="47129" y="1335570"/>
                </a:lnTo>
                <a:lnTo>
                  <a:pt x="46266" y="1288707"/>
                </a:lnTo>
                <a:lnTo>
                  <a:pt x="47129" y="1241831"/>
                </a:lnTo>
                <a:lnTo>
                  <a:pt x="49758" y="1195006"/>
                </a:lnTo>
                <a:lnTo>
                  <a:pt x="54140" y="1148295"/>
                </a:lnTo>
                <a:lnTo>
                  <a:pt x="60261" y="1101737"/>
                </a:lnTo>
                <a:lnTo>
                  <a:pt x="68148" y="1055382"/>
                </a:lnTo>
                <a:lnTo>
                  <a:pt x="77774" y="1009307"/>
                </a:lnTo>
                <a:lnTo>
                  <a:pt x="89154" y="963536"/>
                </a:lnTo>
                <a:lnTo>
                  <a:pt x="102285" y="918133"/>
                </a:lnTo>
                <a:lnTo>
                  <a:pt x="117170" y="873163"/>
                </a:lnTo>
                <a:lnTo>
                  <a:pt x="133807" y="828662"/>
                </a:lnTo>
                <a:lnTo>
                  <a:pt x="152184" y="784682"/>
                </a:lnTo>
                <a:lnTo>
                  <a:pt x="172326" y="741286"/>
                </a:lnTo>
                <a:lnTo>
                  <a:pt x="194208" y="698512"/>
                </a:lnTo>
                <a:lnTo>
                  <a:pt x="217843" y="656437"/>
                </a:lnTo>
                <a:lnTo>
                  <a:pt x="243243" y="615086"/>
                </a:lnTo>
                <a:close/>
              </a:path>
              <a:path w="2576195" h="2577465">
                <a:moveTo>
                  <a:pt x="1063155" y="2341524"/>
                </a:moveTo>
                <a:lnTo>
                  <a:pt x="1015911" y="2330158"/>
                </a:lnTo>
                <a:lnTo>
                  <a:pt x="969530" y="2316759"/>
                </a:lnTo>
                <a:lnTo>
                  <a:pt x="924026" y="2301392"/>
                </a:lnTo>
                <a:lnTo>
                  <a:pt x="879475" y="2284082"/>
                </a:lnTo>
                <a:lnTo>
                  <a:pt x="835926" y="2264918"/>
                </a:lnTo>
                <a:lnTo>
                  <a:pt x="793407" y="2243912"/>
                </a:lnTo>
                <a:lnTo>
                  <a:pt x="751979" y="2221128"/>
                </a:lnTo>
                <a:lnTo>
                  <a:pt x="711695" y="2196617"/>
                </a:lnTo>
                <a:lnTo>
                  <a:pt x="672592" y="2170430"/>
                </a:lnTo>
                <a:lnTo>
                  <a:pt x="634733" y="2142617"/>
                </a:lnTo>
                <a:lnTo>
                  <a:pt x="598157" y="2113216"/>
                </a:lnTo>
                <a:lnTo>
                  <a:pt x="562914" y="2082279"/>
                </a:lnTo>
                <a:lnTo>
                  <a:pt x="529069" y="2049856"/>
                </a:lnTo>
                <a:lnTo>
                  <a:pt x="496646" y="2016010"/>
                </a:lnTo>
                <a:lnTo>
                  <a:pt x="465709" y="1980768"/>
                </a:lnTo>
                <a:lnTo>
                  <a:pt x="436308" y="1944192"/>
                </a:lnTo>
                <a:lnTo>
                  <a:pt x="408495" y="1906333"/>
                </a:lnTo>
                <a:lnTo>
                  <a:pt x="382308" y="1867230"/>
                </a:lnTo>
                <a:lnTo>
                  <a:pt x="357797" y="1826945"/>
                </a:lnTo>
                <a:lnTo>
                  <a:pt x="335013" y="1785518"/>
                </a:lnTo>
                <a:lnTo>
                  <a:pt x="314007" y="1742998"/>
                </a:lnTo>
                <a:lnTo>
                  <a:pt x="294843" y="1699450"/>
                </a:lnTo>
                <a:lnTo>
                  <a:pt x="277533" y="1654898"/>
                </a:lnTo>
                <a:lnTo>
                  <a:pt x="262166" y="1609394"/>
                </a:lnTo>
                <a:lnTo>
                  <a:pt x="248767" y="1563014"/>
                </a:lnTo>
                <a:lnTo>
                  <a:pt x="237401" y="1515770"/>
                </a:lnTo>
                <a:lnTo>
                  <a:pt x="199047" y="1515770"/>
                </a:lnTo>
                <a:lnTo>
                  <a:pt x="210019" y="1563738"/>
                </a:lnTo>
                <a:lnTo>
                  <a:pt x="223012" y="1610855"/>
                </a:lnTo>
                <a:lnTo>
                  <a:pt x="237959" y="1657083"/>
                </a:lnTo>
                <a:lnTo>
                  <a:pt x="254825" y="1702396"/>
                </a:lnTo>
                <a:lnTo>
                  <a:pt x="273558" y="1746719"/>
                </a:lnTo>
                <a:lnTo>
                  <a:pt x="294106" y="1790014"/>
                </a:lnTo>
                <a:lnTo>
                  <a:pt x="316420" y="1832254"/>
                </a:lnTo>
                <a:lnTo>
                  <a:pt x="340474" y="1873364"/>
                </a:lnTo>
                <a:lnTo>
                  <a:pt x="366204" y="1913318"/>
                </a:lnTo>
                <a:lnTo>
                  <a:pt x="393560" y="1952053"/>
                </a:lnTo>
                <a:lnTo>
                  <a:pt x="422503" y="1989531"/>
                </a:lnTo>
                <a:lnTo>
                  <a:pt x="452996" y="2025700"/>
                </a:lnTo>
                <a:lnTo>
                  <a:pt x="484974" y="2060524"/>
                </a:lnTo>
                <a:lnTo>
                  <a:pt x="518401" y="2093950"/>
                </a:lnTo>
                <a:lnTo>
                  <a:pt x="553224" y="2125929"/>
                </a:lnTo>
                <a:lnTo>
                  <a:pt x="589394" y="2156422"/>
                </a:lnTo>
                <a:lnTo>
                  <a:pt x="626872" y="2185365"/>
                </a:lnTo>
                <a:lnTo>
                  <a:pt x="665607" y="2212721"/>
                </a:lnTo>
                <a:lnTo>
                  <a:pt x="705561" y="2238451"/>
                </a:lnTo>
                <a:lnTo>
                  <a:pt x="746671" y="2262505"/>
                </a:lnTo>
                <a:lnTo>
                  <a:pt x="788911" y="2284819"/>
                </a:lnTo>
                <a:lnTo>
                  <a:pt x="832205" y="2305367"/>
                </a:lnTo>
                <a:lnTo>
                  <a:pt x="876528" y="2324100"/>
                </a:lnTo>
                <a:lnTo>
                  <a:pt x="921842" y="2340965"/>
                </a:lnTo>
                <a:lnTo>
                  <a:pt x="968070" y="2355913"/>
                </a:lnTo>
                <a:lnTo>
                  <a:pt x="1015187" y="2368905"/>
                </a:lnTo>
                <a:lnTo>
                  <a:pt x="1063155" y="2379878"/>
                </a:lnTo>
                <a:lnTo>
                  <a:pt x="1063155" y="2341524"/>
                </a:lnTo>
                <a:close/>
              </a:path>
              <a:path w="2576195" h="2577465">
                <a:moveTo>
                  <a:pt x="1063155" y="197510"/>
                </a:moveTo>
                <a:lnTo>
                  <a:pt x="1015187" y="208534"/>
                </a:lnTo>
                <a:lnTo>
                  <a:pt x="968070" y="221564"/>
                </a:lnTo>
                <a:lnTo>
                  <a:pt x="921842" y="236562"/>
                </a:lnTo>
                <a:lnTo>
                  <a:pt x="876528" y="253479"/>
                </a:lnTo>
                <a:lnTo>
                  <a:pt x="832205" y="272275"/>
                </a:lnTo>
                <a:lnTo>
                  <a:pt x="788911" y="292887"/>
                </a:lnTo>
                <a:lnTo>
                  <a:pt x="746671" y="315290"/>
                </a:lnTo>
                <a:lnTo>
                  <a:pt x="705561" y="339420"/>
                </a:lnTo>
                <a:lnTo>
                  <a:pt x="665607" y="365239"/>
                </a:lnTo>
                <a:lnTo>
                  <a:pt x="626872" y="392696"/>
                </a:lnTo>
                <a:lnTo>
                  <a:pt x="589394" y="421754"/>
                </a:lnTo>
                <a:lnTo>
                  <a:pt x="553224" y="452348"/>
                </a:lnTo>
                <a:lnTo>
                  <a:pt x="518401" y="484441"/>
                </a:lnTo>
                <a:lnTo>
                  <a:pt x="484974" y="517982"/>
                </a:lnTo>
                <a:lnTo>
                  <a:pt x="452996" y="552932"/>
                </a:lnTo>
                <a:lnTo>
                  <a:pt x="422503" y="589229"/>
                </a:lnTo>
                <a:lnTo>
                  <a:pt x="393560" y="626846"/>
                </a:lnTo>
                <a:lnTo>
                  <a:pt x="366204" y="665721"/>
                </a:lnTo>
                <a:lnTo>
                  <a:pt x="340474" y="705815"/>
                </a:lnTo>
                <a:lnTo>
                  <a:pt x="316420" y="747077"/>
                </a:lnTo>
                <a:lnTo>
                  <a:pt x="294106" y="789457"/>
                </a:lnTo>
                <a:lnTo>
                  <a:pt x="273558" y="832916"/>
                </a:lnTo>
                <a:lnTo>
                  <a:pt x="254825" y="877404"/>
                </a:lnTo>
                <a:lnTo>
                  <a:pt x="237959" y="922870"/>
                </a:lnTo>
                <a:lnTo>
                  <a:pt x="223012" y="969264"/>
                </a:lnTo>
                <a:lnTo>
                  <a:pt x="210019" y="1016546"/>
                </a:lnTo>
                <a:lnTo>
                  <a:pt x="199047" y="1064666"/>
                </a:lnTo>
                <a:lnTo>
                  <a:pt x="237401" y="1064666"/>
                </a:lnTo>
                <a:lnTo>
                  <a:pt x="248767" y="1017282"/>
                </a:lnTo>
                <a:lnTo>
                  <a:pt x="262166" y="970737"/>
                </a:lnTo>
                <a:lnTo>
                  <a:pt x="277533" y="925080"/>
                </a:lnTo>
                <a:lnTo>
                  <a:pt x="294843" y="880376"/>
                </a:lnTo>
                <a:lnTo>
                  <a:pt x="314007" y="836676"/>
                </a:lnTo>
                <a:lnTo>
                  <a:pt x="335013" y="794004"/>
                </a:lnTo>
                <a:lnTo>
                  <a:pt x="357797" y="752436"/>
                </a:lnTo>
                <a:lnTo>
                  <a:pt x="382308" y="712012"/>
                </a:lnTo>
                <a:lnTo>
                  <a:pt x="408495" y="672782"/>
                </a:lnTo>
                <a:lnTo>
                  <a:pt x="436308" y="634784"/>
                </a:lnTo>
                <a:lnTo>
                  <a:pt x="465709" y="598081"/>
                </a:lnTo>
                <a:lnTo>
                  <a:pt x="496646" y="562724"/>
                </a:lnTo>
                <a:lnTo>
                  <a:pt x="529069" y="528751"/>
                </a:lnTo>
                <a:lnTo>
                  <a:pt x="562914" y="496214"/>
                </a:lnTo>
                <a:lnTo>
                  <a:pt x="598157" y="465175"/>
                </a:lnTo>
                <a:lnTo>
                  <a:pt x="634733" y="435660"/>
                </a:lnTo>
                <a:lnTo>
                  <a:pt x="672592" y="407746"/>
                </a:lnTo>
                <a:lnTo>
                  <a:pt x="711695" y="381457"/>
                </a:lnTo>
                <a:lnTo>
                  <a:pt x="751979" y="356857"/>
                </a:lnTo>
                <a:lnTo>
                  <a:pt x="793407" y="333997"/>
                </a:lnTo>
                <a:lnTo>
                  <a:pt x="835926" y="312915"/>
                </a:lnTo>
                <a:lnTo>
                  <a:pt x="879475" y="293662"/>
                </a:lnTo>
                <a:lnTo>
                  <a:pt x="924026" y="276301"/>
                </a:lnTo>
                <a:lnTo>
                  <a:pt x="969530" y="260870"/>
                </a:lnTo>
                <a:lnTo>
                  <a:pt x="1015911" y="247421"/>
                </a:lnTo>
                <a:lnTo>
                  <a:pt x="1063155" y="235991"/>
                </a:lnTo>
                <a:lnTo>
                  <a:pt x="1063155" y="197510"/>
                </a:lnTo>
                <a:close/>
              </a:path>
              <a:path w="2576195" h="2577465">
                <a:moveTo>
                  <a:pt x="1994319" y="2366162"/>
                </a:moveTo>
                <a:lnTo>
                  <a:pt x="1962315" y="2334158"/>
                </a:lnTo>
                <a:lnTo>
                  <a:pt x="1921014" y="2359558"/>
                </a:lnTo>
                <a:lnTo>
                  <a:pt x="1878990" y="2383193"/>
                </a:lnTo>
                <a:lnTo>
                  <a:pt x="1836267" y="2405075"/>
                </a:lnTo>
                <a:lnTo>
                  <a:pt x="1792922" y="2425217"/>
                </a:lnTo>
                <a:lnTo>
                  <a:pt x="1748993" y="2443594"/>
                </a:lnTo>
                <a:lnTo>
                  <a:pt x="1704543" y="2460231"/>
                </a:lnTo>
                <a:lnTo>
                  <a:pt x="1659623" y="2475115"/>
                </a:lnTo>
                <a:lnTo>
                  <a:pt x="1614271" y="2488247"/>
                </a:lnTo>
                <a:lnTo>
                  <a:pt x="1568551" y="2499626"/>
                </a:lnTo>
                <a:lnTo>
                  <a:pt x="1522526" y="2509253"/>
                </a:lnTo>
                <a:lnTo>
                  <a:pt x="1476222" y="2517140"/>
                </a:lnTo>
                <a:lnTo>
                  <a:pt x="1429715" y="2523261"/>
                </a:lnTo>
                <a:lnTo>
                  <a:pt x="1383055" y="2527643"/>
                </a:lnTo>
                <a:lnTo>
                  <a:pt x="1336281" y="2530271"/>
                </a:lnTo>
                <a:lnTo>
                  <a:pt x="1289456" y="2531135"/>
                </a:lnTo>
                <a:lnTo>
                  <a:pt x="1242644" y="2530271"/>
                </a:lnTo>
                <a:lnTo>
                  <a:pt x="1195870" y="2527643"/>
                </a:lnTo>
                <a:lnTo>
                  <a:pt x="1149210" y="2523261"/>
                </a:lnTo>
                <a:lnTo>
                  <a:pt x="1102702" y="2517140"/>
                </a:lnTo>
                <a:lnTo>
                  <a:pt x="1056398" y="2509253"/>
                </a:lnTo>
                <a:lnTo>
                  <a:pt x="1010373" y="2499626"/>
                </a:lnTo>
                <a:lnTo>
                  <a:pt x="964653" y="2488247"/>
                </a:lnTo>
                <a:lnTo>
                  <a:pt x="919302" y="2475115"/>
                </a:lnTo>
                <a:lnTo>
                  <a:pt x="874382" y="2460231"/>
                </a:lnTo>
                <a:lnTo>
                  <a:pt x="829932" y="2443594"/>
                </a:lnTo>
                <a:lnTo>
                  <a:pt x="786003" y="2425217"/>
                </a:lnTo>
                <a:lnTo>
                  <a:pt x="742657" y="2405075"/>
                </a:lnTo>
                <a:lnTo>
                  <a:pt x="699935" y="2383193"/>
                </a:lnTo>
                <a:lnTo>
                  <a:pt x="657910" y="2359558"/>
                </a:lnTo>
                <a:lnTo>
                  <a:pt x="616623" y="2334158"/>
                </a:lnTo>
                <a:lnTo>
                  <a:pt x="584619" y="2366162"/>
                </a:lnTo>
                <a:lnTo>
                  <a:pt x="626173" y="2392578"/>
                </a:lnTo>
                <a:lnTo>
                  <a:pt x="668515" y="2417216"/>
                </a:lnTo>
                <a:lnTo>
                  <a:pt x="711581" y="2440101"/>
                </a:lnTo>
                <a:lnTo>
                  <a:pt x="755332" y="2461222"/>
                </a:lnTo>
                <a:lnTo>
                  <a:pt x="799693" y="2480589"/>
                </a:lnTo>
                <a:lnTo>
                  <a:pt x="844626" y="2498191"/>
                </a:lnTo>
                <a:lnTo>
                  <a:pt x="890079" y="2514028"/>
                </a:lnTo>
                <a:lnTo>
                  <a:pt x="935977" y="2528112"/>
                </a:lnTo>
                <a:lnTo>
                  <a:pt x="982294" y="2540431"/>
                </a:lnTo>
                <a:lnTo>
                  <a:pt x="1028954" y="2550998"/>
                </a:lnTo>
                <a:lnTo>
                  <a:pt x="1075918" y="2559799"/>
                </a:lnTo>
                <a:lnTo>
                  <a:pt x="1123124" y="2566847"/>
                </a:lnTo>
                <a:lnTo>
                  <a:pt x="1170508" y="2572118"/>
                </a:lnTo>
                <a:lnTo>
                  <a:pt x="1218031" y="2575649"/>
                </a:lnTo>
                <a:lnTo>
                  <a:pt x="1265643" y="2577401"/>
                </a:lnTo>
                <a:lnTo>
                  <a:pt x="1313281" y="2577401"/>
                </a:lnTo>
                <a:lnTo>
                  <a:pt x="1360893" y="2575649"/>
                </a:lnTo>
                <a:lnTo>
                  <a:pt x="1408417" y="2572118"/>
                </a:lnTo>
                <a:lnTo>
                  <a:pt x="1455801" y="2566847"/>
                </a:lnTo>
                <a:lnTo>
                  <a:pt x="1503006" y="2559799"/>
                </a:lnTo>
                <a:lnTo>
                  <a:pt x="1549971" y="2550998"/>
                </a:lnTo>
                <a:lnTo>
                  <a:pt x="1596631" y="2540431"/>
                </a:lnTo>
                <a:lnTo>
                  <a:pt x="1642948" y="2528112"/>
                </a:lnTo>
                <a:lnTo>
                  <a:pt x="1688846" y="2514028"/>
                </a:lnTo>
                <a:lnTo>
                  <a:pt x="1734299" y="2498191"/>
                </a:lnTo>
                <a:lnTo>
                  <a:pt x="1779231" y="2480589"/>
                </a:lnTo>
                <a:lnTo>
                  <a:pt x="1823593" y="2461222"/>
                </a:lnTo>
                <a:lnTo>
                  <a:pt x="1867344" y="2440101"/>
                </a:lnTo>
                <a:lnTo>
                  <a:pt x="1910410" y="2417216"/>
                </a:lnTo>
                <a:lnTo>
                  <a:pt x="1952752" y="2392578"/>
                </a:lnTo>
                <a:lnTo>
                  <a:pt x="1994319" y="2366162"/>
                </a:lnTo>
                <a:close/>
              </a:path>
              <a:path w="2576195" h="2577465">
                <a:moveTo>
                  <a:pt x="1994319" y="211226"/>
                </a:moveTo>
                <a:lnTo>
                  <a:pt x="1952752" y="184823"/>
                </a:lnTo>
                <a:lnTo>
                  <a:pt x="1910410" y="160185"/>
                </a:lnTo>
                <a:lnTo>
                  <a:pt x="1867344" y="137299"/>
                </a:lnTo>
                <a:lnTo>
                  <a:pt x="1823593" y="116179"/>
                </a:lnTo>
                <a:lnTo>
                  <a:pt x="1779231" y="96812"/>
                </a:lnTo>
                <a:lnTo>
                  <a:pt x="1734299" y="79209"/>
                </a:lnTo>
                <a:lnTo>
                  <a:pt x="1688846" y="63373"/>
                </a:lnTo>
                <a:lnTo>
                  <a:pt x="1642948" y="49288"/>
                </a:lnTo>
                <a:lnTo>
                  <a:pt x="1596631" y="36969"/>
                </a:lnTo>
                <a:lnTo>
                  <a:pt x="1549971" y="26403"/>
                </a:lnTo>
                <a:lnTo>
                  <a:pt x="1503006" y="17602"/>
                </a:lnTo>
                <a:lnTo>
                  <a:pt x="1455801" y="10553"/>
                </a:lnTo>
                <a:lnTo>
                  <a:pt x="1408417" y="5283"/>
                </a:lnTo>
                <a:lnTo>
                  <a:pt x="1360893" y="1752"/>
                </a:lnTo>
                <a:lnTo>
                  <a:pt x="1313281" y="0"/>
                </a:lnTo>
                <a:lnTo>
                  <a:pt x="1265643" y="0"/>
                </a:lnTo>
                <a:lnTo>
                  <a:pt x="1218031" y="1752"/>
                </a:lnTo>
                <a:lnTo>
                  <a:pt x="1170508" y="5283"/>
                </a:lnTo>
                <a:lnTo>
                  <a:pt x="1123124" y="10553"/>
                </a:lnTo>
                <a:lnTo>
                  <a:pt x="1075918" y="17602"/>
                </a:lnTo>
                <a:lnTo>
                  <a:pt x="1028954" y="26403"/>
                </a:lnTo>
                <a:lnTo>
                  <a:pt x="982294" y="36969"/>
                </a:lnTo>
                <a:lnTo>
                  <a:pt x="935977" y="49288"/>
                </a:lnTo>
                <a:lnTo>
                  <a:pt x="890079" y="63373"/>
                </a:lnTo>
                <a:lnTo>
                  <a:pt x="844626" y="79209"/>
                </a:lnTo>
                <a:lnTo>
                  <a:pt x="799693" y="96812"/>
                </a:lnTo>
                <a:lnTo>
                  <a:pt x="755332" y="116179"/>
                </a:lnTo>
                <a:lnTo>
                  <a:pt x="711581" y="137299"/>
                </a:lnTo>
                <a:lnTo>
                  <a:pt x="668515" y="160185"/>
                </a:lnTo>
                <a:lnTo>
                  <a:pt x="626173" y="184823"/>
                </a:lnTo>
                <a:lnTo>
                  <a:pt x="584619" y="211226"/>
                </a:lnTo>
                <a:lnTo>
                  <a:pt x="616623" y="243230"/>
                </a:lnTo>
                <a:lnTo>
                  <a:pt x="657910" y="217843"/>
                </a:lnTo>
                <a:lnTo>
                  <a:pt x="699935" y="194208"/>
                </a:lnTo>
                <a:lnTo>
                  <a:pt x="742657" y="172326"/>
                </a:lnTo>
                <a:lnTo>
                  <a:pt x="786003" y="152184"/>
                </a:lnTo>
                <a:lnTo>
                  <a:pt x="829932" y="133807"/>
                </a:lnTo>
                <a:lnTo>
                  <a:pt x="874382" y="117170"/>
                </a:lnTo>
                <a:lnTo>
                  <a:pt x="919302" y="102285"/>
                </a:lnTo>
                <a:lnTo>
                  <a:pt x="964653" y="89154"/>
                </a:lnTo>
                <a:lnTo>
                  <a:pt x="1010373" y="77774"/>
                </a:lnTo>
                <a:lnTo>
                  <a:pt x="1056398" y="68148"/>
                </a:lnTo>
                <a:lnTo>
                  <a:pt x="1102702" y="60261"/>
                </a:lnTo>
                <a:lnTo>
                  <a:pt x="1149210" y="54140"/>
                </a:lnTo>
                <a:lnTo>
                  <a:pt x="1195870" y="49758"/>
                </a:lnTo>
                <a:lnTo>
                  <a:pt x="1242644" y="47129"/>
                </a:lnTo>
                <a:lnTo>
                  <a:pt x="1289469" y="46253"/>
                </a:lnTo>
                <a:lnTo>
                  <a:pt x="1336281" y="47129"/>
                </a:lnTo>
                <a:lnTo>
                  <a:pt x="1383055" y="49758"/>
                </a:lnTo>
                <a:lnTo>
                  <a:pt x="1429715" y="54140"/>
                </a:lnTo>
                <a:lnTo>
                  <a:pt x="1476222" y="60261"/>
                </a:lnTo>
                <a:lnTo>
                  <a:pt x="1522526" y="68148"/>
                </a:lnTo>
                <a:lnTo>
                  <a:pt x="1568551" y="77774"/>
                </a:lnTo>
                <a:lnTo>
                  <a:pt x="1614271" y="89154"/>
                </a:lnTo>
                <a:lnTo>
                  <a:pt x="1659623" y="102285"/>
                </a:lnTo>
                <a:lnTo>
                  <a:pt x="1704543" y="117170"/>
                </a:lnTo>
                <a:lnTo>
                  <a:pt x="1748993" y="133807"/>
                </a:lnTo>
                <a:lnTo>
                  <a:pt x="1792922" y="152184"/>
                </a:lnTo>
                <a:lnTo>
                  <a:pt x="1836267" y="172326"/>
                </a:lnTo>
                <a:lnTo>
                  <a:pt x="1878990" y="194208"/>
                </a:lnTo>
                <a:lnTo>
                  <a:pt x="1921014" y="217843"/>
                </a:lnTo>
                <a:lnTo>
                  <a:pt x="1962315" y="243230"/>
                </a:lnTo>
                <a:lnTo>
                  <a:pt x="1994319" y="211226"/>
                </a:lnTo>
                <a:close/>
              </a:path>
              <a:path w="2576195" h="2577465">
                <a:moveTo>
                  <a:pt x="2378367" y="1515770"/>
                </a:moveTo>
                <a:lnTo>
                  <a:pt x="2340013" y="1515770"/>
                </a:lnTo>
                <a:lnTo>
                  <a:pt x="2328634" y="1563014"/>
                </a:lnTo>
                <a:lnTo>
                  <a:pt x="2315235" y="1609394"/>
                </a:lnTo>
                <a:lnTo>
                  <a:pt x="2299868" y="1654898"/>
                </a:lnTo>
                <a:lnTo>
                  <a:pt x="2282558" y="1699450"/>
                </a:lnTo>
                <a:lnTo>
                  <a:pt x="2263394" y="1742998"/>
                </a:lnTo>
                <a:lnTo>
                  <a:pt x="2242388" y="1785518"/>
                </a:lnTo>
                <a:lnTo>
                  <a:pt x="2219604" y="1826945"/>
                </a:lnTo>
                <a:lnTo>
                  <a:pt x="2195093" y="1867230"/>
                </a:lnTo>
                <a:lnTo>
                  <a:pt x="2168906" y="1906333"/>
                </a:lnTo>
                <a:lnTo>
                  <a:pt x="2141093" y="1944192"/>
                </a:lnTo>
                <a:lnTo>
                  <a:pt x="2111692" y="1980768"/>
                </a:lnTo>
                <a:lnTo>
                  <a:pt x="2080755" y="2016010"/>
                </a:lnTo>
                <a:lnTo>
                  <a:pt x="2048332" y="2049856"/>
                </a:lnTo>
                <a:lnTo>
                  <a:pt x="2014486" y="2082279"/>
                </a:lnTo>
                <a:lnTo>
                  <a:pt x="1979244" y="2113216"/>
                </a:lnTo>
                <a:lnTo>
                  <a:pt x="1942668" y="2142617"/>
                </a:lnTo>
                <a:lnTo>
                  <a:pt x="1904809" y="2170430"/>
                </a:lnTo>
                <a:lnTo>
                  <a:pt x="1865706" y="2196617"/>
                </a:lnTo>
                <a:lnTo>
                  <a:pt x="1825421" y="2221128"/>
                </a:lnTo>
                <a:lnTo>
                  <a:pt x="1783994" y="2243912"/>
                </a:lnTo>
                <a:lnTo>
                  <a:pt x="1741474" y="2264918"/>
                </a:lnTo>
                <a:lnTo>
                  <a:pt x="1697926" y="2284082"/>
                </a:lnTo>
                <a:lnTo>
                  <a:pt x="1653374" y="2301392"/>
                </a:lnTo>
                <a:lnTo>
                  <a:pt x="1607870" y="2316759"/>
                </a:lnTo>
                <a:lnTo>
                  <a:pt x="1561490" y="2330158"/>
                </a:lnTo>
                <a:lnTo>
                  <a:pt x="1514259" y="2341524"/>
                </a:lnTo>
                <a:lnTo>
                  <a:pt x="1514259" y="2379878"/>
                </a:lnTo>
                <a:lnTo>
                  <a:pt x="1562214" y="2368905"/>
                </a:lnTo>
                <a:lnTo>
                  <a:pt x="1609331" y="2355913"/>
                </a:lnTo>
                <a:lnTo>
                  <a:pt x="1655559" y="2340965"/>
                </a:lnTo>
                <a:lnTo>
                  <a:pt x="1700872" y="2324100"/>
                </a:lnTo>
                <a:lnTo>
                  <a:pt x="1745195" y="2305367"/>
                </a:lnTo>
                <a:lnTo>
                  <a:pt x="1788490" y="2284819"/>
                </a:lnTo>
                <a:lnTo>
                  <a:pt x="1830730" y="2262505"/>
                </a:lnTo>
                <a:lnTo>
                  <a:pt x="1871840" y="2238451"/>
                </a:lnTo>
                <a:lnTo>
                  <a:pt x="1911794" y="2212721"/>
                </a:lnTo>
                <a:lnTo>
                  <a:pt x="1950529" y="2185365"/>
                </a:lnTo>
                <a:lnTo>
                  <a:pt x="1988007" y="2156422"/>
                </a:lnTo>
                <a:lnTo>
                  <a:pt x="2024176" y="2125929"/>
                </a:lnTo>
                <a:lnTo>
                  <a:pt x="2059000" y="2093950"/>
                </a:lnTo>
                <a:lnTo>
                  <a:pt x="2092426" y="2060524"/>
                </a:lnTo>
                <a:lnTo>
                  <a:pt x="2124405" y="2025700"/>
                </a:lnTo>
                <a:lnTo>
                  <a:pt x="2154898" y="1989531"/>
                </a:lnTo>
                <a:lnTo>
                  <a:pt x="2183841" y="1952053"/>
                </a:lnTo>
                <a:lnTo>
                  <a:pt x="2211197" y="1913318"/>
                </a:lnTo>
                <a:lnTo>
                  <a:pt x="2236927" y="1873364"/>
                </a:lnTo>
                <a:lnTo>
                  <a:pt x="2260981" y="1832254"/>
                </a:lnTo>
                <a:lnTo>
                  <a:pt x="2283295" y="1790014"/>
                </a:lnTo>
                <a:lnTo>
                  <a:pt x="2303843" y="1746719"/>
                </a:lnTo>
                <a:lnTo>
                  <a:pt x="2322576" y="1702396"/>
                </a:lnTo>
                <a:lnTo>
                  <a:pt x="2339441" y="1657083"/>
                </a:lnTo>
                <a:lnTo>
                  <a:pt x="2354389" y="1610855"/>
                </a:lnTo>
                <a:lnTo>
                  <a:pt x="2367381" y="1563738"/>
                </a:lnTo>
                <a:lnTo>
                  <a:pt x="2378367" y="1515770"/>
                </a:lnTo>
                <a:close/>
              </a:path>
              <a:path w="2576195" h="2577465">
                <a:moveTo>
                  <a:pt x="2378367" y="1064666"/>
                </a:moveTo>
                <a:lnTo>
                  <a:pt x="2367381" y="1016546"/>
                </a:lnTo>
                <a:lnTo>
                  <a:pt x="2354389" y="969264"/>
                </a:lnTo>
                <a:lnTo>
                  <a:pt x="2339441" y="922870"/>
                </a:lnTo>
                <a:lnTo>
                  <a:pt x="2322576" y="877404"/>
                </a:lnTo>
                <a:lnTo>
                  <a:pt x="2303843" y="832916"/>
                </a:lnTo>
                <a:lnTo>
                  <a:pt x="2283295" y="789457"/>
                </a:lnTo>
                <a:lnTo>
                  <a:pt x="2260981" y="747077"/>
                </a:lnTo>
                <a:lnTo>
                  <a:pt x="2236927" y="705815"/>
                </a:lnTo>
                <a:lnTo>
                  <a:pt x="2211197" y="665721"/>
                </a:lnTo>
                <a:lnTo>
                  <a:pt x="2183841" y="626846"/>
                </a:lnTo>
                <a:lnTo>
                  <a:pt x="2154898" y="589229"/>
                </a:lnTo>
                <a:lnTo>
                  <a:pt x="2124405" y="552932"/>
                </a:lnTo>
                <a:lnTo>
                  <a:pt x="2092426" y="517982"/>
                </a:lnTo>
                <a:lnTo>
                  <a:pt x="2059000" y="484441"/>
                </a:lnTo>
                <a:lnTo>
                  <a:pt x="2024176" y="452348"/>
                </a:lnTo>
                <a:lnTo>
                  <a:pt x="1988007" y="421754"/>
                </a:lnTo>
                <a:lnTo>
                  <a:pt x="1950529" y="392696"/>
                </a:lnTo>
                <a:lnTo>
                  <a:pt x="1911794" y="365239"/>
                </a:lnTo>
                <a:lnTo>
                  <a:pt x="1871840" y="339420"/>
                </a:lnTo>
                <a:lnTo>
                  <a:pt x="1830730" y="315290"/>
                </a:lnTo>
                <a:lnTo>
                  <a:pt x="1788490" y="292887"/>
                </a:lnTo>
                <a:lnTo>
                  <a:pt x="1745195" y="272275"/>
                </a:lnTo>
                <a:lnTo>
                  <a:pt x="1700872" y="253479"/>
                </a:lnTo>
                <a:lnTo>
                  <a:pt x="1655559" y="236562"/>
                </a:lnTo>
                <a:lnTo>
                  <a:pt x="1609331" y="221564"/>
                </a:lnTo>
                <a:lnTo>
                  <a:pt x="1562214" y="208534"/>
                </a:lnTo>
                <a:lnTo>
                  <a:pt x="1514259" y="197510"/>
                </a:lnTo>
                <a:lnTo>
                  <a:pt x="1514259" y="235991"/>
                </a:lnTo>
                <a:lnTo>
                  <a:pt x="1561490" y="247421"/>
                </a:lnTo>
                <a:lnTo>
                  <a:pt x="1607870" y="260870"/>
                </a:lnTo>
                <a:lnTo>
                  <a:pt x="1653374" y="276301"/>
                </a:lnTo>
                <a:lnTo>
                  <a:pt x="1697926" y="293662"/>
                </a:lnTo>
                <a:lnTo>
                  <a:pt x="1741474" y="312915"/>
                </a:lnTo>
                <a:lnTo>
                  <a:pt x="1783994" y="333997"/>
                </a:lnTo>
                <a:lnTo>
                  <a:pt x="1825421" y="356857"/>
                </a:lnTo>
                <a:lnTo>
                  <a:pt x="1865706" y="381457"/>
                </a:lnTo>
                <a:lnTo>
                  <a:pt x="1904809" y="407746"/>
                </a:lnTo>
                <a:lnTo>
                  <a:pt x="1942668" y="435660"/>
                </a:lnTo>
                <a:lnTo>
                  <a:pt x="1979244" y="465175"/>
                </a:lnTo>
                <a:lnTo>
                  <a:pt x="2014486" y="496214"/>
                </a:lnTo>
                <a:lnTo>
                  <a:pt x="2048332" y="528751"/>
                </a:lnTo>
                <a:lnTo>
                  <a:pt x="2080755" y="562724"/>
                </a:lnTo>
                <a:lnTo>
                  <a:pt x="2111692" y="598081"/>
                </a:lnTo>
                <a:lnTo>
                  <a:pt x="2141093" y="634784"/>
                </a:lnTo>
                <a:lnTo>
                  <a:pt x="2168906" y="672782"/>
                </a:lnTo>
                <a:lnTo>
                  <a:pt x="2195093" y="712012"/>
                </a:lnTo>
                <a:lnTo>
                  <a:pt x="2219604" y="752436"/>
                </a:lnTo>
                <a:lnTo>
                  <a:pt x="2242388" y="794004"/>
                </a:lnTo>
                <a:lnTo>
                  <a:pt x="2263394" y="836676"/>
                </a:lnTo>
                <a:lnTo>
                  <a:pt x="2282558" y="880376"/>
                </a:lnTo>
                <a:lnTo>
                  <a:pt x="2299868" y="925080"/>
                </a:lnTo>
                <a:lnTo>
                  <a:pt x="2315235" y="970737"/>
                </a:lnTo>
                <a:lnTo>
                  <a:pt x="2328634" y="1017282"/>
                </a:lnTo>
                <a:lnTo>
                  <a:pt x="2340013" y="1064666"/>
                </a:lnTo>
                <a:lnTo>
                  <a:pt x="2378367" y="1064666"/>
                </a:lnTo>
                <a:close/>
              </a:path>
              <a:path w="2576195" h="2577465">
                <a:moveTo>
                  <a:pt x="2575877" y="1264856"/>
                </a:moveTo>
                <a:lnTo>
                  <a:pt x="2574125" y="1217193"/>
                </a:lnTo>
                <a:lnTo>
                  <a:pt x="2570594" y="1169606"/>
                </a:lnTo>
                <a:lnTo>
                  <a:pt x="2565323" y="1122159"/>
                </a:lnTo>
                <a:lnTo>
                  <a:pt x="2558275" y="1074902"/>
                </a:lnTo>
                <a:lnTo>
                  <a:pt x="2549474" y="1027899"/>
                </a:lnTo>
                <a:lnTo>
                  <a:pt x="2538907" y="981176"/>
                </a:lnTo>
                <a:lnTo>
                  <a:pt x="2526588" y="934821"/>
                </a:lnTo>
                <a:lnTo>
                  <a:pt x="2512504" y="888860"/>
                </a:lnTo>
                <a:lnTo>
                  <a:pt x="2496667" y="843356"/>
                </a:lnTo>
                <a:lnTo>
                  <a:pt x="2479065" y="798385"/>
                </a:lnTo>
                <a:lnTo>
                  <a:pt x="2459698" y="753973"/>
                </a:lnTo>
                <a:lnTo>
                  <a:pt x="2438577" y="710184"/>
                </a:lnTo>
                <a:lnTo>
                  <a:pt x="2415692" y="667067"/>
                </a:lnTo>
                <a:lnTo>
                  <a:pt x="2391054" y="624687"/>
                </a:lnTo>
                <a:lnTo>
                  <a:pt x="2364651" y="583082"/>
                </a:lnTo>
                <a:lnTo>
                  <a:pt x="2332647" y="615086"/>
                </a:lnTo>
                <a:lnTo>
                  <a:pt x="2358034" y="656437"/>
                </a:lnTo>
                <a:lnTo>
                  <a:pt x="2381669" y="698512"/>
                </a:lnTo>
                <a:lnTo>
                  <a:pt x="2403551" y="741286"/>
                </a:lnTo>
                <a:lnTo>
                  <a:pt x="2423693" y="784682"/>
                </a:lnTo>
                <a:lnTo>
                  <a:pt x="2442070" y="828662"/>
                </a:lnTo>
                <a:lnTo>
                  <a:pt x="2458707" y="873163"/>
                </a:lnTo>
                <a:lnTo>
                  <a:pt x="2473591" y="918133"/>
                </a:lnTo>
                <a:lnTo>
                  <a:pt x="2486723" y="963536"/>
                </a:lnTo>
                <a:lnTo>
                  <a:pt x="2498102" y="1009307"/>
                </a:lnTo>
                <a:lnTo>
                  <a:pt x="2507729" y="1055382"/>
                </a:lnTo>
                <a:lnTo>
                  <a:pt x="2515616" y="1101737"/>
                </a:lnTo>
                <a:lnTo>
                  <a:pt x="2521737" y="1148295"/>
                </a:lnTo>
                <a:lnTo>
                  <a:pt x="2526119" y="1195006"/>
                </a:lnTo>
                <a:lnTo>
                  <a:pt x="2528747" y="1241831"/>
                </a:lnTo>
                <a:lnTo>
                  <a:pt x="2529624" y="1288707"/>
                </a:lnTo>
                <a:lnTo>
                  <a:pt x="2528747" y="1335570"/>
                </a:lnTo>
                <a:lnTo>
                  <a:pt x="2526119" y="1382395"/>
                </a:lnTo>
                <a:lnTo>
                  <a:pt x="2521737" y="1429105"/>
                </a:lnTo>
                <a:lnTo>
                  <a:pt x="2515616" y="1475663"/>
                </a:lnTo>
                <a:lnTo>
                  <a:pt x="2507729" y="1522018"/>
                </a:lnTo>
                <a:lnTo>
                  <a:pt x="2498102" y="1568094"/>
                </a:lnTo>
                <a:lnTo>
                  <a:pt x="2486723" y="1613865"/>
                </a:lnTo>
                <a:lnTo>
                  <a:pt x="2473591" y="1659267"/>
                </a:lnTo>
                <a:lnTo>
                  <a:pt x="2458707" y="1704238"/>
                </a:lnTo>
                <a:lnTo>
                  <a:pt x="2442070" y="1748739"/>
                </a:lnTo>
                <a:lnTo>
                  <a:pt x="2423693" y="1792719"/>
                </a:lnTo>
                <a:lnTo>
                  <a:pt x="2403551" y="1836115"/>
                </a:lnTo>
                <a:lnTo>
                  <a:pt x="2381669" y="1878888"/>
                </a:lnTo>
                <a:lnTo>
                  <a:pt x="2358034" y="1920963"/>
                </a:lnTo>
                <a:lnTo>
                  <a:pt x="2332647" y="1962302"/>
                </a:lnTo>
                <a:lnTo>
                  <a:pt x="2364651" y="1994306"/>
                </a:lnTo>
                <a:lnTo>
                  <a:pt x="2391054" y="1952713"/>
                </a:lnTo>
                <a:lnTo>
                  <a:pt x="2415692" y="1910334"/>
                </a:lnTo>
                <a:lnTo>
                  <a:pt x="2438577" y="1867217"/>
                </a:lnTo>
                <a:lnTo>
                  <a:pt x="2459698" y="1823427"/>
                </a:lnTo>
                <a:lnTo>
                  <a:pt x="2479065" y="1779016"/>
                </a:lnTo>
                <a:lnTo>
                  <a:pt x="2496667" y="1734045"/>
                </a:lnTo>
                <a:lnTo>
                  <a:pt x="2512504" y="1688541"/>
                </a:lnTo>
                <a:lnTo>
                  <a:pt x="2526588" y="1642579"/>
                </a:lnTo>
                <a:lnTo>
                  <a:pt x="2538907" y="1596224"/>
                </a:lnTo>
                <a:lnTo>
                  <a:pt x="2549474" y="1549501"/>
                </a:lnTo>
                <a:lnTo>
                  <a:pt x="2558275" y="1502498"/>
                </a:lnTo>
                <a:lnTo>
                  <a:pt x="2565323" y="1455242"/>
                </a:lnTo>
                <a:lnTo>
                  <a:pt x="2570594" y="1407795"/>
                </a:lnTo>
                <a:lnTo>
                  <a:pt x="2574125" y="1360208"/>
                </a:lnTo>
                <a:lnTo>
                  <a:pt x="2575877" y="1312545"/>
                </a:lnTo>
                <a:lnTo>
                  <a:pt x="2575877" y="1264856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43713" y="4285869"/>
            <a:ext cx="1207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404040"/>
                </a:solidFill>
                <a:latin typeface="Tahoma"/>
                <a:cs typeface="Tahoma"/>
              </a:rPr>
              <a:t>Rec</a:t>
            </a:r>
            <a:r>
              <a:rPr sz="2200" spc="5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200" spc="3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2200" spc="4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200" spc="50" dirty="0">
                <a:solidFill>
                  <a:srgbClr val="404040"/>
                </a:solidFill>
                <a:latin typeface="Tahoma"/>
                <a:cs typeface="Tahoma"/>
              </a:rPr>
              <a:t>ry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82513" y="3272637"/>
            <a:ext cx="2576195" cy="2579370"/>
          </a:xfrm>
          <a:custGeom>
            <a:avLst/>
            <a:gdLst/>
            <a:ahLst/>
            <a:cxnLst/>
            <a:rect l="l" t="t" r="r" b="b"/>
            <a:pathLst>
              <a:path w="2576194" h="2579370">
                <a:moveTo>
                  <a:pt x="243243" y="616610"/>
                </a:moveTo>
                <a:lnTo>
                  <a:pt x="211239" y="584606"/>
                </a:lnTo>
                <a:lnTo>
                  <a:pt x="184823" y="626173"/>
                </a:lnTo>
                <a:lnTo>
                  <a:pt x="160185" y="668515"/>
                </a:lnTo>
                <a:lnTo>
                  <a:pt x="137299" y="711581"/>
                </a:lnTo>
                <a:lnTo>
                  <a:pt x="116179" y="755332"/>
                </a:lnTo>
                <a:lnTo>
                  <a:pt x="96812" y="799693"/>
                </a:lnTo>
                <a:lnTo>
                  <a:pt x="79209" y="844626"/>
                </a:lnTo>
                <a:lnTo>
                  <a:pt x="63373" y="890079"/>
                </a:lnTo>
                <a:lnTo>
                  <a:pt x="49288" y="935977"/>
                </a:lnTo>
                <a:lnTo>
                  <a:pt x="36969" y="982294"/>
                </a:lnTo>
                <a:lnTo>
                  <a:pt x="26403" y="1028954"/>
                </a:lnTo>
                <a:lnTo>
                  <a:pt x="17602" y="1075918"/>
                </a:lnTo>
                <a:lnTo>
                  <a:pt x="10553" y="1123124"/>
                </a:lnTo>
                <a:lnTo>
                  <a:pt x="5283" y="1170508"/>
                </a:lnTo>
                <a:lnTo>
                  <a:pt x="1752" y="1218031"/>
                </a:lnTo>
                <a:lnTo>
                  <a:pt x="0" y="1265643"/>
                </a:lnTo>
                <a:lnTo>
                  <a:pt x="0" y="1313281"/>
                </a:lnTo>
                <a:lnTo>
                  <a:pt x="1752" y="1360893"/>
                </a:lnTo>
                <a:lnTo>
                  <a:pt x="5283" y="1408417"/>
                </a:lnTo>
                <a:lnTo>
                  <a:pt x="10553" y="1455801"/>
                </a:lnTo>
                <a:lnTo>
                  <a:pt x="17602" y="1503006"/>
                </a:lnTo>
                <a:lnTo>
                  <a:pt x="26403" y="1549971"/>
                </a:lnTo>
                <a:lnTo>
                  <a:pt x="36969" y="1596631"/>
                </a:lnTo>
                <a:lnTo>
                  <a:pt x="49288" y="1642948"/>
                </a:lnTo>
                <a:lnTo>
                  <a:pt x="63373" y="1688846"/>
                </a:lnTo>
                <a:lnTo>
                  <a:pt x="79209" y="1734299"/>
                </a:lnTo>
                <a:lnTo>
                  <a:pt x="96812" y="1779231"/>
                </a:lnTo>
                <a:lnTo>
                  <a:pt x="116179" y="1823593"/>
                </a:lnTo>
                <a:lnTo>
                  <a:pt x="137299" y="1867344"/>
                </a:lnTo>
                <a:lnTo>
                  <a:pt x="160185" y="1910410"/>
                </a:lnTo>
                <a:lnTo>
                  <a:pt x="184823" y="1952752"/>
                </a:lnTo>
                <a:lnTo>
                  <a:pt x="211239" y="1994306"/>
                </a:lnTo>
                <a:lnTo>
                  <a:pt x="243243" y="1962302"/>
                </a:lnTo>
                <a:lnTo>
                  <a:pt x="217843" y="1921014"/>
                </a:lnTo>
                <a:lnTo>
                  <a:pt x="194208" y="1878990"/>
                </a:lnTo>
                <a:lnTo>
                  <a:pt x="172326" y="1836267"/>
                </a:lnTo>
                <a:lnTo>
                  <a:pt x="152184" y="1792922"/>
                </a:lnTo>
                <a:lnTo>
                  <a:pt x="133807" y="1748993"/>
                </a:lnTo>
                <a:lnTo>
                  <a:pt x="117170" y="1704543"/>
                </a:lnTo>
                <a:lnTo>
                  <a:pt x="102285" y="1659623"/>
                </a:lnTo>
                <a:lnTo>
                  <a:pt x="89154" y="1614271"/>
                </a:lnTo>
                <a:lnTo>
                  <a:pt x="77774" y="1568551"/>
                </a:lnTo>
                <a:lnTo>
                  <a:pt x="68148" y="1522526"/>
                </a:lnTo>
                <a:lnTo>
                  <a:pt x="60261" y="1476222"/>
                </a:lnTo>
                <a:lnTo>
                  <a:pt x="54140" y="1429715"/>
                </a:lnTo>
                <a:lnTo>
                  <a:pt x="49758" y="1383055"/>
                </a:lnTo>
                <a:lnTo>
                  <a:pt x="47129" y="1336281"/>
                </a:lnTo>
                <a:lnTo>
                  <a:pt x="46266" y="1289456"/>
                </a:lnTo>
                <a:lnTo>
                  <a:pt x="47129" y="1242644"/>
                </a:lnTo>
                <a:lnTo>
                  <a:pt x="49758" y="1195870"/>
                </a:lnTo>
                <a:lnTo>
                  <a:pt x="54140" y="1149210"/>
                </a:lnTo>
                <a:lnTo>
                  <a:pt x="60261" y="1102702"/>
                </a:lnTo>
                <a:lnTo>
                  <a:pt x="68148" y="1056398"/>
                </a:lnTo>
                <a:lnTo>
                  <a:pt x="77774" y="1010373"/>
                </a:lnTo>
                <a:lnTo>
                  <a:pt x="89154" y="964653"/>
                </a:lnTo>
                <a:lnTo>
                  <a:pt x="102285" y="919302"/>
                </a:lnTo>
                <a:lnTo>
                  <a:pt x="117170" y="874382"/>
                </a:lnTo>
                <a:lnTo>
                  <a:pt x="133807" y="829932"/>
                </a:lnTo>
                <a:lnTo>
                  <a:pt x="152184" y="786003"/>
                </a:lnTo>
                <a:lnTo>
                  <a:pt x="172326" y="742657"/>
                </a:lnTo>
                <a:lnTo>
                  <a:pt x="194208" y="699935"/>
                </a:lnTo>
                <a:lnTo>
                  <a:pt x="217843" y="657910"/>
                </a:lnTo>
                <a:lnTo>
                  <a:pt x="243243" y="616610"/>
                </a:lnTo>
                <a:close/>
              </a:path>
              <a:path w="2576194" h="2579370">
                <a:moveTo>
                  <a:pt x="1061631" y="2341524"/>
                </a:moveTo>
                <a:lnTo>
                  <a:pt x="1014476" y="2330183"/>
                </a:lnTo>
                <a:lnTo>
                  <a:pt x="968171" y="2316823"/>
                </a:lnTo>
                <a:lnTo>
                  <a:pt x="922756" y="2301481"/>
                </a:lnTo>
                <a:lnTo>
                  <a:pt x="878293" y="2284222"/>
                </a:lnTo>
                <a:lnTo>
                  <a:pt x="834809" y="2265083"/>
                </a:lnTo>
                <a:lnTo>
                  <a:pt x="792365" y="2244128"/>
                </a:lnTo>
                <a:lnTo>
                  <a:pt x="751014" y="2221395"/>
                </a:lnTo>
                <a:lnTo>
                  <a:pt x="710793" y="2196935"/>
                </a:lnTo>
                <a:lnTo>
                  <a:pt x="671766" y="2170785"/>
                </a:lnTo>
                <a:lnTo>
                  <a:pt x="633971" y="2143023"/>
                </a:lnTo>
                <a:lnTo>
                  <a:pt x="597458" y="2113673"/>
                </a:lnTo>
                <a:lnTo>
                  <a:pt x="562292" y="2082787"/>
                </a:lnTo>
                <a:lnTo>
                  <a:pt x="528497" y="2050427"/>
                </a:lnTo>
                <a:lnTo>
                  <a:pt x="496138" y="2016633"/>
                </a:lnTo>
                <a:lnTo>
                  <a:pt x="465251" y="1981466"/>
                </a:lnTo>
                <a:lnTo>
                  <a:pt x="435902" y="1944954"/>
                </a:lnTo>
                <a:lnTo>
                  <a:pt x="408139" y="1907159"/>
                </a:lnTo>
                <a:lnTo>
                  <a:pt x="381990" y="1868131"/>
                </a:lnTo>
                <a:lnTo>
                  <a:pt x="357530" y="1827911"/>
                </a:lnTo>
                <a:lnTo>
                  <a:pt x="334797" y="1786559"/>
                </a:lnTo>
                <a:lnTo>
                  <a:pt x="313842" y="1744116"/>
                </a:lnTo>
                <a:lnTo>
                  <a:pt x="294703" y="1700631"/>
                </a:lnTo>
                <a:lnTo>
                  <a:pt x="277444" y="1656168"/>
                </a:lnTo>
                <a:lnTo>
                  <a:pt x="262102" y="1610753"/>
                </a:lnTo>
                <a:lnTo>
                  <a:pt x="248742" y="1564449"/>
                </a:lnTo>
                <a:lnTo>
                  <a:pt x="237401" y="1517294"/>
                </a:lnTo>
                <a:lnTo>
                  <a:pt x="199047" y="1517294"/>
                </a:lnTo>
                <a:lnTo>
                  <a:pt x="209994" y="1565173"/>
                </a:lnTo>
                <a:lnTo>
                  <a:pt x="222948" y="1612214"/>
                </a:lnTo>
                <a:lnTo>
                  <a:pt x="237871" y="1658366"/>
                </a:lnTo>
                <a:lnTo>
                  <a:pt x="254698" y="1703590"/>
                </a:lnTo>
                <a:lnTo>
                  <a:pt x="273380" y="1747850"/>
                </a:lnTo>
                <a:lnTo>
                  <a:pt x="293890" y="1791068"/>
                </a:lnTo>
                <a:lnTo>
                  <a:pt x="316179" y="1833232"/>
                </a:lnTo>
                <a:lnTo>
                  <a:pt x="340182" y="1874278"/>
                </a:lnTo>
                <a:lnTo>
                  <a:pt x="365861" y="1914156"/>
                </a:lnTo>
                <a:lnTo>
                  <a:pt x="393179" y="1952828"/>
                </a:lnTo>
                <a:lnTo>
                  <a:pt x="422071" y="1990255"/>
                </a:lnTo>
                <a:lnTo>
                  <a:pt x="452501" y="2026361"/>
                </a:lnTo>
                <a:lnTo>
                  <a:pt x="484428" y="2061133"/>
                </a:lnTo>
                <a:lnTo>
                  <a:pt x="517791" y="2094496"/>
                </a:lnTo>
                <a:lnTo>
                  <a:pt x="552564" y="2126424"/>
                </a:lnTo>
                <a:lnTo>
                  <a:pt x="588670" y="2156853"/>
                </a:lnTo>
                <a:lnTo>
                  <a:pt x="626097" y="2185746"/>
                </a:lnTo>
                <a:lnTo>
                  <a:pt x="664768" y="2213064"/>
                </a:lnTo>
                <a:lnTo>
                  <a:pt x="704646" y="2238743"/>
                </a:lnTo>
                <a:lnTo>
                  <a:pt x="745693" y="2262746"/>
                </a:lnTo>
                <a:lnTo>
                  <a:pt x="787857" y="2285034"/>
                </a:lnTo>
                <a:lnTo>
                  <a:pt x="831075" y="2305545"/>
                </a:lnTo>
                <a:lnTo>
                  <a:pt x="875334" y="2324227"/>
                </a:lnTo>
                <a:lnTo>
                  <a:pt x="920559" y="2341054"/>
                </a:lnTo>
                <a:lnTo>
                  <a:pt x="966711" y="2355977"/>
                </a:lnTo>
                <a:lnTo>
                  <a:pt x="1013752" y="2368931"/>
                </a:lnTo>
                <a:lnTo>
                  <a:pt x="1061631" y="2379878"/>
                </a:lnTo>
                <a:lnTo>
                  <a:pt x="1061631" y="2341524"/>
                </a:lnTo>
                <a:close/>
              </a:path>
              <a:path w="2576194" h="2579370">
                <a:moveTo>
                  <a:pt x="1061631" y="199034"/>
                </a:moveTo>
                <a:lnTo>
                  <a:pt x="1013752" y="210032"/>
                </a:lnTo>
                <a:lnTo>
                  <a:pt x="966711" y="223050"/>
                </a:lnTo>
                <a:lnTo>
                  <a:pt x="920559" y="238023"/>
                </a:lnTo>
                <a:lnTo>
                  <a:pt x="875334" y="254914"/>
                </a:lnTo>
                <a:lnTo>
                  <a:pt x="831075" y="273672"/>
                </a:lnTo>
                <a:lnTo>
                  <a:pt x="787857" y="294259"/>
                </a:lnTo>
                <a:lnTo>
                  <a:pt x="745693" y="316623"/>
                </a:lnTo>
                <a:lnTo>
                  <a:pt x="704646" y="340715"/>
                </a:lnTo>
                <a:lnTo>
                  <a:pt x="664768" y="366483"/>
                </a:lnTo>
                <a:lnTo>
                  <a:pt x="626097" y="393890"/>
                </a:lnTo>
                <a:lnTo>
                  <a:pt x="588670" y="422897"/>
                </a:lnTo>
                <a:lnTo>
                  <a:pt x="552564" y="453428"/>
                </a:lnTo>
                <a:lnTo>
                  <a:pt x="517791" y="485470"/>
                </a:lnTo>
                <a:lnTo>
                  <a:pt x="484428" y="518947"/>
                </a:lnTo>
                <a:lnTo>
                  <a:pt x="452501" y="553834"/>
                </a:lnTo>
                <a:lnTo>
                  <a:pt x="422071" y="590080"/>
                </a:lnTo>
                <a:lnTo>
                  <a:pt x="393179" y="627621"/>
                </a:lnTo>
                <a:lnTo>
                  <a:pt x="365861" y="666432"/>
                </a:lnTo>
                <a:lnTo>
                  <a:pt x="340182" y="706450"/>
                </a:lnTo>
                <a:lnTo>
                  <a:pt x="316179" y="747636"/>
                </a:lnTo>
                <a:lnTo>
                  <a:pt x="293890" y="789940"/>
                </a:lnTo>
                <a:lnTo>
                  <a:pt x="273380" y="833323"/>
                </a:lnTo>
                <a:lnTo>
                  <a:pt x="254698" y="877735"/>
                </a:lnTo>
                <a:lnTo>
                  <a:pt x="237871" y="923112"/>
                </a:lnTo>
                <a:lnTo>
                  <a:pt x="222948" y="969429"/>
                </a:lnTo>
                <a:lnTo>
                  <a:pt x="209994" y="1016635"/>
                </a:lnTo>
                <a:lnTo>
                  <a:pt x="199047" y="1064666"/>
                </a:lnTo>
                <a:lnTo>
                  <a:pt x="237401" y="1064666"/>
                </a:lnTo>
                <a:lnTo>
                  <a:pt x="248742" y="1017346"/>
                </a:lnTo>
                <a:lnTo>
                  <a:pt x="262102" y="970876"/>
                </a:lnTo>
                <a:lnTo>
                  <a:pt x="277444" y="925296"/>
                </a:lnTo>
                <a:lnTo>
                  <a:pt x="294703" y="880668"/>
                </a:lnTo>
                <a:lnTo>
                  <a:pt x="313842" y="837031"/>
                </a:lnTo>
                <a:lnTo>
                  <a:pt x="334797" y="794448"/>
                </a:lnTo>
                <a:lnTo>
                  <a:pt x="357530" y="752944"/>
                </a:lnTo>
                <a:lnTo>
                  <a:pt x="381990" y="712584"/>
                </a:lnTo>
                <a:lnTo>
                  <a:pt x="408139" y="673417"/>
                </a:lnTo>
                <a:lnTo>
                  <a:pt x="435902" y="635495"/>
                </a:lnTo>
                <a:lnTo>
                  <a:pt x="465251" y="598855"/>
                </a:lnTo>
                <a:lnTo>
                  <a:pt x="496138" y="563562"/>
                </a:lnTo>
                <a:lnTo>
                  <a:pt x="528497" y="529653"/>
                </a:lnTo>
                <a:lnTo>
                  <a:pt x="562292" y="497179"/>
                </a:lnTo>
                <a:lnTo>
                  <a:pt x="597458" y="466191"/>
                </a:lnTo>
                <a:lnTo>
                  <a:pt x="633971" y="436753"/>
                </a:lnTo>
                <a:lnTo>
                  <a:pt x="671766" y="408876"/>
                </a:lnTo>
                <a:lnTo>
                  <a:pt x="710793" y="382651"/>
                </a:lnTo>
                <a:lnTo>
                  <a:pt x="751014" y="358101"/>
                </a:lnTo>
                <a:lnTo>
                  <a:pt x="792365" y="335292"/>
                </a:lnTo>
                <a:lnTo>
                  <a:pt x="834809" y="314248"/>
                </a:lnTo>
                <a:lnTo>
                  <a:pt x="878293" y="295046"/>
                </a:lnTo>
                <a:lnTo>
                  <a:pt x="922756" y="277723"/>
                </a:lnTo>
                <a:lnTo>
                  <a:pt x="968171" y="262331"/>
                </a:lnTo>
                <a:lnTo>
                  <a:pt x="1014476" y="248907"/>
                </a:lnTo>
                <a:lnTo>
                  <a:pt x="1061631" y="237515"/>
                </a:lnTo>
                <a:lnTo>
                  <a:pt x="1061631" y="199034"/>
                </a:lnTo>
                <a:close/>
              </a:path>
              <a:path w="2576194" h="2579370">
                <a:moveTo>
                  <a:pt x="1994319" y="2367686"/>
                </a:moveTo>
                <a:lnTo>
                  <a:pt x="1962315" y="2335682"/>
                </a:lnTo>
                <a:lnTo>
                  <a:pt x="1921014" y="2361082"/>
                </a:lnTo>
                <a:lnTo>
                  <a:pt x="1878990" y="2384717"/>
                </a:lnTo>
                <a:lnTo>
                  <a:pt x="1836267" y="2406599"/>
                </a:lnTo>
                <a:lnTo>
                  <a:pt x="1792922" y="2426741"/>
                </a:lnTo>
                <a:lnTo>
                  <a:pt x="1748993" y="2445118"/>
                </a:lnTo>
                <a:lnTo>
                  <a:pt x="1704543" y="2461755"/>
                </a:lnTo>
                <a:lnTo>
                  <a:pt x="1659623" y="2476639"/>
                </a:lnTo>
                <a:lnTo>
                  <a:pt x="1614271" y="2489771"/>
                </a:lnTo>
                <a:lnTo>
                  <a:pt x="1568551" y="2501150"/>
                </a:lnTo>
                <a:lnTo>
                  <a:pt x="1522526" y="2510777"/>
                </a:lnTo>
                <a:lnTo>
                  <a:pt x="1476222" y="2518664"/>
                </a:lnTo>
                <a:lnTo>
                  <a:pt x="1429715" y="2524785"/>
                </a:lnTo>
                <a:lnTo>
                  <a:pt x="1383055" y="2529167"/>
                </a:lnTo>
                <a:lnTo>
                  <a:pt x="1336281" y="2531795"/>
                </a:lnTo>
                <a:lnTo>
                  <a:pt x="1289456" y="2532672"/>
                </a:lnTo>
                <a:lnTo>
                  <a:pt x="1242644" y="2531795"/>
                </a:lnTo>
                <a:lnTo>
                  <a:pt x="1195870" y="2529167"/>
                </a:lnTo>
                <a:lnTo>
                  <a:pt x="1149210" y="2524785"/>
                </a:lnTo>
                <a:lnTo>
                  <a:pt x="1102702" y="2518664"/>
                </a:lnTo>
                <a:lnTo>
                  <a:pt x="1056398" y="2510777"/>
                </a:lnTo>
                <a:lnTo>
                  <a:pt x="1010373" y="2501150"/>
                </a:lnTo>
                <a:lnTo>
                  <a:pt x="964653" y="2489771"/>
                </a:lnTo>
                <a:lnTo>
                  <a:pt x="919302" y="2476639"/>
                </a:lnTo>
                <a:lnTo>
                  <a:pt x="874382" y="2461755"/>
                </a:lnTo>
                <a:lnTo>
                  <a:pt x="829932" y="2445118"/>
                </a:lnTo>
                <a:lnTo>
                  <a:pt x="786003" y="2426741"/>
                </a:lnTo>
                <a:lnTo>
                  <a:pt x="742657" y="2406599"/>
                </a:lnTo>
                <a:lnTo>
                  <a:pt x="699935" y="2384717"/>
                </a:lnTo>
                <a:lnTo>
                  <a:pt x="657910" y="2361082"/>
                </a:lnTo>
                <a:lnTo>
                  <a:pt x="616623" y="2335682"/>
                </a:lnTo>
                <a:lnTo>
                  <a:pt x="584619" y="2367686"/>
                </a:lnTo>
                <a:lnTo>
                  <a:pt x="626173" y="2394102"/>
                </a:lnTo>
                <a:lnTo>
                  <a:pt x="668515" y="2418740"/>
                </a:lnTo>
                <a:lnTo>
                  <a:pt x="711581" y="2441625"/>
                </a:lnTo>
                <a:lnTo>
                  <a:pt x="755332" y="2462746"/>
                </a:lnTo>
                <a:lnTo>
                  <a:pt x="799693" y="2482113"/>
                </a:lnTo>
                <a:lnTo>
                  <a:pt x="844626" y="2499715"/>
                </a:lnTo>
                <a:lnTo>
                  <a:pt x="890079" y="2515552"/>
                </a:lnTo>
                <a:lnTo>
                  <a:pt x="935977" y="2529636"/>
                </a:lnTo>
                <a:lnTo>
                  <a:pt x="982294" y="2541955"/>
                </a:lnTo>
                <a:lnTo>
                  <a:pt x="1028954" y="2552522"/>
                </a:lnTo>
                <a:lnTo>
                  <a:pt x="1075918" y="2561323"/>
                </a:lnTo>
                <a:lnTo>
                  <a:pt x="1123124" y="2568371"/>
                </a:lnTo>
                <a:lnTo>
                  <a:pt x="1170508" y="2573642"/>
                </a:lnTo>
                <a:lnTo>
                  <a:pt x="1218031" y="2577173"/>
                </a:lnTo>
                <a:lnTo>
                  <a:pt x="1265643" y="2578925"/>
                </a:lnTo>
                <a:lnTo>
                  <a:pt x="1313281" y="2578925"/>
                </a:lnTo>
                <a:lnTo>
                  <a:pt x="1360893" y="2577173"/>
                </a:lnTo>
                <a:lnTo>
                  <a:pt x="1408417" y="2573642"/>
                </a:lnTo>
                <a:lnTo>
                  <a:pt x="1455801" y="2568371"/>
                </a:lnTo>
                <a:lnTo>
                  <a:pt x="1503006" y="2561323"/>
                </a:lnTo>
                <a:lnTo>
                  <a:pt x="1549971" y="2552522"/>
                </a:lnTo>
                <a:lnTo>
                  <a:pt x="1596631" y="2541955"/>
                </a:lnTo>
                <a:lnTo>
                  <a:pt x="1642948" y="2529636"/>
                </a:lnTo>
                <a:lnTo>
                  <a:pt x="1688846" y="2515552"/>
                </a:lnTo>
                <a:lnTo>
                  <a:pt x="1734299" y="2499715"/>
                </a:lnTo>
                <a:lnTo>
                  <a:pt x="1779231" y="2482113"/>
                </a:lnTo>
                <a:lnTo>
                  <a:pt x="1823593" y="2462746"/>
                </a:lnTo>
                <a:lnTo>
                  <a:pt x="1867344" y="2441625"/>
                </a:lnTo>
                <a:lnTo>
                  <a:pt x="1910410" y="2418740"/>
                </a:lnTo>
                <a:lnTo>
                  <a:pt x="1952752" y="2394102"/>
                </a:lnTo>
                <a:lnTo>
                  <a:pt x="1994319" y="2367686"/>
                </a:lnTo>
                <a:close/>
              </a:path>
              <a:path w="2576194" h="2579370">
                <a:moveTo>
                  <a:pt x="1994319" y="211226"/>
                </a:moveTo>
                <a:lnTo>
                  <a:pt x="1952752" y="184823"/>
                </a:lnTo>
                <a:lnTo>
                  <a:pt x="1910410" y="160185"/>
                </a:lnTo>
                <a:lnTo>
                  <a:pt x="1867344" y="137299"/>
                </a:lnTo>
                <a:lnTo>
                  <a:pt x="1823593" y="116179"/>
                </a:lnTo>
                <a:lnTo>
                  <a:pt x="1779231" y="96812"/>
                </a:lnTo>
                <a:lnTo>
                  <a:pt x="1734299" y="79209"/>
                </a:lnTo>
                <a:lnTo>
                  <a:pt x="1688846" y="63373"/>
                </a:lnTo>
                <a:lnTo>
                  <a:pt x="1642948" y="49288"/>
                </a:lnTo>
                <a:lnTo>
                  <a:pt x="1596631" y="36969"/>
                </a:lnTo>
                <a:lnTo>
                  <a:pt x="1549971" y="26403"/>
                </a:lnTo>
                <a:lnTo>
                  <a:pt x="1503006" y="17602"/>
                </a:lnTo>
                <a:lnTo>
                  <a:pt x="1455801" y="10553"/>
                </a:lnTo>
                <a:lnTo>
                  <a:pt x="1408417" y="5283"/>
                </a:lnTo>
                <a:lnTo>
                  <a:pt x="1360893" y="1752"/>
                </a:lnTo>
                <a:lnTo>
                  <a:pt x="1313281" y="0"/>
                </a:lnTo>
                <a:lnTo>
                  <a:pt x="1265643" y="0"/>
                </a:lnTo>
                <a:lnTo>
                  <a:pt x="1218031" y="1752"/>
                </a:lnTo>
                <a:lnTo>
                  <a:pt x="1170508" y="5283"/>
                </a:lnTo>
                <a:lnTo>
                  <a:pt x="1123124" y="10553"/>
                </a:lnTo>
                <a:lnTo>
                  <a:pt x="1075918" y="17602"/>
                </a:lnTo>
                <a:lnTo>
                  <a:pt x="1028954" y="26403"/>
                </a:lnTo>
                <a:lnTo>
                  <a:pt x="982294" y="36969"/>
                </a:lnTo>
                <a:lnTo>
                  <a:pt x="935977" y="49288"/>
                </a:lnTo>
                <a:lnTo>
                  <a:pt x="890079" y="63373"/>
                </a:lnTo>
                <a:lnTo>
                  <a:pt x="844626" y="79209"/>
                </a:lnTo>
                <a:lnTo>
                  <a:pt x="799693" y="96812"/>
                </a:lnTo>
                <a:lnTo>
                  <a:pt x="755332" y="116179"/>
                </a:lnTo>
                <a:lnTo>
                  <a:pt x="711581" y="137299"/>
                </a:lnTo>
                <a:lnTo>
                  <a:pt x="668515" y="160185"/>
                </a:lnTo>
                <a:lnTo>
                  <a:pt x="626173" y="184823"/>
                </a:lnTo>
                <a:lnTo>
                  <a:pt x="584619" y="211226"/>
                </a:lnTo>
                <a:lnTo>
                  <a:pt x="616623" y="243230"/>
                </a:lnTo>
                <a:lnTo>
                  <a:pt x="657910" y="217843"/>
                </a:lnTo>
                <a:lnTo>
                  <a:pt x="699935" y="194208"/>
                </a:lnTo>
                <a:lnTo>
                  <a:pt x="742657" y="172326"/>
                </a:lnTo>
                <a:lnTo>
                  <a:pt x="786003" y="152184"/>
                </a:lnTo>
                <a:lnTo>
                  <a:pt x="829932" y="133807"/>
                </a:lnTo>
                <a:lnTo>
                  <a:pt x="874382" y="117170"/>
                </a:lnTo>
                <a:lnTo>
                  <a:pt x="919302" y="102285"/>
                </a:lnTo>
                <a:lnTo>
                  <a:pt x="964653" y="89154"/>
                </a:lnTo>
                <a:lnTo>
                  <a:pt x="1010373" y="77774"/>
                </a:lnTo>
                <a:lnTo>
                  <a:pt x="1056398" y="68148"/>
                </a:lnTo>
                <a:lnTo>
                  <a:pt x="1102702" y="60261"/>
                </a:lnTo>
                <a:lnTo>
                  <a:pt x="1149210" y="54140"/>
                </a:lnTo>
                <a:lnTo>
                  <a:pt x="1195870" y="49758"/>
                </a:lnTo>
                <a:lnTo>
                  <a:pt x="1242644" y="47129"/>
                </a:lnTo>
                <a:lnTo>
                  <a:pt x="1289469" y="46253"/>
                </a:lnTo>
                <a:lnTo>
                  <a:pt x="1336281" y="47129"/>
                </a:lnTo>
                <a:lnTo>
                  <a:pt x="1383055" y="49758"/>
                </a:lnTo>
                <a:lnTo>
                  <a:pt x="1429715" y="54140"/>
                </a:lnTo>
                <a:lnTo>
                  <a:pt x="1476222" y="60261"/>
                </a:lnTo>
                <a:lnTo>
                  <a:pt x="1522526" y="68148"/>
                </a:lnTo>
                <a:lnTo>
                  <a:pt x="1568551" y="77774"/>
                </a:lnTo>
                <a:lnTo>
                  <a:pt x="1614271" y="89154"/>
                </a:lnTo>
                <a:lnTo>
                  <a:pt x="1659623" y="102285"/>
                </a:lnTo>
                <a:lnTo>
                  <a:pt x="1704543" y="117170"/>
                </a:lnTo>
                <a:lnTo>
                  <a:pt x="1748993" y="133807"/>
                </a:lnTo>
                <a:lnTo>
                  <a:pt x="1792922" y="152184"/>
                </a:lnTo>
                <a:lnTo>
                  <a:pt x="1836267" y="172326"/>
                </a:lnTo>
                <a:lnTo>
                  <a:pt x="1878990" y="194208"/>
                </a:lnTo>
                <a:lnTo>
                  <a:pt x="1921014" y="217843"/>
                </a:lnTo>
                <a:lnTo>
                  <a:pt x="1962315" y="243230"/>
                </a:lnTo>
                <a:lnTo>
                  <a:pt x="1994319" y="211226"/>
                </a:lnTo>
                <a:close/>
              </a:path>
              <a:path w="2576194" h="2579370">
                <a:moveTo>
                  <a:pt x="2378367" y="1517294"/>
                </a:moveTo>
                <a:lnTo>
                  <a:pt x="2340013" y="1517294"/>
                </a:lnTo>
                <a:lnTo>
                  <a:pt x="2328634" y="1564449"/>
                </a:lnTo>
                <a:lnTo>
                  <a:pt x="2315235" y="1610753"/>
                </a:lnTo>
                <a:lnTo>
                  <a:pt x="2299868" y="1656168"/>
                </a:lnTo>
                <a:lnTo>
                  <a:pt x="2282558" y="1700631"/>
                </a:lnTo>
                <a:lnTo>
                  <a:pt x="2263394" y="1744116"/>
                </a:lnTo>
                <a:lnTo>
                  <a:pt x="2242388" y="1786559"/>
                </a:lnTo>
                <a:lnTo>
                  <a:pt x="2219604" y="1827911"/>
                </a:lnTo>
                <a:lnTo>
                  <a:pt x="2195093" y="1868131"/>
                </a:lnTo>
                <a:lnTo>
                  <a:pt x="2168906" y="1907159"/>
                </a:lnTo>
                <a:lnTo>
                  <a:pt x="2141093" y="1944954"/>
                </a:lnTo>
                <a:lnTo>
                  <a:pt x="2111692" y="1981466"/>
                </a:lnTo>
                <a:lnTo>
                  <a:pt x="2080755" y="2016633"/>
                </a:lnTo>
                <a:lnTo>
                  <a:pt x="2048332" y="2050427"/>
                </a:lnTo>
                <a:lnTo>
                  <a:pt x="2014486" y="2082787"/>
                </a:lnTo>
                <a:lnTo>
                  <a:pt x="1979244" y="2113673"/>
                </a:lnTo>
                <a:lnTo>
                  <a:pt x="1942668" y="2143023"/>
                </a:lnTo>
                <a:lnTo>
                  <a:pt x="1904809" y="2170785"/>
                </a:lnTo>
                <a:lnTo>
                  <a:pt x="1865706" y="2196935"/>
                </a:lnTo>
                <a:lnTo>
                  <a:pt x="1825421" y="2221395"/>
                </a:lnTo>
                <a:lnTo>
                  <a:pt x="1783994" y="2244128"/>
                </a:lnTo>
                <a:lnTo>
                  <a:pt x="1741474" y="2265083"/>
                </a:lnTo>
                <a:lnTo>
                  <a:pt x="1697926" y="2284222"/>
                </a:lnTo>
                <a:lnTo>
                  <a:pt x="1653374" y="2301481"/>
                </a:lnTo>
                <a:lnTo>
                  <a:pt x="1607870" y="2316823"/>
                </a:lnTo>
                <a:lnTo>
                  <a:pt x="1561490" y="2330183"/>
                </a:lnTo>
                <a:lnTo>
                  <a:pt x="1514259" y="2341524"/>
                </a:lnTo>
                <a:lnTo>
                  <a:pt x="1514259" y="2379878"/>
                </a:lnTo>
                <a:lnTo>
                  <a:pt x="1562214" y="2368931"/>
                </a:lnTo>
                <a:lnTo>
                  <a:pt x="1609331" y="2355977"/>
                </a:lnTo>
                <a:lnTo>
                  <a:pt x="1655559" y="2341054"/>
                </a:lnTo>
                <a:lnTo>
                  <a:pt x="1700872" y="2324227"/>
                </a:lnTo>
                <a:lnTo>
                  <a:pt x="1745195" y="2305545"/>
                </a:lnTo>
                <a:lnTo>
                  <a:pt x="1788490" y="2285034"/>
                </a:lnTo>
                <a:lnTo>
                  <a:pt x="1830730" y="2262746"/>
                </a:lnTo>
                <a:lnTo>
                  <a:pt x="1871840" y="2238743"/>
                </a:lnTo>
                <a:lnTo>
                  <a:pt x="1911794" y="2213064"/>
                </a:lnTo>
                <a:lnTo>
                  <a:pt x="1950529" y="2185746"/>
                </a:lnTo>
                <a:lnTo>
                  <a:pt x="1988007" y="2156853"/>
                </a:lnTo>
                <a:lnTo>
                  <a:pt x="2024176" y="2126424"/>
                </a:lnTo>
                <a:lnTo>
                  <a:pt x="2059000" y="2094496"/>
                </a:lnTo>
                <a:lnTo>
                  <a:pt x="2092426" y="2061133"/>
                </a:lnTo>
                <a:lnTo>
                  <a:pt x="2124405" y="2026361"/>
                </a:lnTo>
                <a:lnTo>
                  <a:pt x="2154898" y="1990255"/>
                </a:lnTo>
                <a:lnTo>
                  <a:pt x="2183841" y="1952828"/>
                </a:lnTo>
                <a:lnTo>
                  <a:pt x="2211197" y="1914156"/>
                </a:lnTo>
                <a:lnTo>
                  <a:pt x="2236927" y="1874278"/>
                </a:lnTo>
                <a:lnTo>
                  <a:pt x="2260981" y="1833232"/>
                </a:lnTo>
                <a:lnTo>
                  <a:pt x="2283295" y="1791068"/>
                </a:lnTo>
                <a:lnTo>
                  <a:pt x="2303843" y="1747850"/>
                </a:lnTo>
                <a:lnTo>
                  <a:pt x="2322576" y="1703590"/>
                </a:lnTo>
                <a:lnTo>
                  <a:pt x="2339441" y="1658366"/>
                </a:lnTo>
                <a:lnTo>
                  <a:pt x="2354389" y="1612214"/>
                </a:lnTo>
                <a:lnTo>
                  <a:pt x="2367381" y="1565173"/>
                </a:lnTo>
                <a:lnTo>
                  <a:pt x="2378367" y="1517294"/>
                </a:lnTo>
                <a:close/>
              </a:path>
              <a:path w="2576194" h="2579370">
                <a:moveTo>
                  <a:pt x="2378367" y="1064666"/>
                </a:moveTo>
                <a:lnTo>
                  <a:pt x="2367381" y="1016635"/>
                </a:lnTo>
                <a:lnTo>
                  <a:pt x="2354389" y="969429"/>
                </a:lnTo>
                <a:lnTo>
                  <a:pt x="2339441" y="923112"/>
                </a:lnTo>
                <a:lnTo>
                  <a:pt x="2322576" y="877735"/>
                </a:lnTo>
                <a:lnTo>
                  <a:pt x="2303843" y="833323"/>
                </a:lnTo>
                <a:lnTo>
                  <a:pt x="2283295" y="789940"/>
                </a:lnTo>
                <a:lnTo>
                  <a:pt x="2260981" y="747636"/>
                </a:lnTo>
                <a:lnTo>
                  <a:pt x="2236927" y="706450"/>
                </a:lnTo>
                <a:lnTo>
                  <a:pt x="2211197" y="666432"/>
                </a:lnTo>
                <a:lnTo>
                  <a:pt x="2183841" y="627621"/>
                </a:lnTo>
                <a:lnTo>
                  <a:pt x="2154898" y="590080"/>
                </a:lnTo>
                <a:lnTo>
                  <a:pt x="2124405" y="553834"/>
                </a:lnTo>
                <a:lnTo>
                  <a:pt x="2092426" y="518947"/>
                </a:lnTo>
                <a:lnTo>
                  <a:pt x="2059000" y="485470"/>
                </a:lnTo>
                <a:lnTo>
                  <a:pt x="2024176" y="453428"/>
                </a:lnTo>
                <a:lnTo>
                  <a:pt x="1988007" y="422897"/>
                </a:lnTo>
                <a:lnTo>
                  <a:pt x="1950529" y="393890"/>
                </a:lnTo>
                <a:lnTo>
                  <a:pt x="1911794" y="366483"/>
                </a:lnTo>
                <a:lnTo>
                  <a:pt x="1871840" y="340715"/>
                </a:lnTo>
                <a:lnTo>
                  <a:pt x="1830730" y="316623"/>
                </a:lnTo>
                <a:lnTo>
                  <a:pt x="1788490" y="294259"/>
                </a:lnTo>
                <a:lnTo>
                  <a:pt x="1745195" y="273672"/>
                </a:lnTo>
                <a:lnTo>
                  <a:pt x="1700872" y="254914"/>
                </a:lnTo>
                <a:lnTo>
                  <a:pt x="1655559" y="238023"/>
                </a:lnTo>
                <a:lnTo>
                  <a:pt x="1609331" y="223050"/>
                </a:lnTo>
                <a:lnTo>
                  <a:pt x="1562214" y="210032"/>
                </a:lnTo>
                <a:lnTo>
                  <a:pt x="1514259" y="199034"/>
                </a:lnTo>
                <a:lnTo>
                  <a:pt x="1514259" y="237515"/>
                </a:lnTo>
                <a:lnTo>
                  <a:pt x="1561490" y="248907"/>
                </a:lnTo>
                <a:lnTo>
                  <a:pt x="1607870" y="262331"/>
                </a:lnTo>
                <a:lnTo>
                  <a:pt x="1653374" y="277723"/>
                </a:lnTo>
                <a:lnTo>
                  <a:pt x="1697926" y="295046"/>
                </a:lnTo>
                <a:lnTo>
                  <a:pt x="1741474" y="314248"/>
                </a:lnTo>
                <a:lnTo>
                  <a:pt x="1783994" y="335292"/>
                </a:lnTo>
                <a:lnTo>
                  <a:pt x="1825421" y="358101"/>
                </a:lnTo>
                <a:lnTo>
                  <a:pt x="1865706" y="382651"/>
                </a:lnTo>
                <a:lnTo>
                  <a:pt x="1904809" y="408876"/>
                </a:lnTo>
                <a:lnTo>
                  <a:pt x="1942668" y="436753"/>
                </a:lnTo>
                <a:lnTo>
                  <a:pt x="1979244" y="466191"/>
                </a:lnTo>
                <a:lnTo>
                  <a:pt x="2014486" y="497179"/>
                </a:lnTo>
                <a:lnTo>
                  <a:pt x="2048332" y="529653"/>
                </a:lnTo>
                <a:lnTo>
                  <a:pt x="2080755" y="563562"/>
                </a:lnTo>
                <a:lnTo>
                  <a:pt x="2111692" y="598855"/>
                </a:lnTo>
                <a:lnTo>
                  <a:pt x="2141093" y="635495"/>
                </a:lnTo>
                <a:lnTo>
                  <a:pt x="2168906" y="673417"/>
                </a:lnTo>
                <a:lnTo>
                  <a:pt x="2195093" y="712584"/>
                </a:lnTo>
                <a:lnTo>
                  <a:pt x="2219604" y="752944"/>
                </a:lnTo>
                <a:lnTo>
                  <a:pt x="2242388" y="794448"/>
                </a:lnTo>
                <a:lnTo>
                  <a:pt x="2263394" y="837031"/>
                </a:lnTo>
                <a:lnTo>
                  <a:pt x="2282558" y="880668"/>
                </a:lnTo>
                <a:lnTo>
                  <a:pt x="2299868" y="925296"/>
                </a:lnTo>
                <a:lnTo>
                  <a:pt x="2315235" y="970876"/>
                </a:lnTo>
                <a:lnTo>
                  <a:pt x="2328634" y="1017346"/>
                </a:lnTo>
                <a:lnTo>
                  <a:pt x="2340013" y="1064666"/>
                </a:lnTo>
                <a:lnTo>
                  <a:pt x="2378367" y="1064666"/>
                </a:lnTo>
                <a:close/>
              </a:path>
              <a:path w="2576194" h="2579370">
                <a:moveTo>
                  <a:pt x="2575877" y="1265643"/>
                </a:moveTo>
                <a:lnTo>
                  <a:pt x="2574125" y="1218031"/>
                </a:lnTo>
                <a:lnTo>
                  <a:pt x="2570594" y="1170508"/>
                </a:lnTo>
                <a:lnTo>
                  <a:pt x="2565323" y="1123124"/>
                </a:lnTo>
                <a:lnTo>
                  <a:pt x="2558275" y="1075918"/>
                </a:lnTo>
                <a:lnTo>
                  <a:pt x="2549474" y="1028954"/>
                </a:lnTo>
                <a:lnTo>
                  <a:pt x="2538907" y="982294"/>
                </a:lnTo>
                <a:lnTo>
                  <a:pt x="2526588" y="935977"/>
                </a:lnTo>
                <a:lnTo>
                  <a:pt x="2512504" y="890079"/>
                </a:lnTo>
                <a:lnTo>
                  <a:pt x="2496667" y="844626"/>
                </a:lnTo>
                <a:lnTo>
                  <a:pt x="2479065" y="799693"/>
                </a:lnTo>
                <a:lnTo>
                  <a:pt x="2459698" y="755332"/>
                </a:lnTo>
                <a:lnTo>
                  <a:pt x="2438577" y="711581"/>
                </a:lnTo>
                <a:lnTo>
                  <a:pt x="2415692" y="668515"/>
                </a:lnTo>
                <a:lnTo>
                  <a:pt x="2391054" y="626173"/>
                </a:lnTo>
                <a:lnTo>
                  <a:pt x="2364651" y="584606"/>
                </a:lnTo>
                <a:lnTo>
                  <a:pt x="2332647" y="616610"/>
                </a:lnTo>
                <a:lnTo>
                  <a:pt x="2358034" y="657910"/>
                </a:lnTo>
                <a:lnTo>
                  <a:pt x="2381669" y="699935"/>
                </a:lnTo>
                <a:lnTo>
                  <a:pt x="2403551" y="742657"/>
                </a:lnTo>
                <a:lnTo>
                  <a:pt x="2423693" y="786003"/>
                </a:lnTo>
                <a:lnTo>
                  <a:pt x="2442070" y="829932"/>
                </a:lnTo>
                <a:lnTo>
                  <a:pt x="2458707" y="874382"/>
                </a:lnTo>
                <a:lnTo>
                  <a:pt x="2473591" y="919302"/>
                </a:lnTo>
                <a:lnTo>
                  <a:pt x="2486723" y="964653"/>
                </a:lnTo>
                <a:lnTo>
                  <a:pt x="2498102" y="1010373"/>
                </a:lnTo>
                <a:lnTo>
                  <a:pt x="2507729" y="1056398"/>
                </a:lnTo>
                <a:lnTo>
                  <a:pt x="2515616" y="1102702"/>
                </a:lnTo>
                <a:lnTo>
                  <a:pt x="2521737" y="1149210"/>
                </a:lnTo>
                <a:lnTo>
                  <a:pt x="2526119" y="1195870"/>
                </a:lnTo>
                <a:lnTo>
                  <a:pt x="2528747" y="1242644"/>
                </a:lnTo>
                <a:lnTo>
                  <a:pt x="2529624" y="1289456"/>
                </a:lnTo>
                <a:lnTo>
                  <a:pt x="2528747" y="1336281"/>
                </a:lnTo>
                <a:lnTo>
                  <a:pt x="2526119" y="1383055"/>
                </a:lnTo>
                <a:lnTo>
                  <a:pt x="2521737" y="1429715"/>
                </a:lnTo>
                <a:lnTo>
                  <a:pt x="2515616" y="1476222"/>
                </a:lnTo>
                <a:lnTo>
                  <a:pt x="2507729" y="1522526"/>
                </a:lnTo>
                <a:lnTo>
                  <a:pt x="2498102" y="1568551"/>
                </a:lnTo>
                <a:lnTo>
                  <a:pt x="2486723" y="1614271"/>
                </a:lnTo>
                <a:lnTo>
                  <a:pt x="2473591" y="1659623"/>
                </a:lnTo>
                <a:lnTo>
                  <a:pt x="2458707" y="1704543"/>
                </a:lnTo>
                <a:lnTo>
                  <a:pt x="2442070" y="1748993"/>
                </a:lnTo>
                <a:lnTo>
                  <a:pt x="2423693" y="1792922"/>
                </a:lnTo>
                <a:lnTo>
                  <a:pt x="2403551" y="1836267"/>
                </a:lnTo>
                <a:lnTo>
                  <a:pt x="2381669" y="1878990"/>
                </a:lnTo>
                <a:lnTo>
                  <a:pt x="2358034" y="1921014"/>
                </a:lnTo>
                <a:lnTo>
                  <a:pt x="2332647" y="1962302"/>
                </a:lnTo>
                <a:lnTo>
                  <a:pt x="2364651" y="1994306"/>
                </a:lnTo>
                <a:lnTo>
                  <a:pt x="2391054" y="1952752"/>
                </a:lnTo>
                <a:lnTo>
                  <a:pt x="2415692" y="1910410"/>
                </a:lnTo>
                <a:lnTo>
                  <a:pt x="2438577" y="1867344"/>
                </a:lnTo>
                <a:lnTo>
                  <a:pt x="2459698" y="1823593"/>
                </a:lnTo>
                <a:lnTo>
                  <a:pt x="2479065" y="1779231"/>
                </a:lnTo>
                <a:lnTo>
                  <a:pt x="2496667" y="1734299"/>
                </a:lnTo>
                <a:lnTo>
                  <a:pt x="2512504" y="1688846"/>
                </a:lnTo>
                <a:lnTo>
                  <a:pt x="2526588" y="1642948"/>
                </a:lnTo>
                <a:lnTo>
                  <a:pt x="2538907" y="1596631"/>
                </a:lnTo>
                <a:lnTo>
                  <a:pt x="2549474" y="1549971"/>
                </a:lnTo>
                <a:lnTo>
                  <a:pt x="2558275" y="1503006"/>
                </a:lnTo>
                <a:lnTo>
                  <a:pt x="2565323" y="1455801"/>
                </a:lnTo>
                <a:lnTo>
                  <a:pt x="2570594" y="1408417"/>
                </a:lnTo>
                <a:lnTo>
                  <a:pt x="2574125" y="1360893"/>
                </a:lnTo>
                <a:lnTo>
                  <a:pt x="2575877" y="1313281"/>
                </a:lnTo>
                <a:lnTo>
                  <a:pt x="2575877" y="1265643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7073" y="306451"/>
            <a:ext cx="1102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5659" y="760476"/>
            <a:ext cx="18714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1658" y="1882292"/>
            <a:ext cx="115500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090" marR="5080" indent="-1343025">
              <a:lnSpc>
                <a:spcPct val="114999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locate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8732" y="3681793"/>
            <a:ext cx="1492250" cy="1515110"/>
            <a:chOff x="2808732" y="3681793"/>
            <a:chExt cx="1492250" cy="1515110"/>
          </a:xfrm>
        </p:grpSpPr>
        <p:sp>
          <p:nvSpPr>
            <p:cNvPr id="6" name="object 6"/>
            <p:cNvSpPr/>
            <p:nvPr/>
          </p:nvSpPr>
          <p:spPr>
            <a:xfrm>
              <a:off x="2808732" y="3938015"/>
              <a:ext cx="1245235" cy="1259205"/>
            </a:xfrm>
            <a:custGeom>
              <a:avLst/>
              <a:gdLst/>
              <a:ahLst/>
              <a:cxnLst/>
              <a:rect l="l" t="t" r="r" b="b"/>
              <a:pathLst>
                <a:path w="1245235" h="1259204">
                  <a:moveTo>
                    <a:pt x="690372" y="1143000"/>
                  </a:moveTo>
                  <a:lnTo>
                    <a:pt x="642366" y="1136878"/>
                  </a:lnTo>
                  <a:lnTo>
                    <a:pt x="595553" y="1127226"/>
                  </a:lnTo>
                  <a:lnTo>
                    <a:pt x="550075" y="1114209"/>
                  </a:lnTo>
                  <a:lnTo>
                    <a:pt x="506044" y="1097953"/>
                  </a:lnTo>
                  <a:lnTo>
                    <a:pt x="463626" y="1078585"/>
                  </a:lnTo>
                  <a:lnTo>
                    <a:pt x="422935" y="1056259"/>
                  </a:lnTo>
                  <a:lnTo>
                    <a:pt x="384136" y="1031100"/>
                  </a:lnTo>
                  <a:lnTo>
                    <a:pt x="347332" y="1003236"/>
                  </a:lnTo>
                  <a:lnTo>
                    <a:pt x="312686" y="972820"/>
                  </a:lnTo>
                  <a:lnTo>
                    <a:pt x="280314" y="939977"/>
                  </a:lnTo>
                  <a:lnTo>
                    <a:pt x="250380" y="904849"/>
                  </a:lnTo>
                  <a:lnTo>
                    <a:pt x="222999" y="867575"/>
                  </a:lnTo>
                  <a:lnTo>
                    <a:pt x="198310" y="828281"/>
                  </a:lnTo>
                  <a:lnTo>
                    <a:pt x="176466" y="787107"/>
                  </a:lnTo>
                  <a:lnTo>
                    <a:pt x="157594" y="744181"/>
                  </a:lnTo>
                  <a:lnTo>
                    <a:pt x="141820" y="699655"/>
                  </a:lnTo>
                  <a:lnTo>
                    <a:pt x="129298" y="653656"/>
                  </a:lnTo>
                  <a:lnTo>
                    <a:pt x="120167" y="606323"/>
                  </a:lnTo>
                  <a:lnTo>
                    <a:pt x="114554" y="557784"/>
                  </a:lnTo>
                  <a:lnTo>
                    <a:pt x="0" y="557784"/>
                  </a:lnTo>
                  <a:lnTo>
                    <a:pt x="4673" y="606247"/>
                  </a:lnTo>
                  <a:lnTo>
                    <a:pt x="12382" y="653732"/>
                  </a:lnTo>
                  <a:lnTo>
                    <a:pt x="22987" y="700163"/>
                  </a:lnTo>
                  <a:lnTo>
                    <a:pt x="36398" y="745451"/>
                  </a:lnTo>
                  <a:lnTo>
                    <a:pt x="52514" y="789482"/>
                  </a:lnTo>
                  <a:lnTo>
                    <a:pt x="71247" y="832167"/>
                  </a:lnTo>
                  <a:lnTo>
                    <a:pt x="92481" y="873417"/>
                  </a:lnTo>
                  <a:lnTo>
                    <a:pt x="116116" y="913130"/>
                  </a:lnTo>
                  <a:lnTo>
                    <a:pt x="142049" y="951204"/>
                  </a:lnTo>
                  <a:lnTo>
                    <a:pt x="170192" y="987552"/>
                  </a:lnTo>
                  <a:lnTo>
                    <a:pt x="200431" y="1022070"/>
                  </a:lnTo>
                  <a:lnTo>
                    <a:pt x="232664" y="1054658"/>
                  </a:lnTo>
                  <a:lnTo>
                    <a:pt x="266814" y="1085240"/>
                  </a:lnTo>
                  <a:lnTo>
                    <a:pt x="302742" y="1113701"/>
                  </a:lnTo>
                  <a:lnTo>
                    <a:pt x="340372" y="1139952"/>
                  </a:lnTo>
                  <a:lnTo>
                    <a:pt x="379603" y="1163904"/>
                  </a:lnTo>
                  <a:lnTo>
                    <a:pt x="420319" y="1185443"/>
                  </a:lnTo>
                  <a:lnTo>
                    <a:pt x="462432" y="1204480"/>
                  </a:lnTo>
                  <a:lnTo>
                    <a:pt x="505841" y="1220927"/>
                  </a:lnTo>
                  <a:lnTo>
                    <a:pt x="550443" y="1234681"/>
                  </a:lnTo>
                  <a:lnTo>
                    <a:pt x="596125" y="1245654"/>
                  </a:lnTo>
                  <a:lnTo>
                    <a:pt x="642797" y="1253731"/>
                  </a:lnTo>
                  <a:lnTo>
                    <a:pt x="690372" y="1258824"/>
                  </a:lnTo>
                  <a:lnTo>
                    <a:pt x="690372" y="1143000"/>
                  </a:lnTo>
                  <a:close/>
                </a:path>
                <a:path w="1245235" h="1259204">
                  <a:moveTo>
                    <a:pt x="1245108" y="505968"/>
                  </a:moveTo>
                  <a:lnTo>
                    <a:pt x="1242809" y="457250"/>
                  </a:lnTo>
                  <a:lnTo>
                    <a:pt x="1236091" y="409841"/>
                  </a:lnTo>
                  <a:lnTo>
                    <a:pt x="1225143" y="363943"/>
                  </a:lnTo>
                  <a:lnTo>
                    <a:pt x="1210170" y="319786"/>
                  </a:lnTo>
                  <a:lnTo>
                    <a:pt x="1191387" y="277571"/>
                  </a:lnTo>
                  <a:lnTo>
                    <a:pt x="1169009" y="237515"/>
                  </a:lnTo>
                  <a:lnTo>
                    <a:pt x="1143254" y="199834"/>
                  </a:lnTo>
                  <a:lnTo>
                    <a:pt x="1114298" y="164731"/>
                  </a:lnTo>
                  <a:lnTo>
                    <a:pt x="1082382" y="132422"/>
                  </a:lnTo>
                  <a:lnTo>
                    <a:pt x="1047711" y="103124"/>
                  </a:lnTo>
                  <a:lnTo>
                    <a:pt x="1010475" y="77038"/>
                  </a:lnTo>
                  <a:lnTo>
                    <a:pt x="970902" y="54381"/>
                  </a:lnTo>
                  <a:lnTo>
                    <a:pt x="929195" y="35369"/>
                  </a:lnTo>
                  <a:lnTo>
                    <a:pt x="885571" y="20218"/>
                  </a:lnTo>
                  <a:lnTo>
                    <a:pt x="840219" y="9131"/>
                  </a:lnTo>
                  <a:lnTo>
                    <a:pt x="793369" y="2324"/>
                  </a:lnTo>
                  <a:lnTo>
                    <a:pt x="745236" y="0"/>
                  </a:lnTo>
                  <a:lnTo>
                    <a:pt x="697090" y="2324"/>
                  </a:lnTo>
                  <a:lnTo>
                    <a:pt x="650240" y="9131"/>
                  </a:lnTo>
                  <a:lnTo>
                    <a:pt x="604888" y="20218"/>
                  </a:lnTo>
                  <a:lnTo>
                    <a:pt x="561263" y="35369"/>
                  </a:lnTo>
                  <a:lnTo>
                    <a:pt x="519557" y="54381"/>
                  </a:lnTo>
                  <a:lnTo>
                    <a:pt x="479983" y="77038"/>
                  </a:lnTo>
                  <a:lnTo>
                    <a:pt x="442747" y="103124"/>
                  </a:lnTo>
                  <a:lnTo>
                    <a:pt x="408076" y="132422"/>
                  </a:lnTo>
                  <a:lnTo>
                    <a:pt x="376161" y="164731"/>
                  </a:lnTo>
                  <a:lnTo>
                    <a:pt x="347205" y="199834"/>
                  </a:lnTo>
                  <a:lnTo>
                    <a:pt x="321449" y="237515"/>
                  </a:lnTo>
                  <a:lnTo>
                    <a:pt x="299072" y="277571"/>
                  </a:lnTo>
                  <a:lnTo>
                    <a:pt x="280289" y="319786"/>
                  </a:lnTo>
                  <a:lnTo>
                    <a:pt x="265315" y="363943"/>
                  </a:lnTo>
                  <a:lnTo>
                    <a:pt x="254368" y="409841"/>
                  </a:lnTo>
                  <a:lnTo>
                    <a:pt x="247650" y="457250"/>
                  </a:lnTo>
                  <a:lnTo>
                    <a:pt x="245364" y="505968"/>
                  </a:lnTo>
                  <a:lnTo>
                    <a:pt x="247650" y="554697"/>
                  </a:lnTo>
                  <a:lnTo>
                    <a:pt x="254368" y="602107"/>
                  </a:lnTo>
                  <a:lnTo>
                    <a:pt x="265315" y="648004"/>
                  </a:lnTo>
                  <a:lnTo>
                    <a:pt x="280289" y="692162"/>
                  </a:lnTo>
                  <a:lnTo>
                    <a:pt x="299072" y="734377"/>
                  </a:lnTo>
                  <a:lnTo>
                    <a:pt x="321449" y="774433"/>
                  </a:lnTo>
                  <a:lnTo>
                    <a:pt x="347205" y="812114"/>
                  </a:lnTo>
                  <a:lnTo>
                    <a:pt x="376161" y="847217"/>
                  </a:lnTo>
                  <a:lnTo>
                    <a:pt x="408076" y="879525"/>
                  </a:lnTo>
                  <a:lnTo>
                    <a:pt x="442747" y="908824"/>
                  </a:lnTo>
                  <a:lnTo>
                    <a:pt x="479983" y="934910"/>
                  </a:lnTo>
                  <a:lnTo>
                    <a:pt x="519557" y="957567"/>
                  </a:lnTo>
                  <a:lnTo>
                    <a:pt x="561263" y="976579"/>
                  </a:lnTo>
                  <a:lnTo>
                    <a:pt x="604888" y="991730"/>
                  </a:lnTo>
                  <a:lnTo>
                    <a:pt x="650240" y="1002817"/>
                  </a:lnTo>
                  <a:lnTo>
                    <a:pt x="697090" y="1009624"/>
                  </a:lnTo>
                  <a:lnTo>
                    <a:pt x="745236" y="1011936"/>
                  </a:lnTo>
                  <a:lnTo>
                    <a:pt x="793369" y="1009624"/>
                  </a:lnTo>
                  <a:lnTo>
                    <a:pt x="840219" y="1002817"/>
                  </a:lnTo>
                  <a:lnTo>
                    <a:pt x="885571" y="991730"/>
                  </a:lnTo>
                  <a:lnTo>
                    <a:pt x="929195" y="976579"/>
                  </a:lnTo>
                  <a:lnTo>
                    <a:pt x="970902" y="957567"/>
                  </a:lnTo>
                  <a:lnTo>
                    <a:pt x="1010475" y="934910"/>
                  </a:lnTo>
                  <a:lnTo>
                    <a:pt x="1047711" y="908824"/>
                  </a:lnTo>
                  <a:lnTo>
                    <a:pt x="1082382" y="879525"/>
                  </a:lnTo>
                  <a:lnTo>
                    <a:pt x="1114298" y="847217"/>
                  </a:lnTo>
                  <a:lnTo>
                    <a:pt x="1143254" y="812114"/>
                  </a:lnTo>
                  <a:lnTo>
                    <a:pt x="1169009" y="774433"/>
                  </a:lnTo>
                  <a:lnTo>
                    <a:pt x="1191387" y="734377"/>
                  </a:lnTo>
                  <a:lnTo>
                    <a:pt x="1210170" y="692162"/>
                  </a:lnTo>
                  <a:lnTo>
                    <a:pt x="1225143" y="648004"/>
                  </a:lnTo>
                  <a:lnTo>
                    <a:pt x="1236091" y="602107"/>
                  </a:lnTo>
                  <a:lnTo>
                    <a:pt x="1242809" y="554697"/>
                  </a:lnTo>
                  <a:lnTo>
                    <a:pt x="1245108" y="505968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5784" y="3686555"/>
              <a:ext cx="690880" cy="704215"/>
            </a:xfrm>
            <a:custGeom>
              <a:avLst/>
              <a:gdLst/>
              <a:ahLst/>
              <a:cxnLst/>
              <a:rect l="l" t="t" r="r" b="b"/>
              <a:pathLst>
                <a:path w="690879" h="704214">
                  <a:moveTo>
                    <a:pt x="0" y="0"/>
                  </a:moveTo>
                  <a:lnTo>
                    <a:pt x="0" y="116332"/>
                  </a:lnTo>
                  <a:lnTo>
                    <a:pt x="47998" y="122059"/>
                  </a:lnTo>
                  <a:lnTo>
                    <a:pt x="94809" y="131406"/>
                  </a:lnTo>
                  <a:lnTo>
                    <a:pt x="140294" y="144228"/>
                  </a:lnTo>
                  <a:lnTo>
                    <a:pt x="184316" y="160380"/>
                  </a:lnTo>
                  <a:lnTo>
                    <a:pt x="226738" y="179718"/>
                  </a:lnTo>
                  <a:lnTo>
                    <a:pt x="267424" y="202097"/>
                  </a:lnTo>
                  <a:lnTo>
                    <a:pt x="306234" y="227374"/>
                  </a:lnTo>
                  <a:lnTo>
                    <a:pt x="343033" y="255403"/>
                  </a:lnTo>
                  <a:lnTo>
                    <a:pt x="377683" y="286040"/>
                  </a:lnTo>
                  <a:lnTo>
                    <a:pt x="410048" y="319141"/>
                  </a:lnTo>
                  <a:lnTo>
                    <a:pt x="439989" y="354561"/>
                  </a:lnTo>
                  <a:lnTo>
                    <a:pt x="467369" y="392156"/>
                  </a:lnTo>
                  <a:lnTo>
                    <a:pt x="492052" y="431782"/>
                  </a:lnTo>
                  <a:lnTo>
                    <a:pt x="513901" y="473293"/>
                  </a:lnTo>
                  <a:lnTo>
                    <a:pt x="532777" y="516546"/>
                  </a:lnTo>
                  <a:lnTo>
                    <a:pt x="548544" y="561397"/>
                  </a:lnTo>
                  <a:lnTo>
                    <a:pt x="561064" y="607700"/>
                  </a:lnTo>
                  <a:lnTo>
                    <a:pt x="570201" y="655312"/>
                  </a:lnTo>
                  <a:lnTo>
                    <a:pt x="575817" y="704088"/>
                  </a:lnTo>
                  <a:lnTo>
                    <a:pt x="690371" y="704088"/>
                  </a:lnTo>
                  <a:lnTo>
                    <a:pt x="685685" y="655422"/>
                  </a:lnTo>
                  <a:lnTo>
                    <a:pt x="677989" y="607722"/>
                  </a:lnTo>
                  <a:lnTo>
                    <a:pt x="667383" y="561083"/>
                  </a:lnTo>
                  <a:lnTo>
                    <a:pt x="653969" y="515603"/>
                  </a:lnTo>
                  <a:lnTo>
                    <a:pt x="637848" y="471378"/>
                  </a:lnTo>
                  <a:lnTo>
                    <a:pt x="619121" y="428504"/>
                  </a:lnTo>
                  <a:lnTo>
                    <a:pt x="597889" y="387078"/>
                  </a:lnTo>
                  <a:lnTo>
                    <a:pt x="574254" y="347196"/>
                  </a:lnTo>
                  <a:lnTo>
                    <a:pt x="548316" y="308956"/>
                  </a:lnTo>
                  <a:lnTo>
                    <a:pt x="520176" y="272454"/>
                  </a:lnTo>
                  <a:lnTo>
                    <a:pt x="489935" y="237786"/>
                  </a:lnTo>
                  <a:lnTo>
                    <a:pt x="457695" y="205049"/>
                  </a:lnTo>
                  <a:lnTo>
                    <a:pt x="423557" y="174339"/>
                  </a:lnTo>
                  <a:lnTo>
                    <a:pt x="387621" y="145754"/>
                  </a:lnTo>
                  <a:lnTo>
                    <a:pt x="349989" y="119389"/>
                  </a:lnTo>
                  <a:lnTo>
                    <a:pt x="310762" y="95341"/>
                  </a:lnTo>
                  <a:lnTo>
                    <a:pt x="270041" y="73707"/>
                  </a:lnTo>
                  <a:lnTo>
                    <a:pt x="227927" y="54583"/>
                  </a:lnTo>
                  <a:lnTo>
                    <a:pt x="184521" y="38066"/>
                  </a:lnTo>
                  <a:lnTo>
                    <a:pt x="139924" y="24253"/>
                  </a:lnTo>
                  <a:lnTo>
                    <a:pt x="94237" y="13240"/>
                  </a:lnTo>
                  <a:lnTo>
                    <a:pt x="47562" y="5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5784" y="3686555"/>
              <a:ext cx="690880" cy="704215"/>
            </a:xfrm>
            <a:custGeom>
              <a:avLst/>
              <a:gdLst/>
              <a:ahLst/>
              <a:cxnLst/>
              <a:rect l="l" t="t" r="r" b="b"/>
              <a:pathLst>
                <a:path w="690879" h="704214">
                  <a:moveTo>
                    <a:pt x="575817" y="704088"/>
                  </a:moveTo>
                  <a:lnTo>
                    <a:pt x="642044" y="704088"/>
                  </a:lnTo>
                  <a:lnTo>
                    <a:pt x="676052" y="704088"/>
                  </a:lnTo>
                  <a:lnTo>
                    <a:pt x="688582" y="704088"/>
                  </a:lnTo>
                  <a:lnTo>
                    <a:pt x="690371" y="704088"/>
                  </a:lnTo>
                  <a:lnTo>
                    <a:pt x="685685" y="655422"/>
                  </a:lnTo>
                  <a:lnTo>
                    <a:pt x="677989" y="607722"/>
                  </a:lnTo>
                  <a:lnTo>
                    <a:pt x="667383" y="561083"/>
                  </a:lnTo>
                  <a:lnTo>
                    <a:pt x="653969" y="515603"/>
                  </a:lnTo>
                  <a:lnTo>
                    <a:pt x="637848" y="471378"/>
                  </a:lnTo>
                  <a:lnTo>
                    <a:pt x="619121" y="428504"/>
                  </a:lnTo>
                  <a:lnTo>
                    <a:pt x="597889" y="387078"/>
                  </a:lnTo>
                  <a:lnTo>
                    <a:pt x="574254" y="347196"/>
                  </a:lnTo>
                  <a:lnTo>
                    <a:pt x="548316" y="308956"/>
                  </a:lnTo>
                  <a:lnTo>
                    <a:pt x="520176" y="272454"/>
                  </a:lnTo>
                  <a:lnTo>
                    <a:pt x="489935" y="237786"/>
                  </a:lnTo>
                  <a:lnTo>
                    <a:pt x="457695" y="205049"/>
                  </a:lnTo>
                  <a:lnTo>
                    <a:pt x="423557" y="174339"/>
                  </a:lnTo>
                  <a:lnTo>
                    <a:pt x="387621" y="145754"/>
                  </a:lnTo>
                  <a:lnTo>
                    <a:pt x="349989" y="119389"/>
                  </a:lnTo>
                  <a:lnTo>
                    <a:pt x="310762" y="95341"/>
                  </a:lnTo>
                  <a:lnTo>
                    <a:pt x="270041" y="73707"/>
                  </a:lnTo>
                  <a:lnTo>
                    <a:pt x="227927" y="54583"/>
                  </a:lnTo>
                  <a:lnTo>
                    <a:pt x="184521" y="38066"/>
                  </a:lnTo>
                  <a:lnTo>
                    <a:pt x="139924" y="24253"/>
                  </a:lnTo>
                  <a:lnTo>
                    <a:pt x="94237" y="13240"/>
                  </a:lnTo>
                  <a:lnTo>
                    <a:pt x="47562" y="5123"/>
                  </a:lnTo>
                  <a:lnTo>
                    <a:pt x="0" y="0"/>
                  </a:lnTo>
                  <a:lnTo>
                    <a:pt x="0" y="67254"/>
                  </a:lnTo>
                  <a:lnTo>
                    <a:pt x="0" y="101790"/>
                  </a:lnTo>
                  <a:lnTo>
                    <a:pt x="0" y="114514"/>
                  </a:lnTo>
                  <a:lnTo>
                    <a:pt x="0" y="116332"/>
                  </a:lnTo>
                  <a:lnTo>
                    <a:pt x="47998" y="122059"/>
                  </a:lnTo>
                  <a:lnTo>
                    <a:pt x="94809" y="131406"/>
                  </a:lnTo>
                  <a:lnTo>
                    <a:pt x="140294" y="144228"/>
                  </a:lnTo>
                  <a:lnTo>
                    <a:pt x="184316" y="160380"/>
                  </a:lnTo>
                  <a:lnTo>
                    <a:pt x="226738" y="179718"/>
                  </a:lnTo>
                  <a:lnTo>
                    <a:pt x="267424" y="202097"/>
                  </a:lnTo>
                  <a:lnTo>
                    <a:pt x="306234" y="227374"/>
                  </a:lnTo>
                  <a:lnTo>
                    <a:pt x="343033" y="255403"/>
                  </a:lnTo>
                  <a:lnTo>
                    <a:pt x="377683" y="286040"/>
                  </a:lnTo>
                  <a:lnTo>
                    <a:pt x="410048" y="319141"/>
                  </a:lnTo>
                  <a:lnTo>
                    <a:pt x="439989" y="354561"/>
                  </a:lnTo>
                  <a:lnTo>
                    <a:pt x="467369" y="392156"/>
                  </a:lnTo>
                  <a:lnTo>
                    <a:pt x="492052" y="431782"/>
                  </a:lnTo>
                  <a:lnTo>
                    <a:pt x="513901" y="473293"/>
                  </a:lnTo>
                  <a:lnTo>
                    <a:pt x="532777" y="516546"/>
                  </a:lnTo>
                  <a:lnTo>
                    <a:pt x="548544" y="561397"/>
                  </a:lnTo>
                  <a:lnTo>
                    <a:pt x="561064" y="607700"/>
                  </a:lnTo>
                  <a:lnTo>
                    <a:pt x="570201" y="655312"/>
                  </a:lnTo>
                  <a:lnTo>
                    <a:pt x="575817" y="704088"/>
                  </a:lnTo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08732" y="3686555"/>
              <a:ext cx="1487805" cy="1510665"/>
            </a:xfrm>
            <a:custGeom>
              <a:avLst/>
              <a:gdLst/>
              <a:ahLst/>
              <a:cxnLst/>
              <a:rect l="l" t="t" r="r" b="b"/>
              <a:pathLst>
                <a:path w="1487804" h="1510664">
                  <a:moveTo>
                    <a:pt x="690372" y="0"/>
                  </a:moveTo>
                  <a:lnTo>
                    <a:pt x="642797" y="5130"/>
                  </a:lnTo>
                  <a:lnTo>
                    <a:pt x="596125" y="13246"/>
                  </a:lnTo>
                  <a:lnTo>
                    <a:pt x="550443" y="24257"/>
                  </a:lnTo>
                  <a:lnTo>
                    <a:pt x="505841" y="38074"/>
                  </a:lnTo>
                  <a:lnTo>
                    <a:pt x="462432" y="54584"/>
                  </a:lnTo>
                  <a:lnTo>
                    <a:pt x="420319" y="73710"/>
                  </a:lnTo>
                  <a:lnTo>
                    <a:pt x="379603" y="95351"/>
                  </a:lnTo>
                  <a:lnTo>
                    <a:pt x="340372" y="119392"/>
                  </a:lnTo>
                  <a:lnTo>
                    <a:pt x="302742" y="145757"/>
                  </a:lnTo>
                  <a:lnTo>
                    <a:pt x="266814" y="174345"/>
                  </a:lnTo>
                  <a:lnTo>
                    <a:pt x="232664" y="205054"/>
                  </a:lnTo>
                  <a:lnTo>
                    <a:pt x="200431" y="237794"/>
                  </a:lnTo>
                  <a:lnTo>
                    <a:pt x="170192" y="272465"/>
                  </a:lnTo>
                  <a:lnTo>
                    <a:pt x="142049" y="308965"/>
                  </a:lnTo>
                  <a:lnTo>
                    <a:pt x="116116" y="347205"/>
                  </a:lnTo>
                  <a:lnTo>
                    <a:pt x="92481" y="387083"/>
                  </a:lnTo>
                  <a:lnTo>
                    <a:pt x="71247" y="428510"/>
                  </a:lnTo>
                  <a:lnTo>
                    <a:pt x="52514" y="471385"/>
                  </a:lnTo>
                  <a:lnTo>
                    <a:pt x="36398" y="515607"/>
                  </a:lnTo>
                  <a:lnTo>
                    <a:pt x="22987" y="561086"/>
                  </a:lnTo>
                  <a:lnTo>
                    <a:pt x="12382" y="607733"/>
                  </a:lnTo>
                  <a:lnTo>
                    <a:pt x="4673" y="655434"/>
                  </a:lnTo>
                  <a:lnTo>
                    <a:pt x="0" y="704088"/>
                  </a:lnTo>
                  <a:lnTo>
                    <a:pt x="114554" y="704088"/>
                  </a:lnTo>
                  <a:lnTo>
                    <a:pt x="120167" y="655320"/>
                  </a:lnTo>
                  <a:lnTo>
                    <a:pt x="129298" y="607707"/>
                  </a:lnTo>
                  <a:lnTo>
                    <a:pt x="141820" y="561403"/>
                  </a:lnTo>
                  <a:lnTo>
                    <a:pt x="157594" y="516547"/>
                  </a:lnTo>
                  <a:lnTo>
                    <a:pt x="176466" y="473303"/>
                  </a:lnTo>
                  <a:lnTo>
                    <a:pt x="198310" y="431787"/>
                  </a:lnTo>
                  <a:lnTo>
                    <a:pt x="222999" y="392163"/>
                  </a:lnTo>
                  <a:lnTo>
                    <a:pt x="250380" y="354571"/>
                  </a:lnTo>
                  <a:lnTo>
                    <a:pt x="280314" y="319151"/>
                  </a:lnTo>
                  <a:lnTo>
                    <a:pt x="312686" y="286042"/>
                  </a:lnTo>
                  <a:lnTo>
                    <a:pt x="347332" y="255409"/>
                  </a:lnTo>
                  <a:lnTo>
                    <a:pt x="384136" y="227380"/>
                  </a:lnTo>
                  <a:lnTo>
                    <a:pt x="422935" y="202107"/>
                  </a:lnTo>
                  <a:lnTo>
                    <a:pt x="463626" y="179730"/>
                  </a:lnTo>
                  <a:lnTo>
                    <a:pt x="506044" y="160388"/>
                  </a:lnTo>
                  <a:lnTo>
                    <a:pt x="550075" y="144233"/>
                  </a:lnTo>
                  <a:lnTo>
                    <a:pt x="595553" y="131406"/>
                  </a:lnTo>
                  <a:lnTo>
                    <a:pt x="642366" y="122072"/>
                  </a:lnTo>
                  <a:lnTo>
                    <a:pt x="690372" y="116332"/>
                  </a:lnTo>
                  <a:lnTo>
                    <a:pt x="690372" y="0"/>
                  </a:lnTo>
                  <a:close/>
                </a:path>
                <a:path w="1487804" h="1510664">
                  <a:moveTo>
                    <a:pt x="1487424" y="809244"/>
                  </a:moveTo>
                  <a:lnTo>
                    <a:pt x="1372870" y="809244"/>
                  </a:lnTo>
                  <a:lnTo>
                    <a:pt x="1367243" y="857783"/>
                  </a:lnTo>
                  <a:lnTo>
                    <a:pt x="1358112" y="905116"/>
                  </a:lnTo>
                  <a:lnTo>
                    <a:pt x="1345590" y="951115"/>
                  </a:lnTo>
                  <a:lnTo>
                    <a:pt x="1329817" y="995641"/>
                  </a:lnTo>
                  <a:lnTo>
                    <a:pt x="1310944" y="1038567"/>
                  </a:lnTo>
                  <a:lnTo>
                    <a:pt x="1289100" y="1079741"/>
                  </a:lnTo>
                  <a:lnTo>
                    <a:pt x="1264412" y="1119035"/>
                  </a:lnTo>
                  <a:lnTo>
                    <a:pt x="1237030" y="1156309"/>
                  </a:lnTo>
                  <a:lnTo>
                    <a:pt x="1207096" y="1191437"/>
                  </a:lnTo>
                  <a:lnTo>
                    <a:pt x="1174724" y="1224280"/>
                  </a:lnTo>
                  <a:lnTo>
                    <a:pt x="1140079" y="1254696"/>
                  </a:lnTo>
                  <a:lnTo>
                    <a:pt x="1103274" y="1282560"/>
                  </a:lnTo>
                  <a:lnTo>
                    <a:pt x="1064475" y="1307719"/>
                  </a:lnTo>
                  <a:lnTo>
                    <a:pt x="1023785" y="1330045"/>
                  </a:lnTo>
                  <a:lnTo>
                    <a:pt x="981367" y="1349413"/>
                  </a:lnTo>
                  <a:lnTo>
                    <a:pt x="937336" y="1365669"/>
                  </a:lnTo>
                  <a:lnTo>
                    <a:pt x="891857" y="1378686"/>
                  </a:lnTo>
                  <a:lnTo>
                    <a:pt x="845045" y="1388338"/>
                  </a:lnTo>
                  <a:lnTo>
                    <a:pt x="797052" y="1394460"/>
                  </a:lnTo>
                  <a:lnTo>
                    <a:pt x="797052" y="1510284"/>
                  </a:lnTo>
                  <a:lnTo>
                    <a:pt x="844613" y="1505191"/>
                  </a:lnTo>
                  <a:lnTo>
                    <a:pt x="891286" y="1497114"/>
                  </a:lnTo>
                  <a:lnTo>
                    <a:pt x="936967" y="1486141"/>
                  </a:lnTo>
                  <a:lnTo>
                    <a:pt x="981570" y="1472387"/>
                  </a:lnTo>
                  <a:lnTo>
                    <a:pt x="1024978" y="1455940"/>
                  </a:lnTo>
                  <a:lnTo>
                    <a:pt x="1067092" y="1436903"/>
                  </a:lnTo>
                  <a:lnTo>
                    <a:pt x="1107808" y="1415364"/>
                  </a:lnTo>
                  <a:lnTo>
                    <a:pt x="1147038" y="1391412"/>
                  </a:lnTo>
                  <a:lnTo>
                    <a:pt x="1184668" y="1365161"/>
                  </a:lnTo>
                  <a:lnTo>
                    <a:pt x="1220597" y="1336700"/>
                  </a:lnTo>
                  <a:lnTo>
                    <a:pt x="1254747" y="1306118"/>
                  </a:lnTo>
                  <a:lnTo>
                    <a:pt x="1286979" y="1273530"/>
                  </a:lnTo>
                  <a:lnTo>
                    <a:pt x="1317218" y="1239012"/>
                  </a:lnTo>
                  <a:lnTo>
                    <a:pt x="1345361" y="1202664"/>
                  </a:lnTo>
                  <a:lnTo>
                    <a:pt x="1371295" y="1164590"/>
                  </a:lnTo>
                  <a:lnTo>
                    <a:pt x="1394929" y="1124877"/>
                  </a:lnTo>
                  <a:lnTo>
                    <a:pt x="1416164" y="1083627"/>
                  </a:lnTo>
                  <a:lnTo>
                    <a:pt x="1434896" y="1040942"/>
                  </a:lnTo>
                  <a:lnTo>
                    <a:pt x="1451013" y="996911"/>
                  </a:lnTo>
                  <a:lnTo>
                    <a:pt x="1464424" y="951623"/>
                  </a:lnTo>
                  <a:lnTo>
                    <a:pt x="1475028" y="905192"/>
                  </a:lnTo>
                  <a:lnTo>
                    <a:pt x="1482737" y="857707"/>
                  </a:lnTo>
                  <a:lnTo>
                    <a:pt x="1487424" y="80924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08732" y="5996940"/>
            <a:ext cx="1487805" cy="1510665"/>
            <a:chOff x="2808732" y="5996940"/>
            <a:chExt cx="1487805" cy="1510665"/>
          </a:xfrm>
        </p:grpSpPr>
        <p:sp>
          <p:nvSpPr>
            <p:cNvPr id="11" name="object 11"/>
            <p:cNvSpPr/>
            <p:nvPr/>
          </p:nvSpPr>
          <p:spPr>
            <a:xfrm>
              <a:off x="2808732" y="6246876"/>
              <a:ext cx="1245235" cy="1260475"/>
            </a:xfrm>
            <a:custGeom>
              <a:avLst/>
              <a:gdLst/>
              <a:ahLst/>
              <a:cxnLst/>
              <a:rect l="l" t="t" r="r" b="b"/>
              <a:pathLst>
                <a:path w="1245235" h="1260475">
                  <a:moveTo>
                    <a:pt x="690372" y="1144270"/>
                  </a:moveTo>
                  <a:lnTo>
                    <a:pt x="642366" y="1138135"/>
                  </a:lnTo>
                  <a:lnTo>
                    <a:pt x="595553" y="1128483"/>
                  </a:lnTo>
                  <a:lnTo>
                    <a:pt x="550075" y="1115441"/>
                  </a:lnTo>
                  <a:lnTo>
                    <a:pt x="506044" y="1099146"/>
                  </a:lnTo>
                  <a:lnTo>
                    <a:pt x="463626" y="1079741"/>
                  </a:lnTo>
                  <a:lnTo>
                    <a:pt x="422935" y="1057363"/>
                  </a:lnTo>
                  <a:lnTo>
                    <a:pt x="384136" y="1032141"/>
                  </a:lnTo>
                  <a:lnTo>
                    <a:pt x="347332" y="1004214"/>
                  </a:lnTo>
                  <a:lnTo>
                    <a:pt x="312686" y="973734"/>
                  </a:lnTo>
                  <a:lnTo>
                    <a:pt x="280314" y="940816"/>
                  </a:lnTo>
                  <a:lnTo>
                    <a:pt x="250380" y="905611"/>
                  </a:lnTo>
                  <a:lnTo>
                    <a:pt x="222999" y="868248"/>
                  </a:lnTo>
                  <a:lnTo>
                    <a:pt x="198310" y="828865"/>
                  </a:lnTo>
                  <a:lnTo>
                    <a:pt x="176466" y="787590"/>
                  </a:lnTo>
                  <a:lnTo>
                    <a:pt x="157594" y="744575"/>
                  </a:lnTo>
                  <a:lnTo>
                    <a:pt x="141820" y="699960"/>
                  </a:lnTo>
                  <a:lnTo>
                    <a:pt x="129298" y="653859"/>
                  </a:lnTo>
                  <a:lnTo>
                    <a:pt x="120167" y="606425"/>
                  </a:lnTo>
                  <a:lnTo>
                    <a:pt x="114554" y="557784"/>
                  </a:lnTo>
                  <a:lnTo>
                    <a:pt x="0" y="557784"/>
                  </a:lnTo>
                  <a:lnTo>
                    <a:pt x="4673" y="606336"/>
                  </a:lnTo>
                  <a:lnTo>
                    <a:pt x="12382" y="653935"/>
                  </a:lnTo>
                  <a:lnTo>
                    <a:pt x="22987" y="700468"/>
                  </a:lnTo>
                  <a:lnTo>
                    <a:pt x="36398" y="745845"/>
                  </a:lnTo>
                  <a:lnTo>
                    <a:pt x="52514" y="789978"/>
                  </a:lnTo>
                  <a:lnTo>
                    <a:pt x="71247" y="832751"/>
                  </a:lnTo>
                  <a:lnTo>
                    <a:pt x="92481" y="874090"/>
                  </a:lnTo>
                  <a:lnTo>
                    <a:pt x="116116" y="913892"/>
                  </a:lnTo>
                  <a:lnTo>
                    <a:pt x="142049" y="952055"/>
                  </a:lnTo>
                  <a:lnTo>
                    <a:pt x="170192" y="988479"/>
                  </a:lnTo>
                  <a:lnTo>
                    <a:pt x="200431" y="1023073"/>
                  </a:lnTo>
                  <a:lnTo>
                    <a:pt x="232664" y="1055751"/>
                  </a:lnTo>
                  <a:lnTo>
                    <a:pt x="266814" y="1086396"/>
                  </a:lnTo>
                  <a:lnTo>
                    <a:pt x="302742" y="1114920"/>
                  </a:lnTo>
                  <a:lnTo>
                    <a:pt x="340372" y="1141234"/>
                  </a:lnTo>
                  <a:lnTo>
                    <a:pt x="379603" y="1165237"/>
                  </a:lnTo>
                  <a:lnTo>
                    <a:pt x="420319" y="1186827"/>
                  </a:lnTo>
                  <a:lnTo>
                    <a:pt x="462432" y="1205903"/>
                  </a:lnTo>
                  <a:lnTo>
                    <a:pt x="505841" y="1222387"/>
                  </a:lnTo>
                  <a:lnTo>
                    <a:pt x="550443" y="1236167"/>
                  </a:lnTo>
                  <a:lnTo>
                    <a:pt x="596125" y="1247152"/>
                  </a:lnTo>
                  <a:lnTo>
                    <a:pt x="642797" y="1255255"/>
                  </a:lnTo>
                  <a:lnTo>
                    <a:pt x="690372" y="1260348"/>
                  </a:lnTo>
                  <a:lnTo>
                    <a:pt x="690372" y="1144270"/>
                  </a:lnTo>
                  <a:close/>
                </a:path>
                <a:path w="1245235" h="1260475">
                  <a:moveTo>
                    <a:pt x="1245108" y="505968"/>
                  </a:moveTo>
                  <a:lnTo>
                    <a:pt x="1242809" y="457250"/>
                  </a:lnTo>
                  <a:lnTo>
                    <a:pt x="1236091" y="409841"/>
                  </a:lnTo>
                  <a:lnTo>
                    <a:pt x="1225143" y="363943"/>
                  </a:lnTo>
                  <a:lnTo>
                    <a:pt x="1210170" y="319786"/>
                  </a:lnTo>
                  <a:lnTo>
                    <a:pt x="1191387" y="277571"/>
                  </a:lnTo>
                  <a:lnTo>
                    <a:pt x="1169009" y="237515"/>
                  </a:lnTo>
                  <a:lnTo>
                    <a:pt x="1143254" y="199834"/>
                  </a:lnTo>
                  <a:lnTo>
                    <a:pt x="1114298" y="164731"/>
                  </a:lnTo>
                  <a:lnTo>
                    <a:pt x="1082382" y="132422"/>
                  </a:lnTo>
                  <a:lnTo>
                    <a:pt x="1047711" y="103124"/>
                  </a:lnTo>
                  <a:lnTo>
                    <a:pt x="1010475" y="77038"/>
                  </a:lnTo>
                  <a:lnTo>
                    <a:pt x="970902" y="54381"/>
                  </a:lnTo>
                  <a:lnTo>
                    <a:pt x="929195" y="35369"/>
                  </a:lnTo>
                  <a:lnTo>
                    <a:pt x="885571" y="20218"/>
                  </a:lnTo>
                  <a:lnTo>
                    <a:pt x="840219" y="9131"/>
                  </a:lnTo>
                  <a:lnTo>
                    <a:pt x="793369" y="2324"/>
                  </a:lnTo>
                  <a:lnTo>
                    <a:pt x="745236" y="0"/>
                  </a:lnTo>
                  <a:lnTo>
                    <a:pt x="697090" y="2324"/>
                  </a:lnTo>
                  <a:lnTo>
                    <a:pt x="650240" y="9131"/>
                  </a:lnTo>
                  <a:lnTo>
                    <a:pt x="604888" y="20218"/>
                  </a:lnTo>
                  <a:lnTo>
                    <a:pt x="561263" y="35369"/>
                  </a:lnTo>
                  <a:lnTo>
                    <a:pt x="519557" y="54381"/>
                  </a:lnTo>
                  <a:lnTo>
                    <a:pt x="479983" y="77038"/>
                  </a:lnTo>
                  <a:lnTo>
                    <a:pt x="442747" y="103124"/>
                  </a:lnTo>
                  <a:lnTo>
                    <a:pt x="408076" y="132422"/>
                  </a:lnTo>
                  <a:lnTo>
                    <a:pt x="376161" y="164731"/>
                  </a:lnTo>
                  <a:lnTo>
                    <a:pt x="347205" y="199834"/>
                  </a:lnTo>
                  <a:lnTo>
                    <a:pt x="321449" y="237515"/>
                  </a:lnTo>
                  <a:lnTo>
                    <a:pt x="299072" y="277571"/>
                  </a:lnTo>
                  <a:lnTo>
                    <a:pt x="280289" y="319786"/>
                  </a:lnTo>
                  <a:lnTo>
                    <a:pt x="265315" y="363943"/>
                  </a:lnTo>
                  <a:lnTo>
                    <a:pt x="254368" y="409841"/>
                  </a:lnTo>
                  <a:lnTo>
                    <a:pt x="247650" y="457250"/>
                  </a:lnTo>
                  <a:lnTo>
                    <a:pt x="245364" y="505968"/>
                  </a:lnTo>
                  <a:lnTo>
                    <a:pt x="247650" y="554697"/>
                  </a:lnTo>
                  <a:lnTo>
                    <a:pt x="254368" y="602107"/>
                  </a:lnTo>
                  <a:lnTo>
                    <a:pt x="265315" y="648004"/>
                  </a:lnTo>
                  <a:lnTo>
                    <a:pt x="280289" y="692162"/>
                  </a:lnTo>
                  <a:lnTo>
                    <a:pt x="299072" y="734377"/>
                  </a:lnTo>
                  <a:lnTo>
                    <a:pt x="321449" y="774433"/>
                  </a:lnTo>
                  <a:lnTo>
                    <a:pt x="347205" y="812114"/>
                  </a:lnTo>
                  <a:lnTo>
                    <a:pt x="376161" y="847217"/>
                  </a:lnTo>
                  <a:lnTo>
                    <a:pt x="408076" y="879525"/>
                  </a:lnTo>
                  <a:lnTo>
                    <a:pt x="442747" y="908824"/>
                  </a:lnTo>
                  <a:lnTo>
                    <a:pt x="479983" y="934910"/>
                  </a:lnTo>
                  <a:lnTo>
                    <a:pt x="519557" y="957567"/>
                  </a:lnTo>
                  <a:lnTo>
                    <a:pt x="561263" y="976579"/>
                  </a:lnTo>
                  <a:lnTo>
                    <a:pt x="604888" y="991730"/>
                  </a:lnTo>
                  <a:lnTo>
                    <a:pt x="650240" y="1002817"/>
                  </a:lnTo>
                  <a:lnTo>
                    <a:pt x="697090" y="1009624"/>
                  </a:lnTo>
                  <a:lnTo>
                    <a:pt x="745236" y="1011936"/>
                  </a:lnTo>
                  <a:lnTo>
                    <a:pt x="793369" y="1009624"/>
                  </a:lnTo>
                  <a:lnTo>
                    <a:pt x="840219" y="1002817"/>
                  </a:lnTo>
                  <a:lnTo>
                    <a:pt x="885571" y="991730"/>
                  </a:lnTo>
                  <a:lnTo>
                    <a:pt x="929195" y="976579"/>
                  </a:lnTo>
                  <a:lnTo>
                    <a:pt x="970902" y="957567"/>
                  </a:lnTo>
                  <a:lnTo>
                    <a:pt x="1010475" y="934910"/>
                  </a:lnTo>
                  <a:lnTo>
                    <a:pt x="1047711" y="908824"/>
                  </a:lnTo>
                  <a:lnTo>
                    <a:pt x="1082382" y="879525"/>
                  </a:lnTo>
                  <a:lnTo>
                    <a:pt x="1114298" y="847217"/>
                  </a:lnTo>
                  <a:lnTo>
                    <a:pt x="1143254" y="812114"/>
                  </a:lnTo>
                  <a:lnTo>
                    <a:pt x="1169009" y="774433"/>
                  </a:lnTo>
                  <a:lnTo>
                    <a:pt x="1191387" y="734377"/>
                  </a:lnTo>
                  <a:lnTo>
                    <a:pt x="1210170" y="692162"/>
                  </a:lnTo>
                  <a:lnTo>
                    <a:pt x="1225143" y="648004"/>
                  </a:lnTo>
                  <a:lnTo>
                    <a:pt x="1236091" y="602107"/>
                  </a:lnTo>
                  <a:lnTo>
                    <a:pt x="1242809" y="554697"/>
                  </a:lnTo>
                  <a:lnTo>
                    <a:pt x="1245108" y="505968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5784" y="5996940"/>
              <a:ext cx="690880" cy="704215"/>
            </a:xfrm>
            <a:custGeom>
              <a:avLst/>
              <a:gdLst/>
              <a:ahLst/>
              <a:cxnLst/>
              <a:rect l="l" t="t" r="r" b="b"/>
              <a:pathLst>
                <a:path w="690879" h="704215">
                  <a:moveTo>
                    <a:pt x="0" y="0"/>
                  </a:moveTo>
                  <a:lnTo>
                    <a:pt x="0" y="116332"/>
                  </a:lnTo>
                  <a:lnTo>
                    <a:pt x="47998" y="122059"/>
                  </a:lnTo>
                  <a:lnTo>
                    <a:pt x="94809" y="131406"/>
                  </a:lnTo>
                  <a:lnTo>
                    <a:pt x="140294" y="144228"/>
                  </a:lnTo>
                  <a:lnTo>
                    <a:pt x="184316" y="160380"/>
                  </a:lnTo>
                  <a:lnTo>
                    <a:pt x="226738" y="179718"/>
                  </a:lnTo>
                  <a:lnTo>
                    <a:pt x="267424" y="202097"/>
                  </a:lnTo>
                  <a:lnTo>
                    <a:pt x="306234" y="227374"/>
                  </a:lnTo>
                  <a:lnTo>
                    <a:pt x="343033" y="255403"/>
                  </a:lnTo>
                  <a:lnTo>
                    <a:pt x="377683" y="286040"/>
                  </a:lnTo>
                  <a:lnTo>
                    <a:pt x="410048" y="319141"/>
                  </a:lnTo>
                  <a:lnTo>
                    <a:pt x="439989" y="354561"/>
                  </a:lnTo>
                  <a:lnTo>
                    <a:pt x="467369" y="392156"/>
                  </a:lnTo>
                  <a:lnTo>
                    <a:pt x="492052" y="431782"/>
                  </a:lnTo>
                  <a:lnTo>
                    <a:pt x="513901" y="473293"/>
                  </a:lnTo>
                  <a:lnTo>
                    <a:pt x="532777" y="516546"/>
                  </a:lnTo>
                  <a:lnTo>
                    <a:pt x="548544" y="561397"/>
                  </a:lnTo>
                  <a:lnTo>
                    <a:pt x="561064" y="607700"/>
                  </a:lnTo>
                  <a:lnTo>
                    <a:pt x="570201" y="655312"/>
                  </a:lnTo>
                  <a:lnTo>
                    <a:pt x="575817" y="704088"/>
                  </a:lnTo>
                  <a:lnTo>
                    <a:pt x="690371" y="704088"/>
                  </a:lnTo>
                  <a:lnTo>
                    <a:pt x="685685" y="655422"/>
                  </a:lnTo>
                  <a:lnTo>
                    <a:pt x="677989" y="607722"/>
                  </a:lnTo>
                  <a:lnTo>
                    <a:pt x="667383" y="561083"/>
                  </a:lnTo>
                  <a:lnTo>
                    <a:pt x="653969" y="515603"/>
                  </a:lnTo>
                  <a:lnTo>
                    <a:pt x="637848" y="471378"/>
                  </a:lnTo>
                  <a:lnTo>
                    <a:pt x="619121" y="428504"/>
                  </a:lnTo>
                  <a:lnTo>
                    <a:pt x="597889" y="387078"/>
                  </a:lnTo>
                  <a:lnTo>
                    <a:pt x="574254" y="347196"/>
                  </a:lnTo>
                  <a:lnTo>
                    <a:pt x="548316" y="308956"/>
                  </a:lnTo>
                  <a:lnTo>
                    <a:pt x="520176" y="272454"/>
                  </a:lnTo>
                  <a:lnTo>
                    <a:pt x="489935" y="237786"/>
                  </a:lnTo>
                  <a:lnTo>
                    <a:pt x="457695" y="205049"/>
                  </a:lnTo>
                  <a:lnTo>
                    <a:pt x="423557" y="174339"/>
                  </a:lnTo>
                  <a:lnTo>
                    <a:pt x="387621" y="145754"/>
                  </a:lnTo>
                  <a:lnTo>
                    <a:pt x="349989" y="119389"/>
                  </a:lnTo>
                  <a:lnTo>
                    <a:pt x="310762" y="95341"/>
                  </a:lnTo>
                  <a:lnTo>
                    <a:pt x="270041" y="73707"/>
                  </a:lnTo>
                  <a:lnTo>
                    <a:pt x="227927" y="54583"/>
                  </a:lnTo>
                  <a:lnTo>
                    <a:pt x="184521" y="38066"/>
                  </a:lnTo>
                  <a:lnTo>
                    <a:pt x="139924" y="24253"/>
                  </a:lnTo>
                  <a:lnTo>
                    <a:pt x="94237" y="13240"/>
                  </a:lnTo>
                  <a:lnTo>
                    <a:pt x="47562" y="5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732" y="5996940"/>
              <a:ext cx="690880" cy="704215"/>
            </a:xfrm>
            <a:custGeom>
              <a:avLst/>
              <a:gdLst/>
              <a:ahLst/>
              <a:cxnLst/>
              <a:rect l="l" t="t" r="r" b="b"/>
              <a:pathLst>
                <a:path w="690879" h="704215">
                  <a:moveTo>
                    <a:pt x="690371" y="0"/>
                  </a:moveTo>
                  <a:lnTo>
                    <a:pt x="642809" y="5123"/>
                  </a:lnTo>
                  <a:lnTo>
                    <a:pt x="596134" y="13240"/>
                  </a:lnTo>
                  <a:lnTo>
                    <a:pt x="550447" y="24253"/>
                  </a:lnTo>
                  <a:lnTo>
                    <a:pt x="505850" y="38066"/>
                  </a:lnTo>
                  <a:lnTo>
                    <a:pt x="462444" y="54583"/>
                  </a:lnTo>
                  <a:lnTo>
                    <a:pt x="420330" y="73707"/>
                  </a:lnTo>
                  <a:lnTo>
                    <a:pt x="379609" y="95341"/>
                  </a:lnTo>
                  <a:lnTo>
                    <a:pt x="340382" y="119389"/>
                  </a:lnTo>
                  <a:lnTo>
                    <a:pt x="302750" y="145754"/>
                  </a:lnTo>
                  <a:lnTo>
                    <a:pt x="266814" y="174339"/>
                  </a:lnTo>
                  <a:lnTo>
                    <a:pt x="232676" y="205049"/>
                  </a:lnTo>
                  <a:lnTo>
                    <a:pt x="200436" y="237786"/>
                  </a:lnTo>
                  <a:lnTo>
                    <a:pt x="170195" y="272454"/>
                  </a:lnTo>
                  <a:lnTo>
                    <a:pt x="142055" y="308956"/>
                  </a:lnTo>
                  <a:lnTo>
                    <a:pt x="116117" y="347196"/>
                  </a:lnTo>
                  <a:lnTo>
                    <a:pt x="92482" y="387078"/>
                  </a:lnTo>
                  <a:lnTo>
                    <a:pt x="71250" y="428504"/>
                  </a:lnTo>
                  <a:lnTo>
                    <a:pt x="52523" y="471378"/>
                  </a:lnTo>
                  <a:lnTo>
                    <a:pt x="36402" y="515603"/>
                  </a:lnTo>
                  <a:lnTo>
                    <a:pt x="22988" y="561083"/>
                  </a:lnTo>
                  <a:lnTo>
                    <a:pt x="12382" y="607722"/>
                  </a:lnTo>
                  <a:lnTo>
                    <a:pt x="4686" y="655422"/>
                  </a:lnTo>
                  <a:lnTo>
                    <a:pt x="0" y="704088"/>
                  </a:lnTo>
                  <a:lnTo>
                    <a:pt x="114554" y="704088"/>
                  </a:lnTo>
                  <a:lnTo>
                    <a:pt x="120170" y="655312"/>
                  </a:lnTo>
                  <a:lnTo>
                    <a:pt x="129307" y="607700"/>
                  </a:lnTo>
                  <a:lnTo>
                    <a:pt x="141827" y="561397"/>
                  </a:lnTo>
                  <a:lnTo>
                    <a:pt x="157594" y="516546"/>
                  </a:lnTo>
                  <a:lnTo>
                    <a:pt x="176470" y="473293"/>
                  </a:lnTo>
                  <a:lnTo>
                    <a:pt x="198319" y="431782"/>
                  </a:lnTo>
                  <a:lnTo>
                    <a:pt x="223002" y="392156"/>
                  </a:lnTo>
                  <a:lnTo>
                    <a:pt x="250382" y="354561"/>
                  </a:lnTo>
                  <a:lnTo>
                    <a:pt x="280323" y="319141"/>
                  </a:lnTo>
                  <a:lnTo>
                    <a:pt x="312688" y="286040"/>
                  </a:lnTo>
                  <a:lnTo>
                    <a:pt x="347338" y="255403"/>
                  </a:lnTo>
                  <a:lnTo>
                    <a:pt x="384137" y="227374"/>
                  </a:lnTo>
                  <a:lnTo>
                    <a:pt x="422947" y="202097"/>
                  </a:lnTo>
                  <a:lnTo>
                    <a:pt x="463633" y="179718"/>
                  </a:lnTo>
                  <a:lnTo>
                    <a:pt x="506055" y="160380"/>
                  </a:lnTo>
                  <a:lnTo>
                    <a:pt x="550077" y="144228"/>
                  </a:lnTo>
                  <a:lnTo>
                    <a:pt x="595562" y="131406"/>
                  </a:lnTo>
                  <a:lnTo>
                    <a:pt x="642373" y="122059"/>
                  </a:lnTo>
                  <a:lnTo>
                    <a:pt x="690371" y="116332"/>
                  </a:lnTo>
                  <a:lnTo>
                    <a:pt x="69037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05784" y="6804660"/>
              <a:ext cx="690880" cy="702945"/>
            </a:xfrm>
            <a:custGeom>
              <a:avLst/>
              <a:gdLst/>
              <a:ahLst/>
              <a:cxnLst/>
              <a:rect l="l" t="t" r="r" b="b"/>
              <a:pathLst>
                <a:path w="690879" h="702945">
                  <a:moveTo>
                    <a:pt x="690371" y="0"/>
                  </a:moveTo>
                  <a:lnTo>
                    <a:pt x="575817" y="0"/>
                  </a:lnTo>
                  <a:lnTo>
                    <a:pt x="570201" y="48634"/>
                  </a:lnTo>
                  <a:lnTo>
                    <a:pt x="561064" y="96068"/>
                  </a:lnTo>
                  <a:lnTo>
                    <a:pt x="548544" y="142165"/>
                  </a:lnTo>
                  <a:lnTo>
                    <a:pt x="532777" y="186789"/>
                  </a:lnTo>
                  <a:lnTo>
                    <a:pt x="513901" y="229802"/>
                  </a:lnTo>
                  <a:lnTo>
                    <a:pt x="492052" y="271070"/>
                  </a:lnTo>
                  <a:lnTo>
                    <a:pt x="467369" y="310454"/>
                  </a:lnTo>
                  <a:lnTo>
                    <a:pt x="439989" y="347818"/>
                  </a:lnTo>
                  <a:lnTo>
                    <a:pt x="410048" y="383027"/>
                  </a:lnTo>
                  <a:lnTo>
                    <a:pt x="377683" y="415942"/>
                  </a:lnTo>
                  <a:lnTo>
                    <a:pt x="343033" y="446429"/>
                  </a:lnTo>
                  <a:lnTo>
                    <a:pt x="306234" y="474350"/>
                  </a:lnTo>
                  <a:lnTo>
                    <a:pt x="267424" y="499568"/>
                  </a:lnTo>
                  <a:lnTo>
                    <a:pt x="226738" y="521948"/>
                  </a:lnTo>
                  <a:lnTo>
                    <a:pt x="184316" y="541352"/>
                  </a:lnTo>
                  <a:lnTo>
                    <a:pt x="140294" y="557645"/>
                  </a:lnTo>
                  <a:lnTo>
                    <a:pt x="94809" y="570689"/>
                  </a:lnTo>
                  <a:lnTo>
                    <a:pt x="47998" y="580348"/>
                  </a:lnTo>
                  <a:lnTo>
                    <a:pt x="0" y="586486"/>
                  </a:lnTo>
                  <a:lnTo>
                    <a:pt x="0" y="702564"/>
                  </a:lnTo>
                  <a:lnTo>
                    <a:pt x="47562" y="697459"/>
                  </a:lnTo>
                  <a:lnTo>
                    <a:pt x="94237" y="689365"/>
                  </a:lnTo>
                  <a:lnTo>
                    <a:pt x="139924" y="678379"/>
                  </a:lnTo>
                  <a:lnTo>
                    <a:pt x="184521" y="664598"/>
                  </a:lnTo>
                  <a:lnTo>
                    <a:pt x="227927" y="648117"/>
                  </a:lnTo>
                  <a:lnTo>
                    <a:pt x="270041" y="629033"/>
                  </a:lnTo>
                  <a:lnTo>
                    <a:pt x="310762" y="607444"/>
                  </a:lnTo>
                  <a:lnTo>
                    <a:pt x="349989" y="583445"/>
                  </a:lnTo>
                  <a:lnTo>
                    <a:pt x="387621" y="557134"/>
                  </a:lnTo>
                  <a:lnTo>
                    <a:pt x="423557" y="528606"/>
                  </a:lnTo>
                  <a:lnTo>
                    <a:pt x="457695" y="497958"/>
                  </a:lnTo>
                  <a:lnTo>
                    <a:pt x="489935" y="465287"/>
                  </a:lnTo>
                  <a:lnTo>
                    <a:pt x="520176" y="430690"/>
                  </a:lnTo>
                  <a:lnTo>
                    <a:pt x="548316" y="394262"/>
                  </a:lnTo>
                  <a:lnTo>
                    <a:pt x="574254" y="356101"/>
                  </a:lnTo>
                  <a:lnTo>
                    <a:pt x="597889" y="316303"/>
                  </a:lnTo>
                  <a:lnTo>
                    <a:pt x="619121" y="274965"/>
                  </a:lnTo>
                  <a:lnTo>
                    <a:pt x="637848" y="232184"/>
                  </a:lnTo>
                  <a:lnTo>
                    <a:pt x="653969" y="188055"/>
                  </a:lnTo>
                  <a:lnTo>
                    <a:pt x="667383" y="142675"/>
                  </a:lnTo>
                  <a:lnTo>
                    <a:pt x="677989" y="96142"/>
                  </a:lnTo>
                  <a:lnTo>
                    <a:pt x="685685" y="48551"/>
                  </a:lnTo>
                  <a:lnTo>
                    <a:pt x="6903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636134" y="3788054"/>
            <a:ext cx="815911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variety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Linux,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Free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BSD,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Gentoo,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command-line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interface.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6134" y="6313806"/>
            <a:ext cx="9345295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large-scale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search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thousands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9" y="306451"/>
            <a:ext cx="247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Uses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760476"/>
            <a:ext cx="36362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7819" y="1882292"/>
            <a:ext cx="1203833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7840" marR="5080" indent="-4295775">
              <a:lnSpc>
                <a:spcPct val="114999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accurate,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real-time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realistic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78364" y="5084064"/>
            <a:ext cx="5758815" cy="3538854"/>
            <a:chOff x="5078364" y="5084064"/>
            <a:chExt cx="5758815" cy="3538854"/>
          </a:xfrm>
        </p:grpSpPr>
        <p:sp>
          <p:nvSpPr>
            <p:cNvPr id="6" name="object 6"/>
            <p:cNvSpPr/>
            <p:nvPr/>
          </p:nvSpPr>
          <p:spPr>
            <a:xfrm>
              <a:off x="5083127" y="5399817"/>
              <a:ext cx="5749290" cy="3218180"/>
            </a:xfrm>
            <a:custGeom>
              <a:avLst/>
              <a:gdLst/>
              <a:ahLst/>
              <a:cxnLst/>
              <a:rect l="l" t="t" r="r" b="b"/>
              <a:pathLst>
                <a:path w="5749290" h="3218179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0899"/>
                  </a:lnTo>
                  <a:lnTo>
                    <a:pt x="2781332" y="1861240"/>
                  </a:lnTo>
                  <a:lnTo>
                    <a:pt x="2730449" y="1862264"/>
                  </a:lnTo>
                  <a:lnTo>
                    <a:pt x="2679753" y="1863970"/>
                  </a:lnTo>
                  <a:lnTo>
                    <a:pt x="2629243" y="1866360"/>
                  </a:lnTo>
                  <a:lnTo>
                    <a:pt x="2578921" y="1869432"/>
                  </a:lnTo>
                  <a:lnTo>
                    <a:pt x="2528786" y="1873187"/>
                  </a:lnTo>
                  <a:lnTo>
                    <a:pt x="2478838" y="1877625"/>
                  </a:lnTo>
                  <a:lnTo>
                    <a:pt x="2429077" y="1882746"/>
                  </a:lnTo>
                  <a:lnTo>
                    <a:pt x="2379503" y="1888551"/>
                  </a:lnTo>
                  <a:lnTo>
                    <a:pt x="2330117" y="1895038"/>
                  </a:lnTo>
                  <a:lnTo>
                    <a:pt x="2280918" y="1902209"/>
                  </a:lnTo>
                  <a:lnTo>
                    <a:pt x="2231907" y="1910064"/>
                  </a:lnTo>
                  <a:lnTo>
                    <a:pt x="2183083" y="1918602"/>
                  </a:lnTo>
                  <a:lnTo>
                    <a:pt x="2134447" y="1927823"/>
                  </a:lnTo>
                  <a:lnTo>
                    <a:pt x="2085998" y="1937728"/>
                  </a:lnTo>
                  <a:lnTo>
                    <a:pt x="2037738" y="1948317"/>
                  </a:lnTo>
                  <a:lnTo>
                    <a:pt x="1989665" y="1959590"/>
                  </a:lnTo>
                  <a:lnTo>
                    <a:pt x="1941781" y="1971546"/>
                  </a:lnTo>
                  <a:lnTo>
                    <a:pt x="1894084" y="1984187"/>
                  </a:lnTo>
                  <a:lnTo>
                    <a:pt x="1846576" y="1997512"/>
                  </a:lnTo>
                  <a:lnTo>
                    <a:pt x="1799256" y="2011521"/>
                  </a:lnTo>
                  <a:lnTo>
                    <a:pt x="738679" y="1107789"/>
                  </a:lnTo>
                  <a:lnTo>
                    <a:pt x="726156" y="1100716"/>
                  </a:lnTo>
                  <a:lnTo>
                    <a:pt x="711073" y="1098359"/>
                  </a:lnTo>
                  <a:lnTo>
                    <a:pt x="696013" y="1100716"/>
                  </a:lnTo>
                  <a:lnTo>
                    <a:pt x="683561" y="1107789"/>
                  </a:lnTo>
                  <a:lnTo>
                    <a:pt x="675846" y="1126378"/>
                  </a:lnTo>
                  <a:lnTo>
                    <a:pt x="673274" y="1143825"/>
                  </a:lnTo>
                  <a:lnTo>
                    <a:pt x="675846" y="1158938"/>
                  </a:lnTo>
                  <a:lnTo>
                    <a:pt x="683561" y="1170527"/>
                  </a:lnTo>
                  <a:lnTo>
                    <a:pt x="1716579" y="2036540"/>
                  </a:lnTo>
                  <a:lnTo>
                    <a:pt x="1667346" y="2051576"/>
                  </a:lnTo>
                  <a:lnTo>
                    <a:pt x="1618414" y="2067279"/>
                  </a:lnTo>
                  <a:lnTo>
                    <a:pt x="1569788" y="2083646"/>
                  </a:lnTo>
                  <a:lnTo>
                    <a:pt x="1521475" y="2100671"/>
                  </a:lnTo>
                  <a:lnTo>
                    <a:pt x="1473481" y="2118350"/>
                  </a:lnTo>
                  <a:lnTo>
                    <a:pt x="1425811" y="2136680"/>
                  </a:lnTo>
                  <a:lnTo>
                    <a:pt x="1378472" y="2155654"/>
                  </a:lnTo>
                  <a:lnTo>
                    <a:pt x="1331470" y="2175270"/>
                  </a:lnTo>
                  <a:lnTo>
                    <a:pt x="1284810" y="2195523"/>
                  </a:lnTo>
                  <a:lnTo>
                    <a:pt x="1238499" y="2216408"/>
                  </a:lnTo>
                  <a:lnTo>
                    <a:pt x="1192542" y="2237922"/>
                  </a:lnTo>
                  <a:lnTo>
                    <a:pt x="1146947" y="2260059"/>
                  </a:lnTo>
                  <a:lnTo>
                    <a:pt x="1101718" y="2282815"/>
                  </a:lnTo>
                  <a:lnTo>
                    <a:pt x="1056862" y="2306187"/>
                  </a:lnTo>
                  <a:lnTo>
                    <a:pt x="1012384" y="2330169"/>
                  </a:lnTo>
                  <a:lnTo>
                    <a:pt x="968291" y="2354757"/>
                  </a:lnTo>
                  <a:lnTo>
                    <a:pt x="924589" y="2379948"/>
                  </a:lnTo>
                  <a:lnTo>
                    <a:pt x="881283" y="2405736"/>
                  </a:lnTo>
                  <a:lnTo>
                    <a:pt x="838381" y="2432117"/>
                  </a:lnTo>
                  <a:lnTo>
                    <a:pt x="795887" y="2459087"/>
                  </a:lnTo>
                  <a:lnTo>
                    <a:pt x="753807" y="2486641"/>
                  </a:lnTo>
                  <a:lnTo>
                    <a:pt x="712149" y="2514776"/>
                  </a:lnTo>
                  <a:lnTo>
                    <a:pt x="670917" y="2543486"/>
                  </a:lnTo>
                  <a:lnTo>
                    <a:pt x="630118" y="2572768"/>
                  </a:lnTo>
                  <a:lnTo>
                    <a:pt x="589757" y="2602617"/>
                  </a:lnTo>
                  <a:lnTo>
                    <a:pt x="549841" y="2633028"/>
                  </a:lnTo>
                  <a:lnTo>
                    <a:pt x="510376" y="2663998"/>
                  </a:lnTo>
                  <a:lnTo>
                    <a:pt x="471368" y="2695522"/>
                  </a:lnTo>
                  <a:lnTo>
                    <a:pt x="432823" y="2727595"/>
                  </a:lnTo>
                  <a:lnTo>
                    <a:pt x="394746" y="2760214"/>
                  </a:lnTo>
                  <a:lnTo>
                    <a:pt x="357144" y="2793374"/>
                  </a:lnTo>
                  <a:lnTo>
                    <a:pt x="320023" y="2827070"/>
                  </a:lnTo>
                  <a:lnTo>
                    <a:pt x="283388" y="2861298"/>
                  </a:lnTo>
                  <a:lnTo>
                    <a:pt x="247247" y="2896054"/>
                  </a:lnTo>
                  <a:lnTo>
                    <a:pt x="211604" y="2931334"/>
                  </a:lnTo>
                  <a:lnTo>
                    <a:pt x="176465" y="2967132"/>
                  </a:lnTo>
                  <a:lnTo>
                    <a:pt x="141838" y="3003445"/>
                  </a:lnTo>
                  <a:lnTo>
                    <a:pt x="107727" y="3040269"/>
                  </a:lnTo>
                  <a:lnTo>
                    <a:pt x="74140" y="3077599"/>
                  </a:lnTo>
                  <a:lnTo>
                    <a:pt x="41080" y="3115430"/>
                  </a:lnTo>
                  <a:lnTo>
                    <a:pt x="8556" y="3153759"/>
                  </a:lnTo>
                  <a:lnTo>
                    <a:pt x="0" y="3188271"/>
                  </a:lnTo>
                  <a:lnTo>
                    <a:pt x="6681" y="3199647"/>
                  </a:lnTo>
                  <a:lnTo>
                    <a:pt x="22399" y="3203962"/>
                  </a:lnTo>
                  <a:lnTo>
                    <a:pt x="34851" y="3216321"/>
                  </a:lnTo>
                  <a:lnTo>
                    <a:pt x="49911" y="3218087"/>
                  </a:lnTo>
                  <a:lnTo>
                    <a:pt x="64994" y="3212792"/>
                  </a:lnTo>
                  <a:lnTo>
                    <a:pt x="77517" y="3203962"/>
                  </a:lnTo>
                  <a:lnTo>
                    <a:pt x="108780" y="3166555"/>
                  </a:lnTo>
                  <a:lnTo>
                    <a:pt x="140581" y="3129648"/>
                  </a:lnTo>
                  <a:lnTo>
                    <a:pt x="172913" y="3093243"/>
                  </a:lnTo>
                  <a:lnTo>
                    <a:pt x="205769" y="3057342"/>
                  </a:lnTo>
                  <a:lnTo>
                    <a:pt x="239141" y="3021950"/>
                  </a:lnTo>
                  <a:lnTo>
                    <a:pt x="273024" y="2987069"/>
                  </a:lnTo>
                  <a:lnTo>
                    <a:pt x="307410" y="2952701"/>
                  </a:lnTo>
                  <a:lnTo>
                    <a:pt x="342292" y="2918849"/>
                  </a:lnTo>
                  <a:lnTo>
                    <a:pt x="377663" y="2885517"/>
                  </a:lnTo>
                  <a:lnTo>
                    <a:pt x="413517" y="2852708"/>
                  </a:lnTo>
                  <a:lnTo>
                    <a:pt x="449846" y="2820423"/>
                  </a:lnTo>
                  <a:lnTo>
                    <a:pt x="486643" y="2788667"/>
                  </a:lnTo>
                  <a:lnTo>
                    <a:pt x="523902" y="2757441"/>
                  </a:lnTo>
                  <a:lnTo>
                    <a:pt x="561616" y="2726749"/>
                  </a:lnTo>
                  <a:lnTo>
                    <a:pt x="599777" y="2696594"/>
                  </a:lnTo>
                  <a:lnTo>
                    <a:pt x="638379" y="2666978"/>
                  </a:lnTo>
                  <a:lnTo>
                    <a:pt x="677415" y="2637904"/>
                  </a:lnTo>
                  <a:lnTo>
                    <a:pt x="716877" y="2609376"/>
                  </a:lnTo>
                  <a:lnTo>
                    <a:pt x="756760" y="2581396"/>
                  </a:lnTo>
                  <a:lnTo>
                    <a:pt x="797055" y="2553967"/>
                  </a:lnTo>
                  <a:lnTo>
                    <a:pt x="837757" y="2527092"/>
                  </a:lnTo>
                  <a:lnTo>
                    <a:pt x="878857" y="2500774"/>
                  </a:lnTo>
                  <a:lnTo>
                    <a:pt x="920350" y="2475015"/>
                  </a:lnTo>
                  <a:lnTo>
                    <a:pt x="962228" y="2449819"/>
                  </a:lnTo>
                  <a:lnTo>
                    <a:pt x="1004485" y="2425188"/>
                  </a:lnTo>
                  <a:lnTo>
                    <a:pt x="1047112" y="2401125"/>
                  </a:lnTo>
                  <a:lnTo>
                    <a:pt x="1090105" y="2377634"/>
                  </a:lnTo>
                  <a:lnTo>
                    <a:pt x="1133454" y="2354716"/>
                  </a:lnTo>
                  <a:lnTo>
                    <a:pt x="1177155" y="2332375"/>
                  </a:lnTo>
                  <a:lnTo>
                    <a:pt x="1221199" y="2310615"/>
                  </a:lnTo>
                  <a:lnTo>
                    <a:pt x="1265580" y="2289436"/>
                  </a:lnTo>
                  <a:lnTo>
                    <a:pt x="1310290" y="2268843"/>
                  </a:lnTo>
                  <a:lnTo>
                    <a:pt x="1355324" y="2248839"/>
                  </a:lnTo>
                  <a:lnTo>
                    <a:pt x="1400673" y="2229426"/>
                  </a:lnTo>
                  <a:lnTo>
                    <a:pt x="1446331" y="2210607"/>
                  </a:lnTo>
                  <a:lnTo>
                    <a:pt x="1492292" y="2192384"/>
                  </a:lnTo>
                  <a:lnTo>
                    <a:pt x="1538547" y="2174762"/>
                  </a:lnTo>
                  <a:lnTo>
                    <a:pt x="1585091" y="2157743"/>
                  </a:lnTo>
                  <a:lnTo>
                    <a:pt x="1631916" y="2141329"/>
                  </a:lnTo>
                  <a:lnTo>
                    <a:pt x="1679016" y="2125523"/>
                  </a:lnTo>
                  <a:lnTo>
                    <a:pt x="1726382" y="2110329"/>
                  </a:lnTo>
                  <a:lnTo>
                    <a:pt x="1774010" y="2095749"/>
                  </a:lnTo>
                  <a:lnTo>
                    <a:pt x="1821890" y="2081787"/>
                  </a:lnTo>
                  <a:lnTo>
                    <a:pt x="1870018" y="2068444"/>
                  </a:lnTo>
                  <a:lnTo>
                    <a:pt x="1918385" y="2055724"/>
                  </a:lnTo>
                  <a:lnTo>
                    <a:pt x="1966985" y="2043630"/>
                  </a:lnTo>
                  <a:lnTo>
                    <a:pt x="2015810" y="2032164"/>
                  </a:lnTo>
                  <a:lnTo>
                    <a:pt x="2064855" y="2021330"/>
                  </a:lnTo>
                  <a:lnTo>
                    <a:pt x="2114111" y="2011130"/>
                  </a:lnTo>
                  <a:lnTo>
                    <a:pt x="2163573" y="2001568"/>
                  </a:lnTo>
                  <a:lnTo>
                    <a:pt x="2213232" y="1992645"/>
                  </a:lnTo>
                  <a:lnTo>
                    <a:pt x="2263083" y="1984366"/>
                  </a:lnTo>
                  <a:lnTo>
                    <a:pt x="2313118" y="1976732"/>
                  </a:lnTo>
                  <a:lnTo>
                    <a:pt x="2363330" y="1969747"/>
                  </a:lnTo>
                  <a:lnTo>
                    <a:pt x="2413712" y="1963414"/>
                  </a:lnTo>
                  <a:lnTo>
                    <a:pt x="2464258" y="1957735"/>
                  </a:lnTo>
                  <a:lnTo>
                    <a:pt x="2514961" y="1952714"/>
                  </a:lnTo>
                  <a:lnTo>
                    <a:pt x="2565812" y="1948352"/>
                  </a:lnTo>
                  <a:lnTo>
                    <a:pt x="2616807" y="1944654"/>
                  </a:lnTo>
                  <a:lnTo>
                    <a:pt x="2667937" y="1941622"/>
                  </a:lnTo>
                  <a:lnTo>
                    <a:pt x="2719196" y="1939258"/>
                  </a:lnTo>
                  <a:lnTo>
                    <a:pt x="2770577" y="1937567"/>
                  </a:lnTo>
                  <a:lnTo>
                    <a:pt x="2822073" y="1936549"/>
                  </a:lnTo>
                  <a:lnTo>
                    <a:pt x="2873676" y="1936210"/>
                  </a:lnTo>
                  <a:lnTo>
                    <a:pt x="2925100" y="1936539"/>
                  </a:lnTo>
                  <a:lnTo>
                    <a:pt x="2976382" y="1937525"/>
                  </a:lnTo>
                  <a:lnTo>
                    <a:pt x="3027517" y="1939165"/>
                  </a:lnTo>
                  <a:lnTo>
                    <a:pt x="3078498" y="1941457"/>
                  </a:lnTo>
                  <a:lnTo>
                    <a:pt x="3129320" y="1944397"/>
                  </a:lnTo>
                  <a:lnTo>
                    <a:pt x="3179979" y="1947983"/>
                  </a:lnTo>
                  <a:lnTo>
                    <a:pt x="3230468" y="1952212"/>
                  </a:lnTo>
                  <a:lnTo>
                    <a:pt x="3280782" y="1957082"/>
                  </a:lnTo>
                  <a:lnTo>
                    <a:pt x="3330917" y="1962589"/>
                  </a:lnTo>
                  <a:lnTo>
                    <a:pt x="3380865" y="1968730"/>
                  </a:lnTo>
                  <a:lnTo>
                    <a:pt x="3430623" y="1975504"/>
                  </a:lnTo>
                  <a:lnTo>
                    <a:pt x="3480184" y="1982908"/>
                  </a:lnTo>
                  <a:lnTo>
                    <a:pt x="3529543" y="1990938"/>
                  </a:lnTo>
                  <a:lnTo>
                    <a:pt x="3578695" y="1999592"/>
                  </a:lnTo>
                  <a:lnTo>
                    <a:pt x="3627634" y="2008867"/>
                  </a:lnTo>
                  <a:lnTo>
                    <a:pt x="3676355" y="2018760"/>
                  </a:lnTo>
                  <a:lnTo>
                    <a:pt x="3724852" y="2029270"/>
                  </a:lnTo>
                  <a:lnTo>
                    <a:pt x="3773121" y="2040392"/>
                  </a:lnTo>
                  <a:lnTo>
                    <a:pt x="3821155" y="2052124"/>
                  </a:lnTo>
                  <a:lnTo>
                    <a:pt x="3868949" y="2064464"/>
                  </a:lnTo>
                  <a:lnTo>
                    <a:pt x="3916498" y="2077408"/>
                  </a:lnTo>
                  <a:lnTo>
                    <a:pt x="3963796" y="2090954"/>
                  </a:lnTo>
                  <a:lnTo>
                    <a:pt x="4010839" y="2105100"/>
                  </a:lnTo>
                  <a:lnTo>
                    <a:pt x="4057620" y="2119842"/>
                  </a:lnTo>
                  <a:lnTo>
                    <a:pt x="4104134" y="2135178"/>
                  </a:lnTo>
                  <a:lnTo>
                    <a:pt x="4150376" y="2151104"/>
                  </a:lnTo>
                  <a:lnTo>
                    <a:pt x="4196340" y="2167619"/>
                  </a:lnTo>
                  <a:lnTo>
                    <a:pt x="4242021" y="2184720"/>
                  </a:lnTo>
                  <a:lnTo>
                    <a:pt x="4287413" y="2202403"/>
                  </a:lnTo>
                  <a:lnTo>
                    <a:pt x="4332511" y="2220666"/>
                  </a:lnTo>
                  <a:lnTo>
                    <a:pt x="4377310" y="2239506"/>
                  </a:lnTo>
                  <a:lnTo>
                    <a:pt x="4421805" y="2258921"/>
                  </a:lnTo>
                  <a:lnTo>
                    <a:pt x="4465989" y="2278908"/>
                  </a:lnTo>
                  <a:lnTo>
                    <a:pt x="4509857" y="2299464"/>
                  </a:lnTo>
                  <a:lnTo>
                    <a:pt x="4553405" y="2320586"/>
                  </a:lnTo>
                  <a:lnTo>
                    <a:pt x="4596626" y="2342271"/>
                  </a:lnTo>
                  <a:lnTo>
                    <a:pt x="4639515" y="2364518"/>
                  </a:lnTo>
                  <a:lnTo>
                    <a:pt x="4682066" y="2387322"/>
                  </a:lnTo>
                  <a:lnTo>
                    <a:pt x="4724275" y="2410682"/>
                  </a:lnTo>
                  <a:lnTo>
                    <a:pt x="4766136" y="2434594"/>
                  </a:lnTo>
                  <a:lnTo>
                    <a:pt x="4807644" y="2459056"/>
                  </a:lnTo>
                  <a:lnTo>
                    <a:pt x="4848792" y="2484065"/>
                  </a:lnTo>
                  <a:lnTo>
                    <a:pt x="4889576" y="2509619"/>
                  </a:lnTo>
                  <a:lnTo>
                    <a:pt x="4929991" y="2535714"/>
                  </a:lnTo>
                  <a:lnTo>
                    <a:pt x="4970030" y="2562348"/>
                  </a:lnTo>
                  <a:lnTo>
                    <a:pt x="5009688" y="2589518"/>
                  </a:lnTo>
                  <a:lnTo>
                    <a:pt x="5048961" y="2617222"/>
                  </a:lnTo>
                  <a:lnTo>
                    <a:pt x="5087842" y="2645456"/>
                  </a:lnTo>
                  <a:lnTo>
                    <a:pt x="5126326" y="2674218"/>
                  </a:lnTo>
                  <a:lnTo>
                    <a:pt x="5164408" y="2703505"/>
                  </a:lnTo>
                  <a:lnTo>
                    <a:pt x="5202082" y="2733314"/>
                  </a:lnTo>
                  <a:lnTo>
                    <a:pt x="5239343" y="2763643"/>
                  </a:lnTo>
                  <a:lnTo>
                    <a:pt x="5276185" y="2794489"/>
                  </a:lnTo>
                  <a:lnTo>
                    <a:pt x="5312604" y="2825850"/>
                  </a:lnTo>
                  <a:lnTo>
                    <a:pt x="5348593" y="2857721"/>
                  </a:lnTo>
                  <a:lnTo>
                    <a:pt x="5384147" y="2890102"/>
                  </a:lnTo>
                  <a:lnTo>
                    <a:pt x="5419262" y="2922988"/>
                  </a:lnTo>
                  <a:lnTo>
                    <a:pt x="5453930" y="2956377"/>
                  </a:lnTo>
                  <a:lnTo>
                    <a:pt x="5488148" y="2990267"/>
                  </a:lnTo>
                  <a:lnTo>
                    <a:pt x="5521909" y="3024655"/>
                  </a:lnTo>
                  <a:lnTo>
                    <a:pt x="5555208" y="3059537"/>
                  </a:lnTo>
                  <a:lnTo>
                    <a:pt x="5588040" y="3094912"/>
                  </a:lnTo>
                  <a:lnTo>
                    <a:pt x="5620399" y="3130776"/>
                  </a:lnTo>
                  <a:lnTo>
                    <a:pt x="5652280" y="3167127"/>
                  </a:lnTo>
                  <a:lnTo>
                    <a:pt x="5683678" y="3203962"/>
                  </a:lnTo>
                  <a:lnTo>
                    <a:pt x="5686038" y="3211223"/>
                  </a:lnTo>
                  <a:lnTo>
                    <a:pt x="5692267" y="3214952"/>
                  </a:lnTo>
                  <a:lnTo>
                    <a:pt x="5701091" y="3216326"/>
                  </a:lnTo>
                  <a:lnTo>
                    <a:pt x="5711237" y="3216522"/>
                  </a:lnTo>
                  <a:lnTo>
                    <a:pt x="5713597" y="3216326"/>
                  </a:lnTo>
                  <a:lnTo>
                    <a:pt x="5719826" y="3214952"/>
                  </a:lnTo>
                  <a:lnTo>
                    <a:pt x="5728650" y="3211223"/>
                  </a:lnTo>
                  <a:lnTo>
                    <a:pt x="5738796" y="3203962"/>
                  </a:lnTo>
                  <a:lnTo>
                    <a:pt x="5746511" y="3199647"/>
                  </a:lnTo>
                  <a:lnTo>
                    <a:pt x="5749083" y="3188271"/>
                  </a:lnTo>
                  <a:lnTo>
                    <a:pt x="5746511" y="3172190"/>
                  </a:lnTo>
                  <a:lnTo>
                    <a:pt x="5738796" y="3153759"/>
                  </a:lnTo>
                  <a:lnTo>
                    <a:pt x="5706736" y="3115409"/>
                  </a:lnTo>
                  <a:lnTo>
                    <a:pt x="5674140" y="3077604"/>
                  </a:lnTo>
                  <a:lnTo>
                    <a:pt x="5641014" y="3040347"/>
                  </a:lnTo>
                  <a:lnTo>
                    <a:pt x="5607366" y="3003638"/>
                  </a:lnTo>
                  <a:lnTo>
                    <a:pt x="5573202" y="2967479"/>
                  </a:lnTo>
                  <a:lnTo>
                    <a:pt x="5538529" y="2931871"/>
                  </a:lnTo>
                  <a:lnTo>
                    <a:pt x="5503355" y="2896815"/>
                  </a:lnTo>
                  <a:lnTo>
                    <a:pt x="5467686" y="2862313"/>
                  </a:lnTo>
                  <a:lnTo>
                    <a:pt x="5431529" y="2828365"/>
                  </a:lnTo>
                  <a:lnTo>
                    <a:pt x="5394892" y="2794974"/>
                  </a:lnTo>
                  <a:lnTo>
                    <a:pt x="5357780" y="2762140"/>
                  </a:lnTo>
                  <a:lnTo>
                    <a:pt x="5320203" y="2729864"/>
                  </a:lnTo>
                  <a:lnTo>
                    <a:pt x="5282165" y="2698149"/>
                  </a:lnTo>
                  <a:lnTo>
                    <a:pt x="5243675" y="2666994"/>
                  </a:lnTo>
                  <a:lnTo>
                    <a:pt x="5204739" y="2636402"/>
                  </a:lnTo>
                  <a:lnTo>
                    <a:pt x="5165364" y="2606374"/>
                  </a:lnTo>
                  <a:lnTo>
                    <a:pt x="5125558" y="2576911"/>
                  </a:lnTo>
                  <a:lnTo>
                    <a:pt x="5085327" y="2548014"/>
                  </a:lnTo>
                  <a:lnTo>
                    <a:pt x="5044678" y="2519685"/>
                  </a:lnTo>
                  <a:lnTo>
                    <a:pt x="5003618" y="2491924"/>
                  </a:lnTo>
                  <a:lnTo>
                    <a:pt x="4962154" y="2464734"/>
                  </a:lnTo>
                  <a:lnTo>
                    <a:pt x="4920294" y="2438115"/>
                  </a:lnTo>
                  <a:lnTo>
                    <a:pt x="4878044" y="2412069"/>
                  </a:lnTo>
                  <a:lnTo>
                    <a:pt x="4835411" y="2386597"/>
                  </a:lnTo>
                  <a:lnTo>
                    <a:pt x="4792402" y="2361700"/>
                  </a:lnTo>
                  <a:lnTo>
                    <a:pt x="4749024" y="2337379"/>
                  </a:lnTo>
                  <a:lnTo>
                    <a:pt x="4705284" y="2313637"/>
                  </a:lnTo>
                  <a:lnTo>
                    <a:pt x="4661190" y="2290473"/>
                  </a:lnTo>
                  <a:lnTo>
                    <a:pt x="4616747" y="2267890"/>
                  </a:lnTo>
                  <a:lnTo>
                    <a:pt x="4571964" y="2245888"/>
                  </a:lnTo>
                  <a:lnTo>
                    <a:pt x="4526847" y="2224470"/>
                  </a:lnTo>
                  <a:lnTo>
                    <a:pt x="4481402" y="2203635"/>
                  </a:lnTo>
                  <a:lnTo>
                    <a:pt x="4435638" y="2183386"/>
                  </a:lnTo>
                  <a:lnTo>
                    <a:pt x="4389561" y="2163724"/>
                  </a:lnTo>
                  <a:lnTo>
                    <a:pt x="4343178" y="2144650"/>
                  </a:lnTo>
                  <a:lnTo>
                    <a:pt x="4296496" y="2126165"/>
                  </a:lnTo>
                  <a:lnTo>
                    <a:pt x="4249521" y="2108271"/>
                  </a:lnTo>
                  <a:lnTo>
                    <a:pt x="4202262" y="2090968"/>
                  </a:lnTo>
                  <a:lnTo>
                    <a:pt x="4154725" y="2074259"/>
                  </a:lnTo>
                  <a:lnTo>
                    <a:pt x="5187743" y="1170527"/>
                  </a:lnTo>
                  <a:lnTo>
                    <a:pt x="5195530" y="1153634"/>
                  </a:lnTo>
                  <a:lnTo>
                    <a:pt x="5198125" y="1139110"/>
                  </a:lnTo>
                  <a:lnTo>
                    <a:pt x="5195530" y="1124610"/>
                  </a:lnTo>
                  <a:lnTo>
                    <a:pt x="5187743" y="1107789"/>
                  </a:lnTo>
                  <a:lnTo>
                    <a:pt x="5169237" y="1100716"/>
                  </a:lnTo>
                  <a:lnTo>
                    <a:pt x="5153326" y="1098359"/>
                  </a:lnTo>
                  <a:lnTo>
                    <a:pt x="5137415" y="1100716"/>
                  </a:lnTo>
                  <a:lnTo>
                    <a:pt x="5118909" y="1107789"/>
                  </a:lnTo>
                  <a:lnTo>
                    <a:pt x="4072048" y="2049113"/>
                  </a:lnTo>
                  <a:lnTo>
                    <a:pt x="4025104" y="2033102"/>
                  </a:lnTo>
                  <a:lnTo>
                    <a:pt x="3977711" y="2017803"/>
                  </a:lnTo>
                  <a:lnTo>
                    <a:pt x="3929891" y="2003216"/>
                  </a:lnTo>
                  <a:lnTo>
                    <a:pt x="3881664" y="1989340"/>
                  </a:lnTo>
                  <a:lnTo>
                    <a:pt x="3833049" y="1976175"/>
                  </a:lnTo>
                  <a:lnTo>
                    <a:pt x="3784068" y="1963723"/>
                  </a:lnTo>
                  <a:lnTo>
                    <a:pt x="3734741" y="1951982"/>
                  </a:lnTo>
                  <a:lnTo>
                    <a:pt x="3685088" y="1940952"/>
                  </a:lnTo>
                  <a:lnTo>
                    <a:pt x="3635128" y="1930634"/>
                  </a:lnTo>
                  <a:lnTo>
                    <a:pt x="3584884" y="1921028"/>
                  </a:lnTo>
                  <a:lnTo>
                    <a:pt x="3534374" y="1912133"/>
                  </a:lnTo>
                  <a:lnTo>
                    <a:pt x="3483619" y="1903950"/>
                  </a:lnTo>
                  <a:lnTo>
                    <a:pt x="3432639" y="1896478"/>
                  </a:lnTo>
                  <a:lnTo>
                    <a:pt x="3381455" y="1889718"/>
                  </a:lnTo>
                  <a:lnTo>
                    <a:pt x="3330087" y="1883669"/>
                  </a:lnTo>
                  <a:lnTo>
                    <a:pt x="3278555" y="1878333"/>
                  </a:lnTo>
                  <a:lnTo>
                    <a:pt x="3226880" y="1873707"/>
                  </a:lnTo>
                  <a:lnTo>
                    <a:pt x="3175081" y="1869794"/>
                  </a:lnTo>
                  <a:lnTo>
                    <a:pt x="3123180" y="1866591"/>
                  </a:lnTo>
                  <a:lnTo>
                    <a:pt x="3071196" y="1864101"/>
                  </a:lnTo>
                  <a:lnTo>
                    <a:pt x="3019150" y="1862322"/>
                  </a:lnTo>
                  <a:lnTo>
                    <a:pt x="2967061" y="1861255"/>
                  </a:lnTo>
                  <a:lnTo>
                    <a:pt x="2914951" y="1860899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3127" y="5399817"/>
              <a:ext cx="5749290" cy="3218180"/>
            </a:xfrm>
            <a:custGeom>
              <a:avLst/>
              <a:gdLst/>
              <a:ahLst/>
              <a:cxnLst/>
              <a:rect l="l" t="t" r="r" b="b"/>
              <a:pathLst>
                <a:path w="5749290" h="3218179">
                  <a:moveTo>
                    <a:pt x="5738796" y="3153759"/>
                  </a:moveTo>
                  <a:lnTo>
                    <a:pt x="5706736" y="3115409"/>
                  </a:lnTo>
                  <a:lnTo>
                    <a:pt x="5674140" y="3077604"/>
                  </a:lnTo>
                  <a:lnTo>
                    <a:pt x="5641014" y="3040347"/>
                  </a:lnTo>
                  <a:lnTo>
                    <a:pt x="5607366" y="3003638"/>
                  </a:lnTo>
                  <a:lnTo>
                    <a:pt x="5573202" y="2967479"/>
                  </a:lnTo>
                  <a:lnTo>
                    <a:pt x="5538529" y="2931871"/>
                  </a:lnTo>
                  <a:lnTo>
                    <a:pt x="5503355" y="2896815"/>
                  </a:lnTo>
                  <a:lnTo>
                    <a:pt x="5467686" y="2862313"/>
                  </a:lnTo>
                  <a:lnTo>
                    <a:pt x="5431529" y="2828365"/>
                  </a:lnTo>
                  <a:lnTo>
                    <a:pt x="5394892" y="2794974"/>
                  </a:lnTo>
                  <a:lnTo>
                    <a:pt x="5357780" y="2762140"/>
                  </a:lnTo>
                  <a:lnTo>
                    <a:pt x="5320203" y="2729864"/>
                  </a:lnTo>
                  <a:lnTo>
                    <a:pt x="5282165" y="2698149"/>
                  </a:lnTo>
                  <a:lnTo>
                    <a:pt x="5243675" y="2666994"/>
                  </a:lnTo>
                  <a:lnTo>
                    <a:pt x="5204739" y="2636402"/>
                  </a:lnTo>
                  <a:lnTo>
                    <a:pt x="5165364" y="2606374"/>
                  </a:lnTo>
                  <a:lnTo>
                    <a:pt x="5125558" y="2576911"/>
                  </a:lnTo>
                  <a:lnTo>
                    <a:pt x="5085327" y="2548014"/>
                  </a:lnTo>
                  <a:lnTo>
                    <a:pt x="5044678" y="2519685"/>
                  </a:lnTo>
                  <a:lnTo>
                    <a:pt x="5003618" y="2491924"/>
                  </a:lnTo>
                  <a:lnTo>
                    <a:pt x="4962154" y="2464734"/>
                  </a:lnTo>
                  <a:lnTo>
                    <a:pt x="4920294" y="2438115"/>
                  </a:lnTo>
                  <a:lnTo>
                    <a:pt x="4878044" y="2412069"/>
                  </a:lnTo>
                  <a:lnTo>
                    <a:pt x="4835411" y="2386597"/>
                  </a:lnTo>
                  <a:lnTo>
                    <a:pt x="4792402" y="2361700"/>
                  </a:lnTo>
                  <a:lnTo>
                    <a:pt x="4749024" y="2337379"/>
                  </a:lnTo>
                  <a:lnTo>
                    <a:pt x="4705284" y="2313637"/>
                  </a:lnTo>
                  <a:lnTo>
                    <a:pt x="4661190" y="2290473"/>
                  </a:lnTo>
                  <a:lnTo>
                    <a:pt x="4616747" y="2267890"/>
                  </a:lnTo>
                  <a:lnTo>
                    <a:pt x="4571964" y="2245888"/>
                  </a:lnTo>
                  <a:lnTo>
                    <a:pt x="4526847" y="2224470"/>
                  </a:lnTo>
                  <a:lnTo>
                    <a:pt x="4481402" y="2203635"/>
                  </a:lnTo>
                  <a:lnTo>
                    <a:pt x="4435638" y="2183386"/>
                  </a:lnTo>
                  <a:lnTo>
                    <a:pt x="4389561" y="2163724"/>
                  </a:lnTo>
                  <a:lnTo>
                    <a:pt x="4343178" y="2144650"/>
                  </a:lnTo>
                  <a:lnTo>
                    <a:pt x="4296496" y="2126165"/>
                  </a:lnTo>
                  <a:lnTo>
                    <a:pt x="4249521" y="2108271"/>
                  </a:lnTo>
                  <a:lnTo>
                    <a:pt x="4202262" y="2090968"/>
                  </a:lnTo>
                  <a:lnTo>
                    <a:pt x="4154725" y="2074259"/>
                  </a:lnTo>
                  <a:lnTo>
                    <a:pt x="4751939" y="1551789"/>
                  </a:lnTo>
                  <a:lnTo>
                    <a:pt x="5058616" y="1283493"/>
                  </a:lnTo>
                  <a:lnTo>
                    <a:pt x="5171602" y="1184648"/>
                  </a:lnTo>
                  <a:lnTo>
                    <a:pt x="5187743" y="1170527"/>
                  </a:lnTo>
                  <a:lnTo>
                    <a:pt x="5195530" y="1153634"/>
                  </a:lnTo>
                  <a:lnTo>
                    <a:pt x="5198125" y="1139110"/>
                  </a:lnTo>
                  <a:lnTo>
                    <a:pt x="5195530" y="1124610"/>
                  </a:lnTo>
                  <a:lnTo>
                    <a:pt x="5187743" y="1107789"/>
                  </a:lnTo>
                  <a:lnTo>
                    <a:pt x="5169237" y="1100716"/>
                  </a:lnTo>
                  <a:lnTo>
                    <a:pt x="5153326" y="1098359"/>
                  </a:lnTo>
                  <a:lnTo>
                    <a:pt x="5137415" y="1100716"/>
                  </a:lnTo>
                  <a:lnTo>
                    <a:pt x="5118909" y="1107789"/>
                  </a:lnTo>
                  <a:lnTo>
                    <a:pt x="4513693" y="1651992"/>
                  </a:lnTo>
                  <a:lnTo>
                    <a:pt x="4202906" y="1931447"/>
                  </a:lnTo>
                  <a:lnTo>
                    <a:pt x="4088405" y="2034405"/>
                  </a:lnTo>
                  <a:lnTo>
                    <a:pt x="4072048" y="2049113"/>
                  </a:lnTo>
                  <a:lnTo>
                    <a:pt x="4025104" y="2033102"/>
                  </a:lnTo>
                  <a:lnTo>
                    <a:pt x="3977711" y="2017803"/>
                  </a:lnTo>
                  <a:lnTo>
                    <a:pt x="3929891" y="2003216"/>
                  </a:lnTo>
                  <a:lnTo>
                    <a:pt x="3881664" y="1989340"/>
                  </a:lnTo>
                  <a:lnTo>
                    <a:pt x="3833049" y="1976175"/>
                  </a:lnTo>
                  <a:lnTo>
                    <a:pt x="3784068" y="1963723"/>
                  </a:lnTo>
                  <a:lnTo>
                    <a:pt x="3734741" y="1951982"/>
                  </a:lnTo>
                  <a:lnTo>
                    <a:pt x="3685088" y="1940952"/>
                  </a:lnTo>
                  <a:lnTo>
                    <a:pt x="3635128" y="1930634"/>
                  </a:lnTo>
                  <a:lnTo>
                    <a:pt x="3584884" y="1921028"/>
                  </a:lnTo>
                  <a:lnTo>
                    <a:pt x="3534374" y="1912133"/>
                  </a:lnTo>
                  <a:lnTo>
                    <a:pt x="3483619" y="1903950"/>
                  </a:lnTo>
                  <a:lnTo>
                    <a:pt x="3432639" y="1896478"/>
                  </a:lnTo>
                  <a:lnTo>
                    <a:pt x="3381455" y="1889718"/>
                  </a:lnTo>
                  <a:lnTo>
                    <a:pt x="3330087" y="1883669"/>
                  </a:lnTo>
                  <a:lnTo>
                    <a:pt x="3278555" y="1878333"/>
                  </a:lnTo>
                  <a:lnTo>
                    <a:pt x="3226880" y="1873707"/>
                  </a:lnTo>
                  <a:lnTo>
                    <a:pt x="3175081" y="1869794"/>
                  </a:lnTo>
                  <a:lnTo>
                    <a:pt x="3123180" y="1866591"/>
                  </a:lnTo>
                  <a:lnTo>
                    <a:pt x="3071196" y="1864101"/>
                  </a:lnTo>
                  <a:lnTo>
                    <a:pt x="3019150" y="1862322"/>
                  </a:lnTo>
                  <a:lnTo>
                    <a:pt x="2967061" y="1861255"/>
                  </a:lnTo>
                  <a:lnTo>
                    <a:pt x="2914951" y="1860899"/>
                  </a:lnTo>
                  <a:lnTo>
                    <a:pt x="2914951" y="801421"/>
                  </a:lnTo>
                  <a:lnTo>
                    <a:pt x="2914951" y="257365"/>
                  </a:lnTo>
                  <a:lnTo>
                    <a:pt x="2914951" y="56923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087766"/>
                  </a:lnTo>
                  <a:lnTo>
                    <a:pt x="2832401" y="1631823"/>
                  </a:lnTo>
                  <a:lnTo>
                    <a:pt x="2832401" y="1832264"/>
                  </a:lnTo>
                  <a:lnTo>
                    <a:pt x="2832401" y="1860899"/>
                  </a:lnTo>
                  <a:lnTo>
                    <a:pt x="2781332" y="1861240"/>
                  </a:lnTo>
                  <a:lnTo>
                    <a:pt x="2730449" y="1862264"/>
                  </a:lnTo>
                  <a:lnTo>
                    <a:pt x="2679753" y="1863970"/>
                  </a:lnTo>
                  <a:lnTo>
                    <a:pt x="2629243" y="1866360"/>
                  </a:lnTo>
                  <a:lnTo>
                    <a:pt x="2578921" y="1869432"/>
                  </a:lnTo>
                  <a:lnTo>
                    <a:pt x="2528786" y="1873187"/>
                  </a:lnTo>
                  <a:lnTo>
                    <a:pt x="2478838" y="1877625"/>
                  </a:lnTo>
                  <a:lnTo>
                    <a:pt x="2429077" y="1882746"/>
                  </a:lnTo>
                  <a:lnTo>
                    <a:pt x="2379503" y="1888551"/>
                  </a:lnTo>
                  <a:lnTo>
                    <a:pt x="2330117" y="1895038"/>
                  </a:lnTo>
                  <a:lnTo>
                    <a:pt x="2280918" y="1902209"/>
                  </a:lnTo>
                  <a:lnTo>
                    <a:pt x="2231907" y="1910064"/>
                  </a:lnTo>
                  <a:lnTo>
                    <a:pt x="2183083" y="1918602"/>
                  </a:lnTo>
                  <a:lnTo>
                    <a:pt x="2134447" y="1927823"/>
                  </a:lnTo>
                  <a:lnTo>
                    <a:pt x="2085998" y="1937728"/>
                  </a:lnTo>
                  <a:lnTo>
                    <a:pt x="2037738" y="1948317"/>
                  </a:lnTo>
                  <a:lnTo>
                    <a:pt x="1989665" y="1959590"/>
                  </a:lnTo>
                  <a:lnTo>
                    <a:pt x="1941781" y="1971546"/>
                  </a:lnTo>
                  <a:lnTo>
                    <a:pt x="1894084" y="1984187"/>
                  </a:lnTo>
                  <a:lnTo>
                    <a:pt x="1846576" y="1997512"/>
                  </a:lnTo>
                  <a:lnTo>
                    <a:pt x="1799256" y="2011521"/>
                  </a:lnTo>
                  <a:lnTo>
                    <a:pt x="1186110" y="1489051"/>
                  </a:lnTo>
                  <a:lnTo>
                    <a:pt x="871251" y="1220755"/>
                  </a:lnTo>
                  <a:lnTo>
                    <a:pt x="755251" y="1121910"/>
                  </a:lnTo>
                  <a:lnTo>
                    <a:pt x="738679" y="1107789"/>
                  </a:lnTo>
                  <a:lnTo>
                    <a:pt x="726156" y="1100716"/>
                  </a:lnTo>
                  <a:lnTo>
                    <a:pt x="711073" y="1098359"/>
                  </a:lnTo>
                  <a:lnTo>
                    <a:pt x="696013" y="1100716"/>
                  </a:lnTo>
                  <a:lnTo>
                    <a:pt x="683561" y="1107789"/>
                  </a:lnTo>
                  <a:lnTo>
                    <a:pt x="675846" y="1126378"/>
                  </a:lnTo>
                  <a:lnTo>
                    <a:pt x="673274" y="1143825"/>
                  </a:lnTo>
                  <a:lnTo>
                    <a:pt x="675846" y="1158938"/>
                  </a:lnTo>
                  <a:lnTo>
                    <a:pt x="683561" y="1170527"/>
                  </a:lnTo>
                  <a:lnTo>
                    <a:pt x="1280775" y="1671191"/>
                  </a:lnTo>
                  <a:lnTo>
                    <a:pt x="1587452" y="1928288"/>
                  </a:lnTo>
                  <a:lnTo>
                    <a:pt x="1700438" y="2023008"/>
                  </a:lnTo>
                  <a:lnTo>
                    <a:pt x="1716579" y="2036540"/>
                  </a:lnTo>
                  <a:lnTo>
                    <a:pt x="1667346" y="2051576"/>
                  </a:lnTo>
                  <a:lnTo>
                    <a:pt x="1618414" y="2067279"/>
                  </a:lnTo>
                  <a:lnTo>
                    <a:pt x="1569788" y="2083646"/>
                  </a:lnTo>
                  <a:lnTo>
                    <a:pt x="1521475" y="2100671"/>
                  </a:lnTo>
                  <a:lnTo>
                    <a:pt x="1473481" y="2118350"/>
                  </a:lnTo>
                  <a:lnTo>
                    <a:pt x="1425811" y="2136680"/>
                  </a:lnTo>
                  <a:lnTo>
                    <a:pt x="1378472" y="2155654"/>
                  </a:lnTo>
                  <a:lnTo>
                    <a:pt x="1331470" y="2175270"/>
                  </a:lnTo>
                  <a:lnTo>
                    <a:pt x="1284810" y="2195523"/>
                  </a:lnTo>
                  <a:lnTo>
                    <a:pt x="1238499" y="2216408"/>
                  </a:lnTo>
                  <a:lnTo>
                    <a:pt x="1192542" y="2237922"/>
                  </a:lnTo>
                  <a:lnTo>
                    <a:pt x="1146947" y="2260059"/>
                  </a:lnTo>
                  <a:lnTo>
                    <a:pt x="1101718" y="2282815"/>
                  </a:lnTo>
                  <a:lnTo>
                    <a:pt x="1056862" y="2306187"/>
                  </a:lnTo>
                  <a:lnTo>
                    <a:pt x="1012384" y="2330169"/>
                  </a:lnTo>
                  <a:lnTo>
                    <a:pt x="968291" y="2354757"/>
                  </a:lnTo>
                  <a:lnTo>
                    <a:pt x="924589" y="2379948"/>
                  </a:lnTo>
                  <a:lnTo>
                    <a:pt x="881283" y="2405736"/>
                  </a:lnTo>
                  <a:lnTo>
                    <a:pt x="838381" y="2432117"/>
                  </a:lnTo>
                  <a:lnTo>
                    <a:pt x="795887" y="2459087"/>
                  </a:lnTo>
                  <a:lnTo>
                    <a:pt x="753807" y="2486641"/>
                  </a:lnTo>
                  <a:lnTo>
                    <a:pt x="712149" y="2514776"/>
                  </a:lnTo>
                  <a:lnTo>
                    <a:pt x="670917" y="2543486"/>
                  </a:lnTo>
                  <a:lnTo>
                    <a:pt x="630118" y="2572768"/>
                  </a:lnTo>
                  <a:lnTo>
                    <a:pt x="589757" y="2602617"/>
                  </a:lnTo>
                  <a:lnTo>
                    <a:pt x="549841" y="2633028"/>
                  </a:lnTo>
                  <a:lnTo>
                    <a:pt x="510376" y="2663998"/>
                  </a:lnTo>
                  <a:lnTo>
                    <a:pt x="471368" y="2695522"/>
                  </a:lnTo>
                  <a:lnTo>
                    <a:pt x="432823" y="2727595"/>
                  </a:lnTo>
                  <a:lnTo>
                    <a:pt x="394746" y="2760214"/>
                  </a:lnTo>
                  <a:lnTo>
                    <a:pt x="357144" y="2793374"/>
                  </a:lnTo>
                  <a:lnTo>
                    <a:pt x="320023" y="2827070"/>
                  </a:lnTo>
                  <a:lnTo>
                    <a:pt x="283388" y="2861298"/>
                  </a:lnTo>
                  <a:lnTo>
                    <a:pt x="247247" y="2896054"/>
                  </a:lnTo>
                  <a:lnTo>
                    <a:pt x="211604" y="2931334"/>
                  </a:lnTo>
                  <a:lnTo>
                    <a:pt x="176465" y="2967132"/>
                  </a:lnTo>
                  <a:lnTo>
                    <a:pt x="141838" y="3003445"/>
                  </a:lnTo>
                  <a:lnTo>
                    <a:pt x="107727" y="3040269"/>
                  </a:lnTo>
                  <a:lnTo>
                    <a:pt x="74140" y="3077599"/>
                  </a:lnTo>
                  <a:lnTo>
                    <a:pt x="41080" y="3115430"/>
                  </a:lnTo>
                  <a:lnTo>
                    <a:pt x="8556" y="3153759"/>
                  </a:lnTo>
                  <a:lnTo>
                    <a:pt x="0" y="3188271"/>
                  </a:lnTo>
                  <a:lnTo>
                    <a:pt x="6681" y="3199647"/>
                  </a:lnTo>
                  <a:lnTo>
                    <a:pt x="22399" y="3203962"/>
                  </a:lnTo>
                  <a:lnTo>
                    <a:pt x="34851" y="3216321"/>
                  </a:lnTo>
                  <a:lnTo>
                    <a:pt x="49911" y="3218087"/>
                  </a:lnTo>
                  <a:lnTo>
                    <a:pt x="64994" y="3212792"/>
                  </a:lnTo>
                  <a:lnTo>
                    <a:pt x="77517" y="3203962"/>
                  </a:lnTo>
                  <a:lnTo>
                    <a:pt x="108780" y="3166555"/>
                  </a:lnTo>
                  <a:lnTo>
                    <a:pt x="140581" y="3129648"/>
                  </a:lnTo>
                  <a:lnTo>
                    <a:pt x="172913" y="3093243"/>
                  </a:lnTo>
                  <a:lnTo>
                    <a:pt x="205769" y="3057342"/>
                  </a:lnTo>
                  <a:lnTo>
                    <a:pt x="239141" y="3021950"/>
                  </a:lnTo>
                  <a:lnTo>
                    <a:pt x="273024" y="2987069"/>
                  </a:lnTo>
                  <a:lnTo>
                    <a:pt x="307410" y="2952701"/>
                  </a:lnTo>
                  <a:lnTo>
                    <a:pt x="342292" y="2918849"/>
                  </a:lnTo>
                  <a:lnTo>
                    <a:pt x="377663" y="2885517"/>
                  </a:lnTo>
                  <a:lnTo>
                    <a:pt x="413517" y="2852708"/>
                  </a:lnTo>
                  <a:lnTo>
                    <a:pt x="449846" y="2820423"/>
                  </a:lnTo>
                  <a:lnTo>
                    <a:pt x="486643" y="2788667"/>
                  </a:lnTo>
                  <a:lnTo>
                    <a:pt x="523902" y="2757441"/>
                  </a:lnTo>
                  <a:lnTo>
                    <a:pt x="561616" y="2726749"/>
                  </a:lnTo>
                  <a:lnTo>
                    <a:pt x="599777" y="2696594"/>
                  </a:lnTo>
                  <a:lnTo>
                    <a:pt x="638379" y="2666978"/>
                  </a:lnTo>
                  <a:lnTo>
                    <a:pt x="677415" y="2637904"/>
                  </a:lnTo>
                  <a:lnTo>
                    <a:pt x="716877" y="2609376"/>
                  </a:lnTo>
                  <a:lnTo>
                    <a:pt x="756760" y="2581396"/>
                  </a:lnTo>
                  <a:lnTo>
                    <a:pt x="797055" y="2553967"/>
                  </a:lnTo>
                  <a:lnTo>
                    <a:pt x="837757" y="2527092"/>
                  </a:lnTo>
                  <a:lnTo>
                    <a:pt x="878857" y="2500774"/>
                  </a:lnTo>
                  <a:lnTo>
                    <a:pt x="920350" y="2475015"/>
                  </a:lnTo>
                  <a:lnTo>
                    <a:pt x="962228" y="2449819"/>
                  </a:lnTo>
                  <a:lnTo>
                    <a:pt x="1004485" y="2425188"/>
                  </a:lnTo>
                  <a:lnTo>
                    <a:pt x="1047112" y="2401125"/>
                  </a:lnTo>
                  <a:lnTo>
                    <a:pt x="1090105" y="2377634"/>
                  </a:lnTo>
                  <a:lnTo>
                    <a:pt x="1133454" y="2354716"/>
                  </a:lnTo>
                  <a:lnTo>
                    <a:pt x="1177155" y="2332375"/>
                  </a:lnTo>
                  <a:lnTo>
                    <a:pt x="1221199" y="2310615"/>
                  </a:lnTo>
                  <a:lnTo>
                    <a:pt x="1265580" y="2289436"/>
                  </a:lnTo>
                  <a:lnTo>
                    <a:pt x="1310290" y="2268843"/>
                  </a:lnTo>
                  <a:lnTo>
                    <a:pt x="1355324" y="2248839"/>
                  </a:lnTo>
                  <a:lnTo>
                    <a:pt x="1400673" y="2229426"/>
                  </a:lnTo>
                  <a:lnTo>
                    <a:pt x="1446331" y="2210607"/>
                  </a:lnTo>
                  <a:lnTo>
                    <a:pt x="1492292" y="2192384"/>
                  </a:lnTo>
                  <a:lnTo>
                    <a:pt x="1538547" y="2174762"/>
                  </a:lnTo>
                  <a:lnTo>
                    <a:pt x="1585091" y="2157743"/>
                  </a:lnTo>
                  <a:lnTo>
                    <a:pt x="1631916" y="2141329"/>
                  </a:lnTo>
                  <a:lnTo>
                    <a:pt x="1679016" y="2125523"/>
                  </a:lnTo>
                  <a:lnTo>
                    <a:pt x="1726382" y="2110329"/>
                  </a:lnTo>
                  <a:lnTo>
                    <a:pt x="1774010" y="2095749"/>
                  </a:lnTo>
                  <a:lnTo>
                    <a:pt x="1821890" y="2081787"/>
                  </a:lnTo>
                  <a:lnTo>
                    <a:pt x="1870018" y="2068444"/>
                  </a:lnTo>
                  <a:lnTo>
                    <a:pt x="1918385" y="2055724"/>
                  </a:lnTo>
                  <a:lnTo>
                    <a:pt x="1966985" y="2043630"/>
                  </a:lnTo>
                  <a:lnTo>
                    <a:pt x="2015810" y="2032164"/>
                  </a:lnTo>
                  <a:lnTo>
                    <a:pt x="2064855" y="2021330"/>
                  </a:lnTo>
                  <a:lnTo>
                    <a:pt x="2114111" y="2011130"/>
                  </a:lnTo>
                  <a:lnTo>
                    <a:pt x="2163573" y="2001568"/>
                  </a:lnTo>
                  <a:lnTo>
                    <a:pt x="2213232" y="1992645"/>
                  </a:lnTo>
                  <a:lnTo>
                    <a:pt x="2263083" y="1984366"/>
                  </a:lnTo>
                  <a:lnTo>
                    <a:pt x="2313118" y="1976732"/>
                  </a:lnTo>
                  <a:lnTo>
                    <a:pt x="2363330" y="1969747"/>
                  </a:lnTo>
                  <a:lnTo>
                    <a:pt x="2413712" y="1963414"/>
                  </a:lnTo>
                  <a:lnTo>
                    <a:pt x="2464258" y="1957735"/>
                  </a:lnTo>
                  <a:lnTo>
                    <a:pt x="2514961" y="1952714"/>
                  </a:lnTo>
                  <a:lnTo>
                    <a:pt x="2565812" y="1948352"/>
                  </a:lnTo>
                  <a:lnTo>
                    <a:pt x="2616807" y="1944654"/>
                  </a:lnTo>
                  <a:lnTo>
                    <a:pt x="2667937" y="1941622"/>
                  </a:lnTo>
                  <a:lnTo>
                    <a:pt x="2719196" y="1939258"/>
                  </a:lnTo>
                  <a:lnTo>
                    <a:pt x="2770577" y="1937567"/>
                  </a:lnTo>
                  <a:lnTo>
                    <a:pt x="2822073" y="1936549"/>
                  </a:lnTo>
                  <a:lnTo>
                    <a:pt x="2873676" y="1936210"/>
                  </a:lnTo>
                  <a:lnTo>
                    <a:pt x="2925100" y="1936539"/>
                  </a:lnTo>
                  <a:lnTo>
                    <a:pt x="2976382" y="1937525"/>
                  </a:lnTo>
                  <a:lnTo>
                    <a:pt x="3027517" y="1939165"/>
                  </a:lnTo>
                  <a:lnTo>
                    <a:pt x="3078498" y="1941457"/>
                  </a:lnTo>
                  <a:lnTo>
                    <a:pt x="3129320" y="1944397"/>
                  </a:lnTo>
                  <a:lnTo>
                    <a:pt x="3179979" y="1947983"/>
                  </a:lnTo>
                  <a:lnTo>
                    <a:pt x="3230468" y="1952212"/>
                  </a:lnTo>
                  <a:lnTo>
                    <a:pt x="3280782" y="1957082"/>
                  </a:lnTo>
                  <a:lnTo>
                    <a:pt x="3330917" y="1962589"/>
                  </a:lnTo>
                  <a:lnTo>
                    <a:pt x="3380865" y="1968730"/>
                  </a:lnTo>
                  <a:lnTo>
                    <a:pt x="3430623" y="1975504"/>
                  </a:lnTo>
                  <a:lnTo>
                    <a:pt x="3480184" y="1982908"/>
                  </a:lnTo>
                  <a:lnTo>
                    <a:pt x="3529543" y="1990938"/>
                  </a:lnTo>
                  <a:lnTo>
                    <a:pt x="3578695" y="1999592"/>
                  </a:lnTo>
                  <a:lnTo>
                    <a:pt x="3627634" y="2008867"/>
                  </a:lnTo>
                  <a:lnTo>
                    <a:pt x="3676355" y="2018760"/>
                  </a:lnTo>
                  <a:lnTo>
                    <a:pt x="3724852" y="2029270"/>
                  </a:lnTo>
                  <a:lnTo>
                    <a:pt x="3773121" y="2040392"/>
                  </a:lnTo>
                  <a:lnTo>
                    <a:pt x="3821155" y="2052124"/>
                  </a:lnTo>
                  <a:lnTo>
                    <a:pt x="3868949" y="2064464"/>
                  </a:lnTo>
                  <a:lnTo>
                    <a:pt x="3916498" y="2077408"/>
                  </a:lnTo>
                  <a:lnTo>
                    <a:pt x="3963796" y="2090954"/>
                  </a:lnTo>
                  <a:lnTo>
                    <a:pt x="4010839" y="2105100"/>
                  </a:lnTo>
                  <a:lnTo>
                    <a:pt x="4057620" y="2119842"/>
                  </a:lnTo>
                  <a:lnTo>
                    <a:pt x="4104134" y="2135178"/>
                  </a:lnTo>
                  <a:lnTo>
                    <a:pt x="4150376" y="2151104"/>
                  </a:lnTo>
                  <a:lnTo>
                    <a:pt x="4196340" y="2167619"/>
                  </a:lnTo>
                  <a:lnTo>
                    <a:pt x="4242021" y="2184720"/>
                  </a:lnTo>
                  <a:lnTo>
                    <a:pt x="4287413" y="2202403"/>
                  </a:lnTo>
                  <a:lnTo>
                    <a:pt x="4332511" y="2220666"/>
                  </a:lnTo>
                  <a:lnTo>
                    <a:pt x="4377310" y="2239506"/>
                  </a:lnTo>
                  <a:lnTo>
                    <a:pt x="4421805" y="2258921"/>
                  </a:lnTo>
                  <a:lnTo>
                    <a:pt x="4465989" y="2278908"/>
                  </a:lnTo>
                  <a:lnTo>
                    <a:pt x="4509857" y="2299464"/>
                  </a:lnTo>
                  <a:lnTo>
                    <a:pt x="4553405" y="2320586"/>
                  </a:lnTo>
                  <a:lnTo>
                    <a:pt x="4596626" y="2342271"/>
                  </a:lnTo>
                  <a:lnTo>
                    <a:pt x="4639515" y="2364518"/>
                  </a:lnTo>
                  <a:lnTo>
                    <a:pt x="4682066" y="2387322"/>
                  </a:lnTo>
                  <a:lnTo>
                    <a:pt x="4724275" y="2410682"/>
                  </a:lnTo>
                  <a:lnTo>
                    <a:pt x="4766136" y="2434594"/>
                  </a:lnTo>
                  <a:lnTo>
                    <a:pt x="4807644" y="2459056"/>
                  </a:lnTo>
                  <a:lnTo>
                    <a:pt x="4848792" y="2484065"/>
                  </a:lnTo>
                  <a:lnTo>
                    <a:pt x="4889576" y="2509619"/>
                  </a:lnTo>
                  <a:lnTo>
                    <a:pt x="4929991" y="2535714"/>
                  </a:lnTo>
                  <a:lnTo>
                    <a:pt x="4970030" y="2562348"/>
                  </a:lnTo>
                  <a:lnTo>
                    <a:pt x="5009688" y="2589518"/>
                  </a:lnTo>
                  <a:lnTo>
                    <a:pt x="5048961" y="2617222"/>
                  </a:lnTo>
                  <a:lnTo>
                    <a:pt x="5087842" y="2645456"/>
                  </a:lnTo>
                  <a:lnTo>
                    <a:pt x="5126326" y="2674218"/>
                  </a:lnTo>
                  <a:lnTo>
                    <a:pt x="5164408" y="2703505"/>
                  </a:lnTo>
                  <a:lnTo>
                    <a:pt x="5202082" y="2733314"/>
                  </a:lnTo>
                  <a:lnTo>
                    <a:pt x="5239343" y="2763643"/>
                  </a:lnTo>
                  <a:lnTo>
                    <a:pt x="5276185" y="2794489"/>
                  </a:lnTo>
                  <a:lnTo>
                    <a:pt x="5312604" y="2825850"/>
                  </a:lnTo>
                  <a:lnTo>
                    <a:pt x="5348593" y="2857721"/>
                  </a:lnTo>
                  <a:lnTo>
                    <a:pt x="5384147" y="2890102"/>
                  </a:lnTo>
                  <a:lnTo>
                    <a:pt x="5419262" y="2922988"/>
                  </a:lnTo>
                  <a:lnTo>
                    <a:pt x="5453930" y="2956377"/>
                  </a:lnTo>
                  <a:lnTo>
                    <a:pt x="5488148" y="2990267"/>
                  </a:lnTo>
                  <a:lnTo>
                    <a:pt x="5521909" y="3024655"/>
                  </a:lnTo>
                  <a:lnTo>
                    <a:pt x="5555208" y="3059537"/>
                  </a:lnTo>
                  <a:lnTo>
                    <a:pt x="5588040" y="3094912"/>
                  </a:lnTo>
                  <a:lnTo>
                    <a:pt x="5620399" y="3130776"/>
                  </a:lnTo>
                  <a:lnTo>
                    <a:pt x="5652280" y="3167127"/>
                  </a:lnTo>
                  <a:lnTo>
                    <a:pt x="5683678" y="3203962"/>
                  </a:lnTo>
                  <a:lnTo>
                    <a:pt x="5686038" y="3211223"/>
                  </a:lnTo>
                  <a:lnTo>
                    <a:pt x="5692267" y="3214952"/>
                  </a:lnTo>
                  <a:lnTo>
                    <a:pt x="5701091" y="3216326"/>
                  </a:lnTo>
                  <a:lnTo>
                    <a:pt x="5711237" y="3216522"/>
                  </a:lnTo>
                  <a:lnTo>
                    <a:pt x="5713597" y="3216326"/>
                  </a:lnTo>
                  <a:lnTo>
                    <a:pt x="5719826" y="3214952"/>
                  </a:lnTo>
                  <a:lnTo>
                    <a:pt x="5728650" y="3211223"/>
                  </a:lnTo>
                  <a:lnTo>
                    <a:pt x="5738796" y="3203962"/>
                  </a:lnTo>
                  <a:lnTo>
                    <a:pt x="5746511" y="3199647"/>
                  </a:lnTo>
                  <a:lnTo>
                    <a:pt x="5749083" y="3188271"/>
                  </a:lnTo>
                  <a:lnTo>
                    <a:pt x="5746511" y="3172190"/>
                  </a:lnTo>
                  <a:lnTo>
                    <a:pt x="5738796" y="3153759"/>
                  </a:lnTo>
                  <a:close/>
                </a:path>
              </a:pathLst>
            </a:custGeom>
            <a:ln w="952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41620" y="5084063"/>
              <a:ext cx="5230495" cy="1858010"/>
            </a:xfrm>
            <a:custGeom>
              <a:avLst/>
              <a:gdLst/>
              <a:ahLst/>
              <a:cxnLst/>
              <a:rect l="l" t="t" r="r" b="b"/>
              <a:pathLst>
                <a:path w="5230495" h="1858009">
                  <a:moveTo>
                    <a:pt x="818388" y="1383030"/>
                  </a:moveTo>
                  <a:lnTo>
                    <a:pt x="815187" y="1336103"/>
                  </a:lnTo>
                  <a:lnTo>
                    <a:pt x="805878" y="1290916"/>
                  </a:lnTo>
                  <a:lnTo>
                    <a:pt x="790829" y="1247813"/>
                  </a:lnTo>
                  <a:lnTo>
                    <a:pt x="770432" y="1207147"/>
                  </a:lnTo>
                  <a:lnTo>
                    <a:pt x="745045" y="1169289"/>
                  </a:lnTo>
                  <a:lnTo>
                    <a:pt x="715086" y="1134554"/>
                  </a:lnTo>
                  <a:lnTo>
                    <a:pt x="680923" y="1103325"/>
                  </a:lnTo>
                  <a:lnTo>
                    <a:pt x="642937" y="1075931"/>
                  </a:lnTo>
                  <a:lnTo>
                    <a:pt x="601522" y="1052728"/>
                  </a:lnTo>
                  <a:lnTo>
                    <a:pt x="557060" y="1034084"/>
                  </a:lnTo>
                  <a:lnTo>
                    <a:pt x="509917" y="1020318"/>
                  </a:lnTo>
                  <a:lnTo>
                    <a:pt x="460502" y="1011809"/>
                  </a:lnTo>
                  <a:lnTo>
                    <a:pt x="409194" y="1008888"/>
                  </a:lnTo>
                  <a:lnTo>
                    <a:pt x="357873" y="1011809"/>
                  </a:lnTo>
                  <a:lnTo>
                    <a:pt x="308457" y="1020318"/>
                  </a:lnTo>
                  <a:lnTo>
                    <a:pt x="261315" y="1034084"/>
                  </a:lnTo>
                  <a:lnTo>
                    <a:pt x="216852" y="1052728"/>
                  </a:lnTo>
                  <a:lnTo>
                    <a:pt x="175437" y="1075931"/>
                  </a:lnTo>
                  <a:lnTo>
                    <a:pt x="137452" y="1103325"/>
                  </a:lnTo>
                  <a:lnTo>
                    <a:pt x="103289" y="1134554"/>
                  </a:lnTo>
                  <a:lnTo>
                    <a:pt x="73329" y="1169289"/>
                  </a:lnTo>
                  <a:lnTo>
                    <a:pt x="47942" y="1207147"/>
                  </a:lnTo>
                  <a:lnTo>
                    <a:pt x="27546" y="1247813"/>
                  </a:lnTo>
                  <a:lnTo>
                    <a:pt x="12496" y="1290916"/>
                  </a:lnTo>
                  <a:lnTo>
                    <a:pt x="3187" y="1336103"/>
                  </a:lnTo>
                  <a:lnTo>
                    <a:pt x="0" y="1383030"/>
                  </a:lnTo>
                  <a:lnTo>
                    <a:pt x="3187" y="1429969"/>
                  </a:lnTo>
                  <a:lnTo>
                    <a:pt x="12496" y="1475155"/>
                  </a:lnTo>
                  <a:lnTo>
                    <a:pt x="27546" y="1518259"/>
                  </a:lnTo>
                  <a:lnTo>
                    <a:pt x="47942" y="1558925"/>
                  </a:lnTo>
                  <a:lnTo>
                    <a:pt x="73329" y="1596783"/>
                  </a:lnTo>
                  <a:lnTo>
                    <a:pt x="103289" y="1631518"/>
                  </a:lnTo>
                  <a:lnTo>
                    <a:pt x="137452" y="1662747"/>
                  </a:lnTo>
                  <a:lnTo>
                    <a:pt x="175437" y="1690141"/>
                  </a:lnTo>
                  <a:lnTo>
                    <a:pt x="216852" y="1713344"/>
                  </a:lnTo>
                  <a:lnTo>
                    <a:pt x="261315" y="1731987"/>
                  </a:lnTo>
                  <a:lnTo>
                    <a:pt x="308457" y="1745754"/>
                  </a:lnTo>
                  <a:lnTo>
                    <a:pt x="357873" y="1754263"/>
                  </a:lnTo>
                  <a:lnTo>
                    <a:pt x="409194" y="1757172"/>
                  </a:lnTo>
                  <a:lnTo>
                    <a:pt x="460502" y="1754263"/>
                  </a:lnTo>
                  <a:lnTo>
                    <a:pt x="509917" y="1745754"/>
                  </a:lnTo>
                  <a:lnTo>
                    <a:pt x="557060" y="1731987"/>
                  </a:lnTo>
                  <a:lnTo>
                    <a:pt x="601522" y="1713344"/>
                  </a:lnTo>
                  <a:lnTo>
                    <a:pt x="642937" y="1690141"/>
                  </a:lnTo>
                  <a:lnTo>
                    <a:pt x="680923" y="1662747"/>
                  </a:lnTo>
                  <a:lnTo>
                    <a:pt x="715086" y="1631518"/>
                  </a:lnTo>
                  <a:lnTo>
                    <a:pt x="745045" y="1596783"/>
                  </a:lnTo>
                  <a:lnTo>
                    <a:pt x="770432" y="1558925"/>
                  </a:lnTo>
                  <a:lnTo>
                    <a:pt x="790829" y="1518259"/>
                  </a:lnTo>
                  <a:lnTo>
                    <a:pt x="805878" y="1475155"/>
                  </a:lnTo>
                  <a:lnTo>
                    <a:pt x="815187" y="1429969"/>
                  </a:lnTo>
                  <a:lnTo>
                    <a:pt x="818388" y="1383030"/>
                  </a:lnTo>
                  <a:close/>
                </a:path>
                <a:path w="5230495" h="1858009">
                  <a:moveTo>
                    <a:pt x="3025140" y="374142"/>
                  </a:moveTo>
                  <a:lnTo>
                    <a:pt x="3021939" y="327215"/>
                  </a:lnTo>
                  <a:lnTo>
                    <a:pt x="3012630" y="282028"/>
                  </a:lnTo>
                  <a:lnTo>
                    <a:pt x="2997581" y="238925"/>
                  </a:lnTo>
                  <a:lnTo>
                    <a:pt x="2977184" y="198259"/>
                  </a:lnTo>
                  <a:lnTo>
                    <a:pt x="2951797" y="160401"/>
                  </a:lnTo>
                  <a:lnTo>
                    <a:pt x="2921838" y="125666"/>
                  </a:lnTo>
                  <a:lnTo>
                    <a:pt x="2887675" y="94437"/>
                  </a:lnTo>
                  <a:lnTo>
                    <a:pt x="2849689" y="67043"/>
                  </a:lnTo>
                  <a:lnTo>
                    <a:pt x="2808274" y="43840"/>
                  </a:lnTo>
                  <a:lnTo>
                    <a:pt x="2763812" y="25196"/>
                  </a:lnTo>
                  <a:lnTo>
                    <a:pt x="2716669" y="11430"/>
                  </a:lnTo>
                  <a:lnTo>
                    <a:pt x="2667254" y="2921"/>
                  </a:lnTo>
                  <a:lnTo>
                    <a:pt x="2615946" y="0"/>
                  </a:lnTo>
                  <a:lnTo>
                    <a:pt x="2564625" y="2921"/>
                  </a:lnTo>
                  <a:lnTo>
                    <a:pt x="2515209" y="11430"/>
                  </a:lnTo>
                  <a:lnTo>
                    <a:pt x="2468067" y="25196"/>
                  </a:lnTo>
                  <a:lnTo>
                    <a:pt x="2423604" y="43840"/>
                  </a:lnTo>
                  <a:lnTo>
                    <a:pt x="2382189" y="67043"/>
                  </a:lnTo>
                  <a:lnTo>
                    <a:pt x="2344204" y="94437"/>
                  </a:lnTo>
                  <a:lnTo>
                    <a:pt x="2310041" y="125666"/>
                  </a:lnTo>
                  <a:lnTo>
                    <a:pt x="2280081" y="160401"/>
                  </a:lnTo>
                  <a:lnTo>
                    <a:pt x="2254694" y="198259"/>
                  </a:lnTo>
                  <a:lnTo>
                    <a:pt x="2234298" y="238925"/>
                  </a:lnTo>
                  <a:lnTo>
                    <a:pt x="2219248" y="282028"/>
                  </a:lnTo>
                  <a:lnTo>
                    <a:pt x="2209939" y="327215"/>
                  </a:lnTo>
                  <a:lnTo>
                    <a:pt x="2206752" y="374142"/>
                  </a:lnTo>
                  <a:lnTo>
                    <a:pt x="2209939" y="421081"/>
                  </a:lnTo>
                  <a:lnTo>
                    <a:pt x="2219248" y="466267"/>
                  </a:lnTo>
                  <a:lnTo>
                    <a:pt x="2234298" y="509371"/>
                  </a:lnTo>
                  <a:lnTo>
                    <a:pt x="2254694" y="550037"/>
                  </a:lnTo>
                  <a:lnTo>
                    <a:pt x="2280081" y="587895"/>
                  </a:lnTo>
                  <a:lnTo>
                    <a:pt x="2310041" y="622630"/>
                  </a:lnTo>
                  <a:lnTo>
                    <a:pt x="2344204" y="653859"/>
                  </a:lnTo>
                  <a:lnTo>
                    <a:pt x="2382189" y="681253"/>
                  </a:lnTo>
                  <a:lnTo>
                    <a:pt x="2423604" y="704456"/>
                  </a:lnTo>
                  <a:lnTo>
                    <a:pt x="2468067" y="723099"/>
                  </a:lnTo>
                  <a:lnTo>
                    <a:pt x="2515209" y="736866"/>
                  </a:lnTo>
                  <a:lnTo>
                    <a:pt x="2564625" y="745375"/>
                  </a:lnTo>
                  <a:lnTo>
                    <a:pt x="2615946" y="748284"/>
                  </a:lnTo>
                  <a:lnTo>
                    <a:pt x="2667254" y="745375"/>
                  </a:lnTo>
                  <a:lnTo>
                    <a:pt x="2716669" y="736866"/>
                  </a:lnTo>
                  <a:lnTo>
                    <a:pt x="2763812" y="723099"/>
                  </a:lnTo>
                  <a:lnTo>
                    <a:pt x="2808274" y="704456"/>
                  </a:lnTo>
                  <a:lnTo>
                    <a:pt x="2849689" y="681253"/>
                  </a:lnTo>
                  <a:lnTo>
                    <a:pt x="2887675" y="653859"/>
                  </a:lnTo>
                  <a:lnTo>
                    <a:pt x="2921838" y="622630"/>
                  </a:lnTo>
                  <a:lnTo>
                    <a:pt x="2951797" y="587895"/>
                  </a:lnTo>
                  <a:lnTo>
                    <a:pt x="2977184" y="550037"/>
                  </a:lnTo>
                  <a:lnTo>
                    <a:pt x="2997581" y="509371"/>
                  </a:lnTo>
                  <a:lnTo>
                    <a:pt x="3012630" y="466267"/>
                  </a:lnTo>
                  <a:lnTo>
                    <a:pt x="3021939" y="421081"/>
                  </a:lnTo>
                  <a:lnTo>
                    <a:pt x="3025140" y="374142"/>
                  </a:lnTo>
                  <a:close/>
                </a:path>
                <a:path w="5230495" h="1858009">
                  <a:moveTo>
                    <a:pt x="5230368" y="1483614"/>
                  </a:moveTo>
                  <a:lnTo>
                    <a:pt x="5227167" y="1436687"/>
                  </a:lnTo>
                  <a:lnTo>
                    <a:pt x="5217858" y="1391500"/>
                  </a:lnTo>
                  <a:lnTo>
                    <a:pt x="5202809" y="1348397"/>
                  </a:lnTo>
                  <a:lnTo>
                    <a:pt x="5182413" y="1307731"/>
                  </a:lnTo>
                  <a:lnTo>
                    <a:pt x="5157025" y="1269873"/>
                  </a:lnTo>
                  <a:lnTo>
                    <a:pt x="5127066" y="1235138"/>
                  </a:lnTo>
                  <a:lnTo>
                    <a:pt x="5092903" y="1203909"/>
                  </a:lnTo>
                  <a:lnTo>
                    <a:pt x="5054917" y="1176515"/>
                  </a:lnTo>
                  <a:lnTo>
                    <a:pt x="5013503" y="1153312"/>
                  </a:lnTo>
                  <a:lnTo>
                    <a:pt x="4969040" y="1134668"/>
                  </a:lnTo>
                  <a:lnTo>
                    <a:pt x="4921897" y="1120902"/>
                  </a:lnTo>
                  <a:lnTo>
                    <a:pt x="4872482" y="1112393"/>
                  </a:lnTo>
                  <a:lnTo>
                    <a:pt x="4821174" y="1109472"/>
                  </a:lnTo>
                  <a:lnTo>
                    <a:pt x="4769853" y="1112393"/>
                  </a:lnTo>
                  <a:lnTo>
                    <a:pt x="4720437" y="1120902"/>
                  </a:lnTo>
                  <a:lnTo>
                    <a:pt x="4673295" y="1134668"/>
                  </a:lnTo>
                  <a:lnTo>
                    <a:pt x="4628832" y="1153312"/>
                  </a:lnTo>
                  <a:lnTo>
                    <a:pt x="4587418" y="1176515"/>
                  </a:lnTo>
                  <a:lnTo>
                    <a:pt x="4549432" y="1203909"/>
                  </a:lnTo>
                  <a:lnTo>
                    <a:pt x="4515269" y="1235138"/>
                  </a:lnTo>
                  <a:lnTo>
                    <a:pt x="4485310" y="1269873"/>
                  </a:lnTo>
                  <a:lnTo>
                    <a:pt x="4459922" y="1307731"/>
                  </a:lnTo>
                  <a:lnTo>
                    <a:pt x="4439526" y="1348397"/>
                  </a:lnTo>
                  <a:lnTo>
                    <a:pt x="4424477" y="1391500"/>
                  </a:lnTo>
                  <a:lnTo>
                    <a:pt x="4415167" y="1436687"/>
                  </a:lnTo>
                  <a:lnTo>
                    <a:pt x="4411980" y="1483614"/>
                  </a:lnTo>
                  <a:lnTo>
                    <a:pt x="4415167" y="1530553"/>
                  </a:lnTo>
                  <a:lnTo>
                    <a:pt x="4424477" y="1575739"/>
                  </a:lnTo>
                  <a:lnTo>
                    <a:pt x="4439526" y="1618843"/>
                  </a:lnTo>
                  <a:lnTo>
                    <a:pt x="4459922" y="1659509"/>
                  </a:lnTo>
                  <a:lnTo>
                    <a:pt x="4485310" y="1697367"/>
                  </a:lnTo>
                  <a:lnTo>
                    <a:pt x="4515269" y="1732102"/>
                  </a:lnTo>
                  <a:lnTo>
                    <a:pt x="4549432" y="1763331"/>
                  </a:lnTo>
                  <a:lnTo>
                    <a:pt x="4587418" y="1790725"/>
                  </a:lnTo>
                  <a:lnTo>
                    <a:pt x="4628832" y="1813928"/>
                  </a:lnTo>
                  <a:lnTo>
                    <a:pt x="4673295" y="1832571"/>
                  </a:lnTo>
                  <a:lnTo>
                    <a:pt x="4720437" y="1846338"/>
                  </a:lnTo>
                  <a:lnTo>
                    <a:pt x="4769853" y="1854847"/>
                  </a:lnTo>
                  <a:lnTo>
                    <a:pt x="4821174" y="1857756"/>
                  </a:lnTo>
                  <a:lnTo>
                    <a:pt x="4872482" y="1854847"/>
                  </a:lnTo>
                  <a:lnTo>
                    <a:pt x="4921897" y="1846338"/>
                  </a:lnTo>
                  <a:lnTo>
                    <a:pt x="4969040" y="1832571"/>
                  </a:lnTo>
                  <a:lnTo>
                    <a:pt x="5013503" y="1813928"/>
                  </a:lnTo>
                  <a:lnTo>
                    <a:pt x="5054917" y="1790725"/>
                  </a:lnTo>
                  <a:lnTo>
                    <a:pt x="5092903" y="1763331"/>
                  </a:lnTo>
                  <a:lnTo>
                    <a:pt x="5127066" y="1732102"/>
                  </a:lnTo>
                  <a:lnTo>
                    <a:pt x="5157025" y="1697367"/>
                  </a:lnTo>
                  <a:lnTo>
                    <a:pt x="5182413" y="1659509"/>
                  </a:lnTo>
                  <a:lnTo>
                    <a:pt x="5202809" y="1618843"/>
                  </a:lnTo>
                  <a:lnTo>
                    <a:pt x="5217858" y="1575739"/>
                  </a:lnTo>
                  <a:lnTo>
                    <a:pt x="5227167" y="1530553"/>
                  </a:lnTo>
                  <a:lnTo>
                    <a:pt x="5230368" y="1483614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85354" y="5264658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91470" y="6374713"/>
            <a:ext cx="345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3466" y="5847994"/>
            <a:ext cx="410146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14100"/>
              </a:lnSpc>
              <a:spcBef>
                <a:spcPts val="100"/>
              </a:spcBef>
              <a:tabLst>
                <a:tab pos="3768090" algn="l"/>
              </a:tabLst>
            </a:pP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Provides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comprehensive 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n</a:t>
            </a:r>
            <a:r>
              <a:rPr sz="2200" spc="140" dirty="0">
                <a:solidFill>
                  <a:srgbClr val="404040"/>
                </a:solidFill>
                <a:latin typeface="Microsoft Sans Serif"/>
                <a:cs typeface="Microsoft Sans Serif"/>
              </a:rPr>
              <a:t>fo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r</a:t>
            </a:r>
            <a:r>
              <a:rPr sz="2200" spc="145" dirty="0">
                <a:solidFill>
                  <a:srgbClr val="404040"/>
                </a:solidFill>
                <a:latin typeface="Microsoft Sans Serif"/>
                <a:cs typeface="Microsoft Sans Serif"/>
              </a:rPr>
              <a:t>ma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t</a:t>
            </a:r>
            <a:r>
              <a:rPr sz="22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ion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eac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h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IP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	</a:t>
            </a:r>
            <a:r>
              <a:rPr sz="3300" spc="44" baseline="1262" dirty="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3300" baseline="1262">
              <a:latin typeface="Microsoft Sans Serif"/>
              <a:cs typeface="Microsoft Sans Serif"/>
            </a:endParaRPr>
          </a:p>
          <a:p>
            <a:pPr marL="338455">
              <a:lnSpc>
                <a:spcPct val="100000"/>
              </a:lnSpc>
              <a:spcBef>
                <a:spcPts val="370"/>
              </a:spcBef>
            </a:pP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active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5141" y="3834536"/>
            <a:ext cx="42951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4465" marR="5080" indent="-1422400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Displays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73714" y="5788558"/>
            <a:ext cx="291782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 servers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1019" y="306451"/>
            <a:ext cx="247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3E3E3E"/>
                </a:solidFill>
              </a:rPr>
              <a:t>Uses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788" y="760476"/>
            <a:ext cx="363626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80759" y="3587496"/>
            <a:ext cx="4020820" cy="4089400"/>
            <a:chOff x="6080759" y="3587496"/>
            <a:chExt cx="4020820" cy="4089400"/>
          </a:xfrm>
        </p:grpSpPr>
        <p:sp>
          <p:nvSpPr>
            <p:cNvPr id="5" name="object 5"/>
            <p:cNvSpPr/>
            <p:nvPr/>
          </p:nvSpPr>
          <p:spPr>
            <a:xfrm>
              <a:off x="6198869" y="4050030"/>
              <a:ext cx="3626485" cy="3626485"/>
            </a:xfrm>
            <a:custGeom>
              <a:avLst/>
              <a:gdLst/>
              <a:ahLst/>
              <a:cxnLst/>
              <a:rect l="l" t="t" r="r" b="b"/>
              <a:pathLst>
                <a:path w="3626484" h="3626484">
                  <a:moveTo>
                    <a:pt x="1813559" y="0"/>
                  </a:moveTo>
                  <a:lnTo>
                    <a:pt x="1813559" y="3626358"/>
                  </a:lnTo>
                </a:path>
                <a:path w="3626484" h="3626484">
                  <a:moveTo>
                    <a:pt x="0" y="1812036"/>
                  </a:moveTo>
                  <a:lnTo>
                    <a:pt x="3626357" y="1812036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70419" y="3587496"/>
              <a:ext cx="1926589" cy="1188720"/>
            </a:xfrm>
            <a:custGeom>
              <a:avLst/>
              <a:gdLst/>
              <a:ahLst/>
              <a:cxnLst/>
              <a:rect l="l" t="t" r="r" b="b"/>
              <a:pathLst>
                <a:path w="1926590" h="1188720">
                  <a:moveTo>
                    <a:pt x="1442974" y="0"/>
                  </a:moveTo>
                  <a:lnTo>
                    <a:pt x="480949" y="0"/>
                  </a:lnTo>
                  <a:lnTo>
                    <a:pt x="0" y="832103"/>
                  </a:lnTo>
                  <a:lnTo>
                    <a:pt x="179704" y="1142618"/>
                  </a:lnTo>
                  <a:lnTo>
                    <a:pt x="212761" y="1106590"/>
                  </a:lnTo>
                  <a:lnTo>
                    <a:pt x="247564" y="1072195"/>
                  </a:lnTo>
                  <a:lnTo>
                    <a:pt x="284044" y="1039506"/>
                  </a:lnTo>
                  <a:lnTo>
                    <a:pt x="322134" y="1008593"/>
                  </a:lnTo>
                  <a:lnTo>
                    <a:pt x="361766" y="979527"/>
                  </a:lnTo>
                  <a:lnTo>
                    <a:pt x="402871" y="952379"/>
                  </a:lnTo>
                  <a:lnTo>
                    <a:pt x="445382" y="927220"/>
                  </a:lnTo>
                  <a:lnTo>
                    <a:pt x="489230" y="904120"/>
                  </a:lnTo>
                  <a:lnTo>
                    <a:pt x="534348" y="883151"/>
                  </a:lnTo>
                  <a:lnTo>
                    <a:pt x="580667" y="864384"/>
                  </a:lnTo>
                  <a:lnTo>
                    <a:pt x="628119" y="847889"/>
                  </a:lnTo>
                  <a:lnTo>
                    <a:pt x="676636" y="833737"/>
                  </a:lnTo>
                  <a:lnTo>
                    <a:pt x="726150" y="822000"/>
                  </a:lnTo>
                  <a:lnTo>
                    <a:pt x="776593" y="812747"/>
                  </a:lnTo>
                  <a:lnTo>
                    <a:pt x="827897" y="806050"/>
                  </a:lnTo>
                  <a:lnTo>
                    <a:pt x="879993" y="801980"/>
                  </a:lnTo>
                  <a:lnTo>
                    <a:pt x="932814" y="800607"/>
                  </a:lnTo>
                  <a:lnTo>
                    <a:pt x="983135" y="801867"/>
                  </a:lnTo>
                  <a:lnTo>
                    <a:pt x="1032792" y="805604"/>
                  </a:lnTo>
                  <a:lnTo>
                    <a:pt x="1081729" y="811758"/>
                  </a:lnTo>
                  <a:lnTo>
                    <a:pt x="1129887" y="820267"/>
                  </a:lnTo>
                  <a:lnTo>
                    <a:pt x="1177210" y="831069"/>
                  </a:lnTo>
                  <a:lnTo>
                    <a:pt x="1223640" y="844103"/>
                  </a:lnTo>
                  <a:lnTo>
                    <a:pt x="1269119" y="859308"/>
                  </a:lnTo>
                  <a:lnTo>
                    <a:pt x="1313591" y="876622"/>
                  </a:lnTo>
                  <a:lnTo>
                    <a:pt x="1356997" y="895985"/>
                  </a:lnTo>
                  <a:lnTo>
                    <a:pt x="1399281" y="917333"/>
                  </a:lnTo>
                  <a:lnTo>
                    <a:pt x="1440384" y="940606"/>
                  </a:lnTo>
                  <a:lnTo>
                    <a:pt x="1480250" y="965743"/>
                  </a:lnTo>
                  <a:lnTo>
                    <a:pt x="1518821" y="992682"/>
                  </a:lnTo>
                  <a:lnTo>
                    <a:pt x="1556039" y="1021362"/>
                  </a:lnTo>
                  <a:lnTo>
                    <a:pt x="1591848" y="1051721"/>
                  </a:lnTo>
                  <a:lnTo>
                    <a:pt x="1626189" y="1083697"/>
                  </a:lnTo>
                  <a:lnTo>
                    <a:pt x="1659005" y="1117230"/>
                  </a:lnTo>
                  <a:lnTo>
                    <a:pt x="1690239" y="1152258"/>
                  </a:lnTo>
                  <a:lnTo>
                    <a:pt x="1719833" y="1188719"/>
                  </a:lnTo>
                  <a:lnTo>
                    <a:pt x="1926335" y="832103"/>
                  </a:lnTo>
                  <a:lnTo>
                    <a:pt x="144297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41463" y="6420612"/>
              <a:ext cx="1927860" cy="1187450"/>
            </a:xfrm>
            <a:custGeom>
              <a:avLst/>
              <a:gdLst/>
              <a:ahLst/>
              <a:cxnLst/>
              <a:rect l="l" t="t" r="r" b="b"/>
              <a:pathLst>
                <a:path w="1927859" h="1187450">
                  <a:moveTo>
                    <a:pt x="1721230" y="0"/>
                  </a:moveTo>
                  <a:lnTo>
                    <a:pt x="1691597" y="36482"/>
                  </a:lnTo>
                  <a:lnTo>
                    <a:pt x="1660326" y="71532"/>
                  </a:lnTo>
                  <a:lnTo>
                    <a:pt x="1627474" y="105090"/>
                  </a:lnTo>
                  <a:lnTo>
                    <a:pt x="1593099" y="137092"/>
                  </a:lnTo>
                  <a:lnTo>
                    <a:pt x="1557257" y="167477"/>
                  </a:lnTo>
                  <a:lnTo>
                    <a:pt x="1520007" y="196183"/>
                  </a:lnTo>
                  <a:lnTo>
                    <a:pt x="1481405" y="223149"/>
                  </a:lnTo>
                  <a:lnTo>
                    <a:pt x="1441509" y="248312"/>
                  </a:lnTo>
                  <a:lnTo>
                    <a:pt x="1400375" y="271611"/>
                  </a:lnTo>
                  <a:lnTo>
                    <a:pt x="1358062" y="292985"/>
                  </a:lnTo>
                  <a:lnTo>
                    <a:pt x="1314625" y="312371"/>
                  </a:lnTo>
                  <a:lnTo>
                    <a:pt x="1270123" y="329707"/>
                  </a:lnTo>
                  <a:lnTo>
                    <a:pt x="1224612" y="344933"/>
                  </a:lnTo>
                  <a:lnTo>
                    <a:pt x="1178151" y="357985"/>
                  </a:lnTo>
                  <a:lnTo>
                    <a:pt x="1130795" y="368803"/>
                  </a:lnTo>
                  <a:lnTo>
                    <a:pt x="1082602" y="377325"/>
                  </a:lnTo>
                  <a:lnTo>
                    <a:pt x="1033630" y="383488"/>
                  </a:lnTo>
                  <a:lnTo>
                    <a:pt x="983936" y="387231"/>
                  </a:lnTo>
                  <a:lnTo>
                    <a:pt x="933576" y="388493"/>
                  </a:lnTo>
                  <a:lnTo>
                    <a:pt x="880711" y="387117"/>
                  </a:lnTo>
                  <a:lnTo>
                    <a:pt x="828570" y="383036"/>
                  </a:lnTo>
                  <a:lnTo>
                    <a:pt x="777222" y="376318"/>
                  </a:lnTo>
                  <a:lnTo>
                    <a:pt x="726736" y="367032"/>
                  </a:lnTo>
                  <a:lnTo>
                    <a:pt x="677180" y="355245"/>
                  </a:lnTo>
                  <a:lnTo>
                    <a:pt x="628623" y="341027"/>
                  </a:lnTo>
                  <a:lnTo>
                    <a:pt x="581133" y="324445"/>
                  </a:lnTo>
                  <a:lnTo>
                    <a:pt x="534778" y="305568"/>
                  </a:lnTo>
                  <a:lnTo>
                    <a:pt x="489627" y="284465"/>
                  </a:lnTo>
                  <a:lnTo>
                    <a:pt x="445748" y="261203"/>
                  </a:lnTo>
                  <a:lnTo>
                    <a:pt x="403209" y="235852"/>
                  </a:lnTo>
                  <a:lnTo>
                    <a:pt x="362079" y="208479"/>
                  </a:lnTo>
                  <a:lnTo>
                    <a:pt x="322427" y="179153"/>
                  </a:lnTo>
                  <a:lnTo>
                    <a:pt x="284320" y="147942"/>
                  </a:lnTo>
                  <a:lnTo>
                    <a:pt x="247828" y="114916"/>
                  </a:lnTo>
                  <a:lnTo>
                    <a:pt x="213018" y="80141"/>
                  </a:lnTo>
                  <a:lnTo>
                    <a:pt x="179958" y="43687"/>
                  </a:lnTo>
                  <a:lnTo>
                    <a:pt x="0" y="354456"/>
                  </a:lnTo>
                  <a:lnTo>
                    <a:pt x="481329" y="1187196"/>
                  </a:lnTo>
                  <a:lnTo>
                    <a:pt x="1444116" y="1187196"/>
                  </a:lnTo>
                  <a:lnTo>
                    <a:pt x="1927859" y="354456"/>
                  </a:lnTo>
                  <a:lnTo>
                    <a:pt x="172123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80759" y="4622292"/>
              <a:ext cx="1188720" cy="1923414"/>
            </a:xfrm>
            <a:custGeom>
              <a:avLst/>
              <a:gdLst/>
              <a:ahLst/>
              <a:cxnLst/>
              <a:rect l="l" t="t" r="r" b="b"/>
              <a:pathLst>
                <a:path w="1188720" h="1923415">
                  <a:moveTo>
                    <a:pt x="832104" y="0"/>
                  </a:moveTo>
                  <a:lnTo>
                    <a:pt x="0" y="480822"/>
                  </a:lnTo>
                  <a:lnTo>
                    <a:pt x="0" y="1442466"/>
                  </a:lnTo>
                  <a:lnTo>
                    <a:pt x="832104" y="1923288"/>
                  </a:lnTo>
                  <a:lnTo>
                    <a:pt x="1142618" y="1743583"/>
                  </a:lnTo>
                  <a:lnTo>
                    <a:pt x="1106188" y="1710548"/>
                  </a:lnTo>
                  <a:lnTo>
                    <a:pt x="1071440" y="1675768"/>
                  </a:lnTo>
                  <a:lnTo>
                    <a:pt x="1038441" y="1639314"/>
                  </a:lnTo>
                  <a:lnTo>
                    <a:pt x="1007259" y="1601258"/>
                  </a:lnTo>
                  <a:lnTo>
                    <a:pt x="977963" y="1561671"/>
                  </a:lnTo>
                  <a:lnTo>
                    <a:pt x="950620" y="1520626"/>
                  </a:lnTo>
                  <a:lnTo>
                    <a:pt x="925298" y="1478192"/>
                  </a:lnTo>
                  <a:lnTo>
                    <a:pt x="902065" y="1434443"/>
                  </a:lnTo>
                  <a:lnTo>
                    <a:pt x="880990" y="1389448"/>
                  </a:lnTo>
                  <a:lnTo>
                    <a:pt x="862140" y="1343281"/>
                  </a:lnTo>
                  <a:lnTo>
                    <a:pt x="845582" y="1296012"/>
                  </a:lnTo>
                  <a:lnTo>
                    <a:pt x="831386" y="1247713"/>
                  </a:lnTo>
                  <a:lnTo>
                    <a:pt x="819618" y="1198455"/>
                  </a:lnTo>
                  <a:lnTo>
                    <a:pt x="810347" y="1148310"/>
                  </a:lnTo>
                  <a:lnTo>
                    <a:pt x="803641" y="1097349"/>
                  </a:lnTo>
                  <a:lnTo>
                    <a:pt x="799567" y="1045644"/>
                  </a:lnTo>
                  <a:lnTo>
                    <a:pt x="798194" y="993267"/>
                  </a:lnTo>
                  <a:lnTo>
                    <a:pt x="799454" y="942946"/>
                  </a:lnTo>
                  <a:lnTo>
                    <a:pt x="803194" y="893250"/>
                  </a:lnTo>
                  <a:lnTo>
                    <a:pt x="809354" y="844242"/>
                  </a:lnTo>
                  <a:lnTo>
                    <a:pt x="817876" y="795983"/>
                  </a:lnTo>
                  <a:lnTo>
                    <a:pt x="828700" y="748534"/>
                  </a:lnTo>
                  <a:lnTo>
                    <a:pt x="841766" y="701958"/>
                  </a:lnTo>
                  <a:lnTo>
                    <a:pt x="857016" y="656316"/>
                  </a:lnTo>
                  <a:lnTo>
                    <a:pt x="874390" y="611669"/>
                  </a:lnTo>
                  <a:lnTo>
                    <a:pt x="893828" y="568081"/>
                  </a:lnTo>
                  <a:lnTo>
                    <a:pt x="915272" y="525612"/>
                  </a:lnTo>
                  <a:lnTo>
                    <a:pt x="938662" y="484324"/>
                  </a:lnTo>
                  <a:lnTo>
                    <a:pt x="963938" y="444280"/>
                  </a:lnTo>
                  <a:lnTo>
                    <a:pt x="991042" y="405540"/>
                  </a:lnTo>
                  <a:lnTo>
                    <a:pt x="1019914" y="368167"/>
                  </a:lnTo>
                  <a:lnTo>
                    <a:pt x="1050495" y="332222"/>
                  </a:lnTo>
                  <a:lnTo>
                    <a:pt x="1082725" y="297767"/>
                  </a:lnTo>
                  <a:lnTo>
                    <a:pt x="1116546" y="264864"/>
                  </a:lnTo>
                  <a:lnTo>
                    <a:pt x="1151897" y="233575"/>
                  </a:lnTo>
                  <a:lnTo>
                    <a:pt x="1188719" y="203962"/>
                  </a:lnTo>
                  <a:lnTo>
                    <a:pt x="832104" y="0"/>
                  </a:lnTo>
                  <a:close/>
                </a:path>
              </a:pathLst>
            </a:custGeom>
            <a:solidFill>
              <a:srgbClr val="ED6C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12351" y="4649724"/>
              <a:ext cx="1188720" cy="1925320"/>
            </a:xfrm>
            <a:custGeom>
              <a:avLst/>
              <a:gdLst/>
              <a:ahLst/>
              <a:cxnLst/>
              <a:rect l="l" t="t" r="r" b="b"/>
              <a:pathLst>
                <a:path w="1188720" h="1925320">
                  <a:moveTo>
                    <a:pt x="356616" y="0"/>
                  </a:moveTo>
                  <a:lnTo>
                    <a:pt x="0" y="204088"/>
                  </a:lnTo>
                  <a:lnTo>
                    <a:pt x="36822" y="233741"/>
                  </a:lnTo>
                  <a:lnTo>
                    <a:pt x="72173" y="265068"/>
                  </a:lnTo>
                  <a:lnTo>
                    <a:pt x="105994" y="298006"/>
                  </a:lnTo>
                  <a:lnTo>
                    <a:pt x="138224" y="332495"/>
                  </a:lnTo>
                  <a:lnTo>
                    <a:pt x="168805" y="368473"/>
                  </a:lnTo>
                  <a:lnTo>
                    <a:pt x="197677" y="405878"/>
                  </a:lnTo>
                  <a:lnTo>
                    <a:pt x="224781" y="444649"/>
                  </a:lnTo>
                  <a:lnTo>
                    <a:pt x="250057" y="484724"/>
                  </a:lnTo>
                  <a:lnTo>
                    <a:pt x="273447" y="526042"/>
                  </a:lnTo>
                  <a:lnTo>
                    <a:pt x="294891" y="568541"/>
                  </a:lnTo>
                  <a:lnTo>
                    <a:pt x="314329" y="612159"/>
                  </a:lnTo>
                  <a:lnTo>
                    <a:pt x="331703" y="656836"/>
                  </a:lnTo>
                  <a:lnTo>
                    <a:pt x="346953" y="702509"/>
                  </a:lnTo>
                  <a:lnTo>
                    <a:pt x="360019" y="749117"/>
                  </a:lnTo>
                  <a:lnTo>
                    <a:pt x="370843" y="796599"/>
                  </a:lnTo>
                  <a:lnTo>
                    <a:pt x="379365" y="844892"/>
                  </a:lnTo>
                  <a:lnTo>
                    <a:pt x="385525" y="893936"/>
                  </a:lnTo>
                  <a:lnTo>
                    <a:pt x="389265" y="943669"/>
                  </a:lnTo>
                  <a:lnTo>
                    <a:pt x="390525" y="994028"/>
                  </a:lnTo>
                  <a:lnTo>
                    <a:pt x="389152" y="1046471"/>
                  </a:lnTo>
                  <a:lnTo>
                    <a:pt x="385078" y="1098235"/>
                  </a:lnTo>
                  <a:lnTo>
                    <a:pt x="378372" y="1149251"/>
                  </a:lnTo>
                  <a:lnTo>
                    <a:pt x="369101" y="1199447"/>
                  </a:lnTo>
                  <a:lnTo>
                    <a:pt x="357333" y="1248751"/>
                  </a:lnTo>
                  <a:lnTo>
                    <a:pt x="343137" y="1297094"/>
                  </a:lnTo>
                  <a:lnTo>
                    <a:pt x="326579" y="1344402"/>
                  </a:lnTo>
                  <a:lnTo>
                    <a:pt x="307729" y="1390606"/>
                  </a:lnTo>
                  <a:lnTo>
                    <a:pt x="286654" y="1435634"/>
                  </a:lnTo>
                  <a:lnTo>
                    <a:pt x="263421" y="1479415"/>
                  </a:lnTo>
                  <a:lnTo>
                    <a:pt x="238099" y="1521877"/>
                  </a:lnTo>
                  <a:lnTo>
                    <a:pt x="210756" y="1562950"/>
                  </a:lnTo>
                  <a:lnTo>
                    <a:pt x="181460" y="1602562"/>
                  </a:lnTo>
                  <a:lnTo>
                    <a:pt x="150278" y="1640642"/>
                  </a:lnTo>
                  <a:lnTo>
                    <a:pt x="117279" y="1677119"/>
                  </a:lnTo>
                  <a:lnTo>
                    <a:pt x="82531" y="1711922"/>
                  </a:lnTo>
                  <a:lnTo>
                    <a:pt x="46100" y="1744980"/>
                  </a:lnTo>
                  <a:lnTo>
                    <a:pt x="356616" y="1924812"/>
                  </a:lnTo>
                  <a:lnTo>
                    <a:pt x="1188720" y="1443608"/>
                  </a:lnTo>
                  <a:lnTo>
                    <a:pt x="1188720" y="481202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9" y="4727448"/>
              <a:ext cx="1519427" cy="15194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439159" y="5187188"/>
            <a:ext cx="21043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48309" marR="5080" indent="-436245">
              <a:lnSpc>
                <a:spcPct val="100499"/>
              </a:lnSpc>
              <a:spcBef>
                <a:spcPts val="8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Enterprise-scale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18621" y="5227066"/>
            <a:ext cx="1459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IoT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6200" y="7891677"/>
            <a:ext cx="3250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Small-business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4301" y="1933193"/>
            <a:ext cx="6864984" cy="138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Nmap: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2069" algn="ctr">
              <a:lnSpc>
                <a:spcPct val="100000"/>
              </a:lnSpc>
              <a:spcBef>
                <a:spcPts val="20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3571" y="306451"/>
            <a:ext cx="430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Characteristics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4355" y="760476"/>
            <a:ext cx="61554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53100" y="2065020"/>
            <a:ext cx="4704715" cy="1602105"/>
          </a:xfrm>
          <a:custGeom>
            <a:avLst/>
            <a:gdLst/>
            <a:ahLst/>
            <a:cxnLst/>
            <a:rect l="l" t="t" r="r" b="b"/>
            <a:pathLst>
              <a:path w="4704715" h="1602104">
                <a:moveTo>
                  <a:pt x="0" y="266953"/>
                </a:moveTo>
                <a:lnTo>
                  <a:pt x="4300" y="218965"/>
                </a:lnTo>
                <a:lnTo>
                  <a:pt x="16699" y="173800"/>
                </a:lnTo>
                <a:lnTo>
                  <a:pt x="36444" y="132211"/>
                </a:lnTo>
                <a:lnTo>
                  <a:pt x="62780" y="94953"/>
                </a:lnTo>
                <a:lnTo>
                  <a:pt x="94953" y="62780"/>
                </a:lnTo>
                <a:lnTo>
                  <a:pt x="132211" y="36444"/>
                </a:lnTo>
                <a:lnTo>
                  <a:pt x="173800" y="16699"/>
                </a:lnTo>
                <a:lnTo>
                  <a:pt x="218965" y="4300"/>
                </a:lnTo>
                <a:lnTo>
                  <a:pt x="266953" y="0"/>
                </a:lnTo>
                <a:lnTo>
                  <a:pt x="4437633" y="0"/>
                </a:lnTo>
                <a:lnTo>
                  <a:pt x="4485622" y="4300"/>
                </a:lnTo>
                <a:lnTo>
                  <a:pt x="4530787" y="16699"/>
                </a:lnTo>
                <a:lnTo>
                  <a:pt x="4572376" y="36444"/>
                </a:lnTo>
                <a:lnTo>
                  <a:pt x="4609634" y="62780"/>
                </a:lnTo>
                <a:lnTo>
                  <a:pt x="4641807" y="94953"/>
                </a:lnTo>
                <a:lnTo>
                  <a:pt x="4668143" y="132211"/>
                </a:lnTo>
                <a:lnTo>
                  <a:pt x="4687888" y="173800"/>
                </a:lnTo>
                <a:lnTo>
                  <a:pt x="4700287" y="218965"/>
                </a:lnTo>
                <a:lnTo>
                  <a:pt x="4704588" y="266953"/>
                </a:lnTo>
                <a:lnTo>
                  <a:pt x="4704588" y="1334769"/>
                </a:lnTo>
                <a:lnTo>
                  <a:pt x="4700287" y="1382758"/>
                </a:lnTo>
                <a:lnTo>
                  <a:pt x="4687888" y="1427923"/>
                </a:lnTo>
                <a:lnTo>
                  <a:pt x="4668143" y="1469512"/>
                </a:lnTo>
                <a:lnTo>
                  <a:pt x="4641807" y="1506770"/>
                </a:lnTo>
                <a:lnTo>
                  <a:pt x="4609634" y="1538943"/>
                </a:lnTo>
                <a:lnTo>
                  <a:pt x="4572376" y="1565279"/>
                </a:lnTo>
                <a:lnTo>
                  <a:pt x="4530787" y="1585024"/>
                </a:lnTo>
                <a:lnTo>
                  <a:pt x="4485622" y="1597423"/>
                </a:lnTo>
                <a:lnTo>
                  <a:pt x="4437633" y="1601724"/>
                </a:lnTo>
                <a:lnTo>
                  <a:pt x="266953" y="1601724"/>
                </a:lnTo>
                <a:lnTo>
                  <a:pt x="218965" y="1597423"/>
                </a:lnTo>
                <a:lnTo>
                  <a:pt x="173800" y="1585024"/>
                </a:lnTo>
                <a:lnTo>
                  <a:pt x="132211" y="1565279"/>
                </a:lnTo>
                <a:lnTo>
                  <a:pt x="94953" y="1538943"/>
                </a:lnTo>
                <a:lnTo>
                  <a:pt x="62780" y="1506770"/>
                </a:lnTo>
                <a:lnTo>
                  <a:pt x="36444" y="1469512"/>
                </a:lnTo>
                <a:lnTo>
                  <a:pt x="16699" y="1427923"/>
                </a:lnTo>
                <a:lnTo>
                  <a:pt x="4300" y="1382758"/>
                </a:lnTo>
                <a:lnTo>
                  <a:pt x="0" y="1334769"/>
                </a:lnTo>
                <a:lnTo>
                  <a:pt x="0" y="266953"/>
                </a:lnTo>
                <a:close/>
              </a:path>
            </a:pathLst>
          </a:custGeom>
          <a:ln w="9525">
            <a:solidFill>
              <a:srgbClr val="FCA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29121" y="2240432"/>
            <a:ext cx="435165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familiar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administrators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1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74520" y="5492496"/>
            <a:ext cx="3880485" cy="1431290"/>
          </a:xfrm>
          <a:custGeom>
            <a:avLst/>
            <a:gdLst/>
            <a:ahLst/>
            <a:cxnLst/>
            <a:rect l="l" t="t" r="r" b="b"/>
            <a:pathLst>
              <a:path w="3880485" h="1431290">
                <a:moveTo>
                  <a:pt x="0" y="238505"/>
                </a:moveTo>
                <a:lnTo>
                  <a:pt x="4846" y="190445"/>
                </a:lnTo>
                <a:lnTo>
                  <a:pt x="18746" y="145678"/>
                </a:lnTo>
                <a:lnTo>
                  <a:pt x="40739" y="105165"/>
                </a:lnTo>
                <a:lnTo>
                  <a:pt x="69865" y="69865"/>
                </a:lnTo>
                <a:lnTo>
                  <a:pt x="105165" y="40739"/>
                </a:lnTo>
                <a:lnTo>
                  <a:pt x="145678" y="18746"/>
                </a:lnTo>
                <a:lnTo>
                  <a:pt x="190445" y="4846"/>
                </a:lnTo>
                <a:lnTo>
                  <a:pt x="238506" y="0"/>
                </a:lnTo>
                <a:lnTo>
                  <a:pt x="3641598" y="0"/>
                </a:lnTo>
                <a:lnTo>
                  <a:pt x="3689658" y="4846"/>
                </a:lnTo>
                <a:lnTo>
                  <a:pt x="3734425" y="18746"/>
                </a:lnTo>
                <a:lnTo>
                  <a:pt x="3774938" y="40739"/>
                </a:lnTo>
                <a:lnTo>
                  <a:pt x="3810238" y="69865"/>
                </a:lnTo>
                <a:lnTo>
                  <a:pt x="3839364" y="105165"/>
                </a:lnTo>
                <a:lnTo>
                  <a:pt x="3861357" y="145678"/>
                </a:lnTo>
                <a:lnTo>
                  <a:pt x="3875257" y="190445"/>
                </a:lnTo>
                <a:lnTo>
                  <a:pt x="3880104" y="238505"/>
                </a:lnTo>
                <a:lnTo>
                  <a:pt x="3880104" y="1192529"/>
                </a:lnTo>
                <a:lnTo>
                  <a:pt x="3875257" y="1240590"/>
                </a:lnTo>
                <a:lnTo>
                  <a:pt x="3861357" y="1285357"/>
                </a:lnTo>
                <a:lnTo>
                  <a:pt x="3839364" y="1325870"/>
                </a:lnTo>
                <a:lnTo>
                  <a:pt x="3810238" y="1361170"/>
                </a:lnTo>
                <a:lnTo>
                  <a:pt x="3774938" y="1390296"/>
                </a:lnTo>
                <a:lnTo>
                  <a:pt x="3734425" y="1412289"/>
                </a:lnTo>
                <a:lnTo>
                  <a:pt x="3689658" y="1426189"/>
                </a:lnTo>
                <a:lnTo>
                  <a:pt x="3641598" y="1431035"/>
                </a:lnTo>
                <a:lnTo>
                  <a:pt x="238506" y="1431035"/>
                </a:lnTo>
                <a:lnTo>
                  <a:pt x="190445" y="1426189"/>
                </a:lnTo>
                <a:lnTo>
                  <a:pt x="145678" y="1412289"/>
                </a:lnTo>
                <a:lnTo>
                  <a:pt x="105165" y="1390296"/>
                </a:lnTo>
                <a:lnTo>
                  <a:pt x="69865" y="1361170"/>
                </a:lnTo>
                <a:lnTo>
                  <a:pt x="40739" y="1325870"/>
                </a:lnTo>
                <a:lnTo>
                  <a:pt x="18746" y="1285357"/>
                </a:lnTo>
                <a:lnTo>
                  <a:pt x="4846" y="1240590"/>
                </a:lnTo>
                <a:lnTo>
                  <a:pt x="0" y="1192529"/>
                </a:lnTo>
                <a:lnTo>
                  <a:pt x="0" y="238505"/>
                </a:lnTo>
                <a:close/>
              </a:path>
            </a:pathLst>
          </a:custGeom>
          <a:ln w="952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1879" y="5582564"/>
            <a:ext cx="294449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14100"/>
              </a:lnSpc>
              <a:spcBef>
                <a:spcPts val="10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variety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00359" y="5401055"/>
            <a:ext cx="3881754" cy="1522730"/>
          </a:xfrm>
          <a:custGeom>
            <a:avLst/>
            <a:gdLst/>
            <a:ahLst/>
            <a:cxnLst/>
            <a:rect l="l" t="t" r="r" b="b"/>
            <a:pathLst>
              <a:path w="3881755" h="1522729">
                <a:moveTo>
                  <a:pt x="0" y="253746"/>
                </a:moveTo>
                <a:lnTo>
                  <a:pt x="4090" y="208150"/>
                </a:lnTo>
                <a:lnTo>
                  <a:pt x="15881" y="165229"/>
                </a:lnTo>
                <a:lnTo>
                  <a:pt x="34656" y="125701"/>
                </a:lnTo>
                <a:lnTo>
                  <a:pt x="59697" y="90284"/>
                </a:lnTo>
                <a:lnTo>
                  <a:pt x="90284" y="59697"/>
                </a:lnTo>
                <a:lnTo>
                  <a:pt x="125701" y="34656"/>
                </a:lnTo>
                <a:lnTo>
                  <a:pt x="165229" y="15881"/>
                </a:lnTo>
                <a:lnTo>
                  <a:pt x="208150" y="4090"/>
                </a:lnTo>
                <a:lnTo>
                  <a:pt x="253746" y="0"/>
                </a:lnTo>
                <a:lnTo>
                  <a:pt x="3627882" y="0"/>
                </a:lnTo>
                <a:lnTo>
                  <a:pt x="3673477" y="4090"/>
                </a:lnTo>
                <a:lnTo>
                  <a:pt x="3716398" y="15881"/>
                </a:lnTo>
                <a:lnTo>
                  <a:pt x="3755926" y="34656"/>
                </a:lnTo>
                <a:lnTo>
                  <a:pt x="3791343" y="59697"/>
                </a:lnTo>
                <a:lnTo>
                  <a:pt x="3821930" y="90284"/>
                </a:lnTo>
                <a:lnTo>
                  <a:pt x="3846971" y="125701"/>
                </a:lnTo>
                <a:lnTo>
                  <a:pt x="3865746" y="165229"/>
                </a:lnTo>
                <a:lnTo>
                  <a:pt x="3877537" y="208150"/>
                </a:lnTo>
                <a:lnTo>
                  <a:pt x="3881628" y="253746"/>
                </a:lnTo>
                <a:lnTo>
                  <a:pt x="3881628" y="1268730"/>
                </a:lnTo>
                <a:lnTo>
                  <a:pt x="3877537" y="1314325"/>
                </a:lnTo>
                <a:lnTo>
                  <a:pt x="3865746" y="1357246"/>
                </a:lnTo>
                <a:lnTo>
                  <a:pt x="3846971" y="1396774"/>
                </a:lnTo>
                <a:lnTo>
                  <a:pt x="3821930" y="1432191"/>
                </a:lnTo>
                <a:lnTo>
                  <a:pt x="3791343" y="1462778"/>
                </a:lnTo>
                <a:lnTo>
                  <a:pt x="3755926" y="1487819"/>
                </a:lnTo>
                <a:lnTo>
                  <a:pt x="3716398" y="1506594"/>
                </a:lnTo>
                <a:lnTo>
                  <a:pt x="3673477" y="1518385"/>
                </a:lnTo>
                <a:lnTo>
                  <a:pt x="3627882" y="1522476"/>
                </a:lnTo>
                <a:lnTo>
                  <a:pt x="253746" y="1522476"/>
                </a:lnTo>
                <a:lnTo>
                  <a:pt x="208150" y="1518385"/>
                </a:lnTo>
                <a:lnTo>
                  <a:pt x="165229" y="1506594"/>
                </a:lnTo>
                <a:lnTo>
                  <a:pt x="125701" y="1487819"/>
                </a:lnTo>
                <a:lnTo>
                  <a:pt x="90284" y="1462778"/>
                </a:lnTo>
                <a:lnTo>
                  <a:pt x="59697" y="1432191"/>
                </a:lnTo>
                <a:lnTo>
                  <a:pt x="34656" y="1396774"/>
                </a:lnTo>
                <a:lnTo>
                  <a:pt x="15881" y="1357246"/>
                </a:lnTo>
                <a:lnTo>
                  <a:pt x="4090" y="1314325"/>
                </a:lnTo>
                <a:lnTo>
                  <a:pt x="0" y="1268730"/>
                </a:lnTo>
                <a:lnTo>
                  <a:pt x="0" y="253746"/>
                </a:lnTo>
                <a:close/>
              </a:path>
            </a:pathLst>
          </a:custGeom>
          <a:ln w="9524">
            <a:solidFill>
              <a:srgbClr val="FCB3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39982" y="5728487"/>
            <a:ext cx="28041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command-line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interfaces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06796" y="3663696"/>
            <a:ext cx="4998720" cy="3710940"/>
            <a:chOff x="5606796" y="3663696"/>
            <a:chExt cx="4998720" cy="3710940"/>
          </a:xfrm>
        </p:grpSpPr>
        <p:sp>
          <p:nvSpPr>
            <p:cNvPr id="11" name="object 11"/>
            <p:cNvSpPr/>
            <p:nvPr/>
          </p:nvSpPr>
          <p:spPr>
            <a:xfrm>
              <a:off x="5606796" y="4949952"/>
              <a:ext cx="2421890" cy="2425065"/>
            </a:xfrm>
            <a:custGeom>
              <a:avLst/>
              <a:gdLst/>
              <a:ahLst/>
              <a:cxnLst/>
              <a:rect l="l" t="t" r="r" b="b"/>
              <a:pathLst>
                <a:path w="2421890" h="2425065">
                  <a:moveTo>
                    <a:pt x="1175638" y="0"/>
                  </a:moveTo>
                  <a:lnTo>
                    <a:pt x="1128129" y="2154"/>
                  </a:lnTo>
                  <a:lnTo>
                    <a:pt x="1081116" y="6125"/>
                  </a:lnTo>
                  <a:lnTo>
                    <a:pt x="1034634" y="11875"/>
                  </a:lnTo>
                  <a:lnTo>
                    <a:pt x="988716" y="19373"/>
                  </a:lnTo>
                  <a:lnTo>
                    <a:pt x="943397" y="28583"/>
                  </a:lnTo>
                  <a:lnTo>
                    <a:pt x="898712" y="39470"/>
                  </a:lnTo>
                  <a:lnTo>
                    <a:pt x="854694" y="52001"/>
                  </a:lnTo>
                  <a:lnTo>
                    <a:pt x="811378" y="66141"/>
                  </a:lnTo>
                  <a:lnTo>
                    <a:pt x="768798" y="81857"/>
                  </a:lnTo>
                  <a:lnTo>
                    <a:pt x="726989" y="99113"/>
                  </a:lnTo>
                  <a:lnTo>
                    <a:pt x="685984" y="117875"/>
                  </a:lnTo>
                  <a:lnTo>
                    <a:pt x="645818" y="138109"/>
                  </a:lnTo>
                  <a:lnTo>
                    <a:pt x="606525" y="159781"/>
                  </a:lnTo>
                  <a:lnTo>
                    <a:pt x="568139" y="182856"/>
                  </a:lnTo>
                  <a:lnTo>
                    <a:pt x="530696" y="207300"/>
                  </a:lnTo>
                  <a:lnTo>
                    <a:pt x="494228" y="233079"/>
                  </a:lnTo>
                  <a:lnTo>
                    <a:pt x="458771" y="260158"/>
                  </a:lnTo>
                  <a:lnTo>
                    <a:pt x="424358" y="288503"/>
                  </a:lnTo>
                  <a:lnTo>
                    <a:pt x="391025" y="318080"/>
                  </a:lnTo>
                  <a:lnTo>
                    <a:pt x="358804" y="348854"/>
                  </a:lnTo>
                  <a:lnTo>
                    <a:pt x="327731" y="380792"/>
                  </a:lnTo>
                  <a:lnTo>
                    <a:pt x="297839" y="413858"/>
                  </a:lnTo>
                  <a:lnTo>
                    <a:pt x="269163" y="448019"/>
                  </a:lnTo>
                  <a:lnTo>
                    <a:pt x="241738" y="483240"/>
                  </a:lnTo>
                  <a:lnTo>
                    <a:pt x="215597" y="519487"/>
                  </a:lnTo>
                  <a:lnTo>
                    <a:pt x="190775" y="556725"/>
                  </a:lnTo>
                  <a:lnTo>
                    <a:pt x="167305" y="594921"/>
                  </a:lnTo>
                  <a:lnTo>
                    <a:pt x="145224" y="634039"/>
                  </a:lnTo>
                  <a:lnTo>
                    <a:pt x="124563" y="674046"/>
                  </a:lnTo>
                  <a:lnTo>
                    <a:pt x="105359" y="714907"/>
                  </a:lnTo>
                  <a:lnTo>
                    <a:pt x="87645" y="756588"/>
                  </a:lnTo>
                  <a:lnTo>
                    <a:pt x="71455" y="799055"/>
                  </a:lnTo>
                  <a:lnTo>
                    <a:pt x="56824" y="842273"/>
                  </a:lnTo>
                  <a:lnTo>
                    <a:pt x="43785" y="886208"/>
                  </a:lnTo>
                  <a:lnTo>
                    <a:pt x="32374" y="930825"/>
                  </a:lnTo>
                  <a:lnTo>
                    <a:pt x="22625" y="976091"/>
                  </a:lnTo>
                  <a:lnTo>
                    <a:pt x="14571" y="1021971"/>
                  </a:lnTo>
                  <a:lnTo>
                    <a:pt x="8247" y="1068431"/>
                  </a:lnTo>
                  <a:lnTo>
                    <a:pt x="3688" y="1115436"/>
                  </a:lnTo>
                  <a:lnTo>
                    <a:pt x="927" y="1162952"/>
                  </a:lnTo>
                  <a:lnTo>
                    <a:pt x="0" y="1210945"/>
                  </a:lnTo>
                  <a:lnTo>
                    <a:pt x="957" y="1259750"/>
                  </a:lnTo>
                  <a:lnTo>
                    <a:pt x="3807" y="1308067"/>
                  </a:lnTo>
                  <a:lnTo>
                    <a:pt x="8512" y="1355860"/>
                  </a:lnTo>
                  <a:lnTo>
                    <a:pt x="15038" y="1403092"/>
                  </a:lnTo>
                  <a:lnTo>
                    <a:pt x="23348" y="1449726"/>
                  </a:lnTo>
                  <a:lnTo>
                    <a:pt x="33407" y="1495728"/>
                  </a:lnTo>
                  <a:lnTo>
                    <a:pt x="45178" y="1541059"/>
                  </a:lnTo>
                  <a:lnTo>
                    <a:pt x="58627" y="1585685"/>
                  </a:lnTo>
                  <a:lnTo>
                    <a:pt x="73718" y="1629568"/>
                  </a:lnTo>
                  <a:lnTo>
                    <a:pt x="90414" y="1672673"/>
                  </a:lnTo>
                  <a:lnTo>
                    <a:pt x="108680" y="1714962"/>
                  </a:lnTo>
                  <a:lnTo>
                    <a:pt x="128481" y="1756401"/>
                  </a:lnTo>
                  <a:lnTo>
                    <a:pt x="149780" y="1796952"/>
                  </a:lnTo>
                  <a:lnTo>
                    <a:pt x="172541" y="1836579"/>
                  </a:lnTo>
                  <a:lnTo>
                    <a:pt x="196730" y="1875246"/>
                  </a:lnTo>
                  <a:lnTo>
                    <a:pt x="222310" y="1912917"/>
                  </a:lnTo>
                  <a:lnTo>
                    <a:pt x="249246" y="1949555"/>
                  </a:lnTo>
                  <a:lnTo>
                    <a:pt x="277501" y="1985124"/>
                  </a:lnTo>
                  <a:lnTo>
                    <a:pt x="307040" y="2019587"/>
                  </a:lnTo>
                  <a:lnTo>
                    <a:pt x="337828" y="2052910"/>
                  </a:lnTo>
                  <a:lnTo>
                    <a:pt x="369828" y="2085054"/>
                  </a:lnTo>
                  <a:lnTo>
                    <a:pt x="403005" y="2115984"/>
                  </a:lnTo>
                  <a:lnTo>
                    <a:pt x="437323" y="2145663"/>
                  </a:lnTo>
                  <a:lnTo>
                    <a:pt x="472746" y="2174056"/>
                  </a:lnTo>
                  <a:lnTo>
                    <a:pt x="509239" y="2201126"/>
                  </a:lnTo>
                  <a:lnTo>
                    <a:pt x="546766" y="2226836"/>
                  </a:lnTo>
                  <a:lnTo>
                    <a:pt x="585291" y="2251151"/>
                  </a:lnTo>
                  <a:lnTo>
                    <a:pt x="624778" y="2274033"/>
                  </a:lnTo>
                  <a:lnTo>
                    <a:pt x="665192" y="2295448"/>
                  </a:lnTo>
                  <a:lnTo>
                    <a:pt x="706497" y="2315358"/>
                  </a:lnTo>
                  <a:lnTo>
                    <a:pt x="748656" y="2333727"/>
                  </a:lnTo>
                  <a:lnTo>
                    <a:pt x="791635" y="2350518"/>
                  </a:lnTo>
                  <a:lnTo>
                    <a:pt x="835398" y="2365697"/>
                  </a:lnTo>
                  <a:lnTo>
                    <a:pt x="879909" y="2379225"/>
                  </a:lnTo>
                  <a:lnTo>
                    <a:pt x="925131" y="2391068"/>
                  </a:lnTo>
                  <a:lnTo>
                    <a:pt x="971030" y="2401188"/>
                  </a:lnTo>
                  <a:lnTo>
                    <a:pt x="1017570" y="2409550"/>
                  </a:lnTo>
                  <a:lnTo>
                    <a:pt x="1064715" y="2416116"/>
                  </a:lnTo>
                  <a:lnTo>
                    <a:pt x="1112429" y="2420852"/>
                  </a:lnTo>
                  <a:lnTo>
                    <a:pt x="1160676" y="2423719"/>
                  </a:lnTo>
                  <a:lnTo>
                    <a:pt x="1209421" y="2424684"/>
                  </a:lnTo>
                  <a:lnTo>
                    <a:pt x="1258170" y="2423719"/>
                  </a:lnTo>
                  <a:lnTo>
                    <a:pt x="1306432" y="2420852"/>
                  </a:lnTo>
                  <a:lnTo>
                    <a:pt x="1354169" y="2416116"/>
                  </a:lnTo>
                  <a:lnTo>
                    <a:pt x="1401345" y="2409550"/>
                  </a:lnTo>
                  <a:lnTo>
                    <a:pt x="1447925" y="2401188"/>
                  </a:lnTo>
                  <a:lnTo>
                    <a:pt x="1493872" y="2391068"/>
                  </a:lnTo>
                  <a:lnTo>
                    <a:pt x="1539149" y="2379225"/>
                  </a:lnTo>
                  <a:lnTo>
                    <a:pt x="1583721" y="2365697"/>
                  </a:lnTo>
                  <a:lnTo>
                    <a:pt x="1627550" y="2350518"/>
                  </a:lnTo>
                  <a:lnTo>
                    <a:pt x="1670602" y="2333727"/>
                  </a:lnTo>
                  <a:lnTo>
                    <a:pt x="1712840" y="2315358"/>
                  </a:lnTo>
                  <a:lnTo>
                    <a:pt x="1754227" y="2295448"/>
                  </a:lnTo>
                  <a:lnTo>
                    <a:pt x="1794727" y="2274033"/>
                  </a:lnTo>
                  <a:lnTo>
                    <a:pt x="1834305" y="2251151"/>
                  </a:lnTo>
                  <a:lnTo>
                    <a:pt x="1872923" y="2226836"/>
                  </a:lnTo>
                  <a:lnTo>
                    <a:pt x="1910546" y="2201126"/>
                  </a:lnTo>
                  <a:lnTo>
                    <a:pt x="1947137" y="2174056"/>
                  </a:lnTo>
                  <a:lnTo>
                    <a:pt x="1982661" y="2145663"/>
                  </a:lnTo>
                  <a:lnTo>
                    <a:pt x="2017080" y="2115984"/>
                  </a:lnTo>
                  <a:lnTo>
                    <a:pt x="2050359" y="2085054"/>
                  </a:lnTo>
                  <a:lnTo>
                    <a:pt x="2082461" y="2052910"/>
                  </a:lnTo>
                  <a:lnTo>
                    <a:pt x="2113351" y="2019587"/>
                  </a:lnTo>
                  <a:lnTo>
                    <a:pt x="2142991" y="1985124"/>
                  </a:lnTo>
                  <a:lnTo>
                    <a:pt x="2171347" y="1949555"/>
                  </a:lnTo>
                  <a:lnTo>
                    <a:pt x="2198381" y="1912917"/>
                  </a:lnTo>
                  <a:lnTo>
                    <a:pt x="2224057" y="1875246"/>
                  </a:lnTo>
                  <a:lnTo>
                    <a:pt x="2248339" y="1836579"/>
                  </a:lnTo>
                  <a:lnTo>
                    <a:pt x="2271191" y="1796952"/>
                  </a:lnTo>
                  <a:lnTo>
                    <a:pt x="2292576" y="1756401"/>
                  </a:lnTo>
                  <a:lnTo>
                    <a:pt x="2312459" y="1714962"/>
                  </a:lnTo>
                  <a:lnTo>
                    <a:pt x="2330803" y="1672673"/>
                  </a:lnTo>
                  <a:lnTo>
                    <a:pt x="2347572" y="1629568"/>
                  </a:lnTo>
                  <a:lnTo>
                    <a:pt x="2362730" y="1585685"/>
                  </a:lnTo>
                  <a:lnTo>
                    <a:pt x="2376240" y="1541059"/>
                  </a:lnTo>
                  <a:lnTo>
                    <a:pt x="2388066" y="1495728"/>
                  </a:lnTo>
                  <a:lnTo>
                    <a:pt x="2398173" y="1449726"/>
                  </a:lnTo>
                  <a:lnTo>
                    <a:pt x="2406523" y="1403092"/>
                  </a:lnTo>
                  <a:lnTo>
                    <a:pt x="2413080" y="1355860"/>
                  </a:lnTo>
                  <a:lnTo>
                    <a:pt x="2417809" y="1308067"/>
                  </a:lnTo>
                  <a:lnTo>
                    <a:pt x="2420673" y="1259750"/>
                  </a:lnTo>
                  <a:lnTo>
                    <a:pt x="2421635" y="1210945"/>
                  </a:lnTo>
                  <a:lnTo>
                    <a:pt x="2420590" y="1160074"/>
                  </a:lnTo>
                  <a:lnTo>
                    <a:pt x="2417479" y="1109755"/>
                  </a:lnTo>
                  <a:lnTo>
                    <a:pt x="2412343" y="1060026"/>
                  </a:lnTo>
                  <a:lnTo>
                    <a:pt x="2405222" y="1010921"/>
                  </a:lnTo>
                  <a:lnTo>
                    <a:pt x="2396154" y="962480"/>
                  </a:lnTo>
                  <a:lnTo>
                    <a:pt x="2385179" y="914738"/>
                  </a:lnTo>
                  <a:lnTo>
                    <a:pt x="2372337" y="867732"/>
                  </a:lnTo>
                  <a:lnTo>
                    <a:pt x="2357667" y="821499"/>
                  </a:lnTo>
                  <a:lnTo>
                    <a:pt x="2341210" y="776077"/>
                  </a:lnTo>
                  <a:lnTo>
                    <a:pt x="2323004" y="731501"/>
                  </a:lnTo>
                  <a:lnTo>
                    <a:pt x="2303088" y="687810"/>
                  </a:lnTo>
                  <a:lnTo>
                    <a:pt x="2281504" y="645039"/>
                  </a:lnTo>
                  <a:lnTo>
                    <a:pt x="2258290" y="603226"/>
                  </a:lnTo>
                  <a:lnTo>
                    <a:pt x="2233485" y="562407"/>
                  </a:lnTo>
                  <a:lnTo>
                    <a:pt x="2207129" y="522620"/>
                  </a:lnTo>
                  <a:lnTo>
                    <a:pt x="2179263" y="483901"/>
                  </a:lnTo>
                  <a:lnTo>
                    <a:pt x="2149924" y="446287"/>
                  </a:lnTo>
                  <a:lnTo>
                    <a:pt x="2119154" y="409815"/>
                  </a:lnTo>
                  <a:lnTo>
                    <a:pt x="2086990" y="374523"/>
                  </a:lnTo>
                  <a:lnTo>
                    <a:pt x="1659381" y="805434"/>
                  </a:lnTo>
                  <a:lnTo>
                    <a:pt x="1690709" y="843172"/>
                  </a:lnTo>
                  <a:lnTo>
                    <a:pt x="1718966" y="883060"/>
                  </a:lnTo>
                  <a:lnTo>
                    <a:pt x="1743987" y="924959"/>
                  </a:lnTo>
                  <a:lnTo>
                    <a:pt x="1765609" y="968734"/>
                  </a:lnTo>
                  <a:lnTo>
                    <a:pt x="1783668" y="1014247"/>
                  </a:lnTo>
                  <a:lnTo>
                    <a:pt x="1798000" y="1061362"/>
                  </a:lnTo>
                  <a:lnTo>
                    <a:pt x="1808440" y="1109941"/>
                  </a:lnTo>
                  <a:lnTo>
                    <a:pt x="1814824" y="1159847"/>
                  </a:lnTo>
                  <a:lnTo>
                    <a:pt x="1816988" y="1210945"/>
                  </a:lnTo>
                  <a:lnTo>
                    <a:pt x="1815155" y="1258360"/>
                  </a:lnTo>
                  <a:lnTo>
                    <a:pt x="1809744" y="1304759"/>
                  </a:lnTo>
                  <a:lnTo>
                    <a:pt x="1800895" y="1350010"/>
                  </a:lnTo>
                  <a:lnTo>
                    <a:pt x="1788742" y="1393978"/>
                  </a:lnTo>
                  <a:lnTo>
                    <a:pt x="1773424" y="1436531"/>
                  </a:lnTo>
                  <a:lnTo>
                    <a:pt x="1755076" y="1477536"/>
                  </a:lnTo>
                  <a:lnTo>
                    <a:pt x="1733836" y="1516859"/>
                  </a:lnTo>
                  <a:lnTo>
                    <a:pt x="1709841" y="1554369"/>
                  </a:lnTo>
                  <a:lnTo>
                    <a:pt x="1683228" y="1589931"/>
                  </a:lnTo>
                  <a:lnTo>
                    <a:pt x="1654132" y="1623412"/>
                  </a:lnTo>
                  <a:lnTo>
                    <a:pt x="1622692" y="1654680"/>
                  </a:lnTo>
                  <a:lnTo>
                    <a:pt x="1589043" y="1683602"/>
                  </a:lnTo>
                  <a:lnTo>
                    <a:pt x="1553323" y="1710044"/>
                  </a:lnTo>
                  <a:lnTo>
                    <a:pt x="1515669" y="1733874"/>
                  </a:lnTo>
                  <a:lnTo>
                    <a:pt x="1476218" y="1754958"/>
                  </a:lnTo>
                  <a:lnTo>
                    <a:pt x="1435105" y="1773163"/>
                  </a:lnTo>
                  <a:lnTo>
                    <a:pt x="1392469" y="1788357"/>
                  </a:lnTo>
                  <a:lnTo>
                    <a:pt x="1348445" y="1800406"/>
                  </a:lnTo>
                  <a:lnTo>
                    <a:pt x="1303171" y="1809177"/>
                  </a:lnTo>
                  <a:lnTo>
                    <a:pt x="1256784" y="1814537"/>
                  </a:lnTo>
                  <a:lnTo>
                    <a:pt x="1209421" y="1816354"/>
                  </a:lnTo>
                  <a:lnTo>
                    <a:pt x="1162075" y="1814537"/>
                  </a:lnTo>
                  <a:lnTo>
                    <a:pt x="1115741" y="1809177"/>
                  </a:lnTo>
                  <a:lnTo>
                    <a:pt x="1070551" y="1800406"/>
                  </a:lnTo>
                  <a:lnTo>
                    <a:pt x="1026638" y="1788357"/>
                  </a:lnTo>
                  <a:lnTo>
                    <a:pt x="984136" y="1773163"/>
                  </a:lnTo>
                  <a:lnTo>
                    <a:pt x="943177" y="1754958"/>
                  </a:lnTo>
                  <a:lnTo>
                    <a:pt x="903896" y="1733874"/>
                  </a:lnTo>
                  <a:lnTo>
                    <a:pt x="866425" y="1710044"/>
                  </a:lnTo>
                  <a:lnTo>
                    <a:pt x="830898" y="1683602"/>
                  </a:lnTo>
                  <a:lnTo>
                    <a:pt x="797447" y="1654680"/>
                  </a:lnTo>
                  <a:lnTo>
                    <a:pt x="766206" y="1623412"/>
                  </a:lnTo>
                  <a:lnTo>
                    <a:pt x="737308" y="1589931"/>
                  </a:lnTo>
                  <a:lnTo>
                    <a:pt x="710886" y="1554369"/>
                  </a:lnTo>
                  <a:lnTo>
                    <a:pt x="687074" y="1516859"/>
                  </a:lnTo>
                  <a:lnTo>
                    <a:pt x="666005" y="1477536"/>
                  </a:lnTo>
                  <a:lnTo>
                    <a:pt x="647812" y="1436531"/>
                  </a:lnTo>
                  <a:lnTo>
                    <a:pt x="632627" y="1393978"/>
                  </a:lnTo>
                  <a:lnTo>
                    <a:pt x="620586" y="1350009"/>
                  </a:lnTo>
                  <a:lnTo>
                    <a:pt x="611819" y="1304759"/>
                  </a:lnTo>
                  <a:lnTo>
                    <a:pt x="606462" y="1258360"/>
                  </a:lnTo>
                  <a:lnTo>
                    <a:pt x="604646" y="1210945"/>
                  </a:lnTo>
                  <a:lnTo>
                    <a:pt x="606462" y="1163528"/>
                  </a:lnTo>
                  <a:lnTo>
                    <a:pt x="611819" y="1117127"/>
                  </a:lnTo>
                  <a:lnTo>
                    <a:pt x="620586" y="1071872"/>
                  </a:lnTo>
                  <a:lnTo>
                    <a:pt x="632627" y="1027899"/>
                  </a:lnTo>
                  <a:lnTo>
                    <a:pt x="647812" y="985340"/>
                  </a:lnTo>
                  <a:lnTo>
                    <a:pt x="666005" y="944328"/>
                  </a:lnTo>
                  <a:lnTo>
                    <a:pt x="687074" y="904997"/>
                  </a:lnTo>
                  <a:lnTo>
                    <a:pt x="710886" y="867479"/>
                  </a:lnTo>
                  <a:lnTo>
                    <a:pt x="737308" y="831908"/>
                  </a:lnTo>
                  <a:lnTo>
                    <a:pt x="766206" y="798418"/>
                  </a:lnTo>
                  <a:lnTo>
                    <a:pt x="797447" y="767140"/>
                  </a:lnTo>
                  <a:lnTo>
                    <a:pt x="830898" y="738210"/>
                  </a:lnTo>
                  <a:lnTo>
                    <a:pt x="866425" y="711759"/>
                  </a:lnTo>
                  <a:lnTo>
                    <a:pt x="903896" y="687921"/>
                  </a:lnTo>
                  <a:lnTo>
                    <a:pt x="943177" y="666829"/>
                  </a:lnTo>
                  <a:lnTo>
                    <a:pt x="984136" y="648617"/>
                  </a:lnTo>
                  <a:lnTo>
                    <a:pt x="1026638" y="633417"/>
                  </a:lnTo>
                  <a:lnTo>
                    <a:pt x="1070551" y="621363"/>
                  </a:lnTo>
                  <a:lnTo>
                    <a:pt x="1115741" y="612588"/>
                  </a:lnTo>
                  <a:lnTo>
                    <a:pt x="1162075" y="607226"/>
                  </a:lnTo>
                  <a:lnTo>
                    <a:pt x="1209421" y="605409"/>
                  </a:lnTo>
                  <a:lnTo>
                    <a:pt x="1251527" y="606958"/>
                  </a:lnTo>
                  <a:lnTo>
                    <a:pt x="1293098" y="611425"/>
                  </a:lnTo>
                  <a:lnTo>
                    <a:pt x="1333597" y="618535"/>
                  </a:lnTo>
                  <a:lnTo>
                    <a:pt x="1372488" y="628014"/>
                  </a:lnTo>
                  <a:lnTo>
                    <a:pt x="1346684" y="584021"/>
                  </a:lnTo>
                  <a:lnTo>
                    <a:pt x="1322517" y="539168"/>
                  </a:lnTo>
                  <a:lnTo>
                    <a:pt x="1300027" y="493495"/>
                  </a:lnTo>
                  <a:lnTo>
                    <a:pt x="1279251" y="447038"/>
                  </a:lnTo>
                  <a:lnTo>
                    <a:pt x="1260227" y="399837"/>
                  </a:lnTo>
                  <a:lnTo>
                    <a:pt x="1242993" y="351930"/>
                  </a:lnTo>
                  <a:lnTo>
                    <a:pt x="1227586" y="303354"/>
                  </a:lnTo>
                  <a:lnTo>
                    <a:pt x="1214044" y="254148"/>
                  </a:lnTo>
                  <a:lnTo>
                    <a:pt x="1202406" y="204350"/>
                  </a:lnTo>
                  <a:lnTo>
                    <a:pt x="1192708" y="153998"/>
                  </a:lnTo>
                  <a:lnTo>
                    <a:pt x="1184989" y="103130"/>
                  </a:lnTo>
                  <a:lnTo>
                    <a:pt x="1179287" y="51784"/>
                  </a:lnTo>
                  <a:lnTo>
                    <a:pt x="117563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94576" y="3663696"/>
              <a:ext cx="2421890" cy="2112645"/>
            </a:xfrm>
            <a:custGeom>
              <a:avLst/>
              <a:gdLst/>
              <a:ahLst/>
              <a:cxnLst/>
              <a:rect l="l" t="t" r="r" b="b"/>
              <a:pathLst>
                <a:path w="2421890" h="2112645">
                  <a:moveTo>
                    <a:pt x="2258369" y="605536"/>
                  </a:moveTo>
                  <a:lnTo>
                    <a:pt x="1209421" y="605536"/>
                  </a:lnTo>
                  <a:lnTo>
                    <a:pt x="1256765" y="607371"/>
                  </a:lnTo>
                  <a:lnTo>
                    <a:pt x="1303097" y="612786"/>
                  </a:lnTo>
                  <a:lnTo>
                    <a:pt x="1348283" y="621645"/>
                  </a:lnTo>
                  <a:lnTo>
                    <a:pt x="1392191" y="633810"/>
                  </a:lnTo>
                  <a:lnTo>
                    <a:pt x="1434687" y="649143"/>
                  </a:lnTo>
                  <a:lnTo>
                    <a:pt x="1475638" y="667510"/>
                  </a:lnTo>
                  <a:lnTo>
                    <a:pt x="1514912" y="688772"/>
                  </a:lnTo>
                  <a:lnTo>
                    <a:pt x="1552375" y="712793"/>
                  </a:lnTo>
                  <a:lnTo>
                    <a:pt x="1587893" y="739436"/>
                  </a:lnTo>
                  <a:lnTo>
                    <a:pt x="1621335" y="768565"/>
                  </a:lnTo>
                  <a:lnTo>
                    <a:pt x="1652567" y="800041"/>
                  </a:lnTo>
                  <a:lnTo>
                    <a:pt x="1681456" y="833730"/>
                  </a:lnTo>
                  <a:lnTo>
                    <a:pt x="1707869" y="869493"/>
                  </a:lnTo>
                  <a:lnTo>
                    <a:pt x="1731673" y="907193"/>
                  </a:lnTo>
                  <a:lnTo>
                    <a:pt x="1752734" y="946695"/>
                  </a:lnTo>
                  <a:lnTo>
                    <a:pt x="1770921" y="987861"/>
                  </a:lnTo>
                  <a:lnTo>
                    <a:pt x="1786099" y="1030555"/>
                  </a:lnTo>
                  <a:lnTo>
                    <a:pt x="1798135" y="1074639"/>
                  </a:lnTo>
                  <a:lnTo>
                    <a:pt x="1806898" y="1119976"/>
                  </a:lnTo>
                  <a:lnTo>
                    <a:pt x="1812253" y="1166431"/>
                  </a:lnTo>
                  <a:lnTo>
                    <a:pt x="1814068" y="1213865"/>
                  </a:lnTo>
                  <a:lnTo>
                    <a:pt x="1811704" y="1267749"/>
                  </a:lnTo>
                  <a:lnTo>
                    <a:pt x="1804736" y="1320381"/>
                  </a:lnTo>
                  <a:lnTo>
                    <a:pt x="1793348" y="1371552"/>
                  </a:lnTo>
                  <a:lnTo>
                    <a:pt x="1777723" y="1421056"/>
                  </a:lnTo>
                  <a:lnTo>
                    <a:pt x="1758046" y="1468683"/>
                  </a:lnTo>
                  <a:lnTo>
                    <a:pt x="1734500" y="1514225"/>
                  </a:lnTo>
                  <a:lnTo>
                    <a:pt x="1707269" y="1557476"/>
                  </a:lnTo>
                  <a:lnTo>
                    <a:pt x="1676538" y="1598226"/>
                  </a:lnTo>
                  <a:lnTo>
                    <a:pt x="1642491" y="1636267"/>
                  </a:lnTo>
                  <a:lnTo>
                    <a:pt x="1627727" y="1651488"/>
                  </a:lnTo>
                  <a:lnTo>
                    <a:pt x="1598199" y="1683023"/>
                  </a:lnTo>
                  <a:lnTo>
                    <a:pt x="1583435" y="1698243"/>
                  </a:lnTo>
                  <a:lnTo>
                    <a:pt x="2027935" y="2112264"/>
                  </a:lnTo>
                  <a:lnTo>
                    <a:pt x="2040530" y="2097980"/>
                  </a:lnTo>
                  <a:lnTo>
                    <a:pt x="2053161" y="2084482"/>
                  </a:lnTo>
                  <a:lnTo>
                    <a:pt x="2065815" y="2071508"/>
                  </a:lnTo>
                  <a:lnTo>
                    <a:pt x="2078481" y="2058796"/>
                  </a:lnTo>
                  <a:lnTo>
                    <a:pt x="2078481" y="2055876"/>
                  </a:lnTo>
                  <a:lnTo>
                    <a:pt x="2111127" y="2020974"/>
                  </a:lnTo>
                  <a:lnTo>
                    <a:pt x="2142417" y="1984760"/>
                  </a:lnTo>
                  <a:lnTo>
                    <a:pt x="2172304" y="1947280"/>
                  </a:lnTo>
                  <a:lnTo>
                    <a:pt x="2200743" y="1908583"/>
                  </a:lnTo>
                  <a:lnTo>
                    <a:pt x="2227685" y="1868713"/>
                  </a:lnTo>
                  <a:lnTo>
                    <a:pt x="2253086" y="1827720"/>
                  </a:lnTo>
                  <a:lnTo>
                    <a:pt x="2276897" y="1785649"/>
                  </a:lnTo>
                  <a:lnTo>
                    <a:pt x="2299071" y="1742547"/>
                  </a:lnTo>
                  <a:lnTo>
                    <a:pt x="2319655" y="1698243"/>
                  </a:lnTo>
                  <a:lnTo>
                    <a:pt x="2338326" y="1653441"/>
                  </a:lnTo>
                  <a:lnTo>
                    <a:pt x="2355312" y="1607531"/>
                  </a:lnTo>
                  <a:lnTo>
                    <a:pt x="2370474" y="1560778"/>
                  </a:lnTo>
                  <a:lnTo>
                    <a:pt x="2383767" y="1513229"/>
                  </a:lnTo>
                  <a:lnTo>
                    <a:pt x="2395143" y="1464932"/>
                  </a:lnTo>
                  <a:lnTo>
                    <a:pt x="2404556" y="1415934"/>
                  </a:lnTo>
                  <a:lnTo>
                    <a:pt x="2411978" y="1366094"/>
                  </a:lnTo>
                  <a:lnTo>
                    <a:pt x="2417309" y="1315934"/>
                  </a:lnTo>
                  <a:lnTo>
                    <a:pt x="2420545" y="1265200"/>
                  </a:lnTo>
                  <a:lnTo>
                    <a:pt x="2421635" y="1213865"/>
                  </a:lnTo>
                  <a:lnTo>
                    <a:pt x="2420673" y="1165051"/>
                  </a:lnTo>
                  <a:lnTo>
                    <a:pt x="2417809" y="1116725"/>
                  </a:lnTo>
                  <a:lnTo>
                    <a:pt x="2413080" y="1068924"/>
                  </a:lnTo>
                  <a:lnTo>
                    <a:pt x="2406523" y="1021685"/>
                  </a:lnTo>
                  <a:lnTo>
                    <a:pt x="2398173" y="975042"/>
                  </a:lnTo>
                  <a:lnTo>
                    <a:pt x="2388066" y="929034"/>
                  </a:lnTo>
                  <a:lnTo>
                    <a:pt x="2376240" y="883696"/>
                  </a:lnTo>
                  <a:lnTo>
                    <a:pt x="2362730" y="839064"/>
                  </a:lnTo>
                  <a:lnTo>
                    <a:pt x="2347572" y="795175"/>
                  </a:lnTo>
                  <a:lnTo>
                    <a:pt x="2330803" y="752065"/>
                  </a:lnTo>
                  <a:lnTo>
                    <a:pt x="2312459" y="709770"/>
                  </a:lnTo>
                  <a:lnTo>
                    <a:pt x="2292576" y="668327"/>
                  </a:lnTo>
                  <a:lnTo>
                    <a:pt x="2271191" y="627772"/>
                  </a:lnTo>
                  <a:lnTo>
                    <a:pt x="2258369" y="605536"/>
                  </a:lnTo>
                  <a:close/>
                </a:path>
                <a:path w="2421890" h="2112645">
                  <a:moveTo>
                    <a:pt x="1209421" y="0"/>
                  </a:moveTo>
                  <a:lnTo>
                    <a:pt x="1160676" y="964"/>
                  </a:lnTo>
                  <a:lnTo>
                    <a:pt x="1112429" y="3831"/>
                  </a:lnTo>
                  <a:lnTo>
                    <a:pt x="1064715" y="8567"/>
                  </a:lnTo>
                  <a:lnTo>
                    <a:pt x="1017570" y="15133"/>
                  </a:lnTo>
                  <a:lnTo>
                    <a:pt x="971030" y="23495"/>
                  </a:lnTo>
                  <a:lnTo>
                    <a:pt x="925131" y="33616"/>
                  </a:lnTo>
                  <a:lnTo>
                    <a:pt x="879909" y="45458"/>
                  </a:lnTo>
                  <a:lnTo>
                    <a:pt x="835398" y="58987"/>
                  </a:lnTo>
                  <a:lnTo>
                    <a:pt x="791635" y="74166"/>
                  </a:lnTo>
                  <a:lnTo>
                    <a:pt x="748656" y="90958"/>
                  </a:lnTo>
                  <a:lnTo>
                    <a:pt x="706497" y="109328"/>
                  </a:lnTo>
                  <a:lnTo>
                    <a:pt x="665192" y="129238"/>
                  </a:lnTo>
                  <a:lnTo>
                    <a:pt x="624778" y="150654"/>
                  </a:lnTo>
                  <a:lnTo>
                    <a:pt x="585291" y="173537"/>
                  </a:lnTo>
                  <a:lnTo>
                    <a:pt x="546766" y="197853"/>
                  </a:lnTo>
                  <a:lnTo>
                    <a:pt x="509239" y="223565"/>
                  </a:lnTo>
                  <a:lnTo>
                    <a:pt x="472746" y="250636"/>
                  </a:lnTo>
                  <a:lnTo>
                    <a:pt x="437323" y="279030"/>
                  </a:lnTo>
                  <a:lnTo>
                    <a:pt x="403005" y="308712"/>
                  </a:lnTo>
                  <a:lnTo>
                    <a:pt x="369828" y="339644"/>
                  </a:lnTo>
                  <a:lnTo>
                    <a:pt x="337828" y="371791"/>
                  </a:lnTo>
                  <a:lnTo>
                    <a:pt x="307040" y="405115"/>
                  </a:lnTo>
                  <a:lnTo>
                    <a:pt x="277501" y="439582"/>
                  </a:lnTo>
                  <a:lnTo>
                    <a:pt x="249246" y="475154"/>
                  </a:lnTo>
                  <a:lnTo>
                    <a:pt x="222310" y="511795"/>
                  </a:lnTo>
                  <a:lnTo>
                    <a:pt x="196730" y="549469"/>
                  </a:lnTo>
                  <a:lnTo>
                    <a:pt x="172541" y="588140"/>
                  </a:lnTo>
                  <a:lnTo>
                    <a:pt x="149780" y="627772"/>
                  </a:lnTo>
                  <a:lnTo>
                    <a:pt x="128481" y="668327"/>
                  </a:lnTo>
                  <a:lnTo>
                    <a:pt x="108680" y="709770"/>
                  </a:lnTo>
                  <a:lnTo>
                    <a:pt x="90414" y="752065"/>
                  </a:lnTo>
                  <a:lnTo>
                    <a:pt x="73718" y="795175"/>
                  </a:lnTo>
                  <a:lnTo>
                    <a:pt x="58627" y="839064"/>
                  </a:lnTo>
                  <a:lnTo>
                    <a:pt x="45178" y="883696"/>
                  </a:lnTo>
                  <a:lnTo>
                    <a:pt x="33407" y="929034"/>
                  </a:lnTo>
                  <a:lnTo>
                    <a:pt x="23348" y="975042"/>
                  </a:lnTo>
                  <a:lnTo>
                    <a:pt x="15038" y="1021685"/>
                  </a:lnTo>
                  <a:lnTo>
                    <a:pt x="8512" y="1068924"/>
                  </a:lnTo>
                  <a:lnTo>
                    <a:pt x="3807" y="1116725"/>
                  </a:lnTo>
                  <a:lnTo>
                    <a:pt x="957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0" y="1366281"/>
                  </a:lnTo>
                  <a:lnTo>
                    <a:pt x="16441" y="1415614"/>
                  </a:lnTo>
                  <a:lnTo>
                    <a:pt x="25535" y="1464454"/>
                  </a:lnTo>
                  <a:lnTo>
                    <a:pt x="36548" y="1512569"/>
                  </a:lnTo>
                  <a:lnTo>
                    <a:pt x="49444" y="1559919"/>
                  </a:lnTo>
                  <a:lnTo>
                    <a:pt x="64186" y="1606462"/>
                  </a:lnTo>
                  <a:lnTo>
                    <a:pt x="80736" y="1652155"/>
                  </a:lnTo>
                  <a:lnTo>
                    <a:pt x="99057" y="1696955"/>
                  </a:lnTo>
                  <a:lnTo>
                    <a:pt x="119113" y="1740822"/>
                  </a:lnTo>
                  <a:lnTo>
                    <a:pt x="140867" y="1783713"/>
                  </a:lnTo>
                  <a:lnTo>
                    <a:pt x="164281" y="1825586"/>
                  </a:lnTo>
                  <a:lnTo>
                    <a:pt x="189319" y="1866398"/>
                  </a:lnTo>
                  <a:lnTo>
                    <a:pt x="215943" y="1906108"/>
                  </a:lnTo>
                  <a:lnTo>
                    <a:pt x="244117" y="1944673"/>
                  </a:lnTo>
                  <a:lnTo>
                    <a:pt x="273803" y="1982052"/>
                  </a:lnTo>
                  <a:lnTo>
                    <a:pt x="304965" y="2018202"/>
                  </a:lnTo>
                  <a:lnTo>
                    <a:pt x="337566" y="2053081"/>
                  </a:lnTo>
                  <a:lnTo>
                    <a:pt x="337566" y="2055876"/>
                  </a:lnTo>
                  <a:lnTo>
                    <a:pt x="371221" y="2089784"/>
                  </a:lnTo>
                  <a:lnTo>
                    <a:pt x="798829" y="1658874"/>
                  </a:lnTo>
                  <a:lnTo>
                    <a:pt x="781939" y="1641982"/>
                  </a:lnTo>
                  <a:lnTo>
                    <a:pt x="779145" y="1639062"/>
                  </a:lnTo>
                  <a:lnTo>
                    <a:pt x="748274" y="1604977"/>
                  </a:lnTo>
                  <a:lnTo>
                    <a:pt x="719934" y="1568653"/>
                  </a:lnTo>
                  <a:lnTo>
                    <a:pt x="694295" y="1530225"/>
                  </a:lnTo>
                  <a:lnTo>
                    <a:pt x="671526" y="1489831"/>
                  </a:lnTo>
                  <a:lnTo>
                    <a:pt x="651795" y="1447609"/>
                  </a:lnTo>
                  <a:lnTo>
                    <a:pt x="635273" y="1403695"/>
                  </a:lnTo>
                  <a:lnTo>
                    <a:pt x="622128" y="1358226"/>
                  </a:lnTo>
                  <a:lnTo>
                    <a:pt x="612529" y="1311341"/>
                  </a:lnTo>
                  <a:lnTo>
                    <a:pt x="606645" y="1263175"/>
                  </a:lnTo>
                  <a:lnTo>
                    <a:pt x="604647" y="1213865"/>
                  </a:lnTo>
                  <a:lnTo>
                    <a:pt x="606462" y="1166431"/>
                  </a:lnTo>
                  <a:lnTo>
                    <a:pt x="611819" y="1119976"/>
                  </a:lnTo>
                  <a:lnTo>
                    <a:pt x="620586" y="1074639"/>
                  </a:lnTo>
                  <a:lnTo>
                    <a:pt x="632627" y="1030555"/>
                  </a:lnTo>
                  <a:lnTo>
                    <a:pt x="647812" y="987861"/>
                  </a:lnTo>
                  <a:lnTo>
                    <a:pt x="666005" y="946695"/>
                  </a:lnTo>
                  <a:lnTo>
                    <a:pt x="687074" y="907193"/>
                  </a:lnTo>
                  <a:lnTo>
                    <a:pt x="710886" y="869493"/>
                  </a:lnTo>
                  <a:lnTo>
                    <a:pt x="737308" y="833730"/>
                  </a:lnTo>
                  <a:lnTo>
                    <a:pt x="766206" y="800041"/>
                  </a:lnTo>
                  <a:lnTo>
                    <a:pt x="797447" y="768565"/>
                  </a:lnTo>
                  <a:lnTo>
                    <a:pt x="830898" y="739436"/>
                  </a:lnTo>
                  <a:lnTo>
                    <a:pt x="866425" y="712793"/>
                  </a:lnTo>
                  <a:lnTo>
                    <a:pt x="903896" y="688772"/>
                  </a:lnTo>
                  <a:lnTo>
                    <a:pt x="943177" y="667510"/>
                  </a:lnTo>
                  <a:lnTo>
                    <a:pt x="984136" y="649143"/>
                  </a:lnTo>
                  <a:lnTo>
                    <a:pt x="1026638" y="633810"/>
                  </a:lnTo>
                  <a:lnTo>
                    <a:pt x="1070551" y="621645"/>
                  </a:lnTo>
                  <a:lnTo>
                    <a:pt x="1115741" y="612786"/>
                  </a:lnTo>
                  <a:lnTo>
                    <a:pt x="1162075" y="607371"/>
                  </a:lnTo>
                  <a:lnTo>
                    <a:pt x="1209421" y="605536"/>
                  </a:lnTo>
                  <a:lnTo>
                    <a:pt x="2258369" y="605536"/>
                  </a:lnTo>
                  <a:lnTo>
                    <a:pt x="2248339" y="588140"/>
                  </a:lnTo>
                  <a:lnTo>
                    <a:pt x="2224057" y="549469"/>
                  </a:lnTo>
                  <a:lnTo>
                    <a:pt x="2198381" y="511795"/>
                  </a:lnTo>
                  <a:lnTo>
                    <a:pt x="2171347" y="475154"/>
                  </a:lnTo>
                  <a:lnTo>
                    <a:pt x="2142991" y="439582"/>
                  </a:lnTo>
                  <a:lnTo>
                    <a:pt x="2113351" y="405115"/>
                  </a:lnTo>
                  <a:lnTo>
                    <a:pt x="2082461" y="371791"/>
                  </a:lnTo>
                  <a:lnTo>
                    <a:pt x="2050359" y="339644"/>
                  </a:lnTo>
                  <a:lnTo>
                    <a:pt x="2017080" y="308712"/>
                  </a:lnTo>
                  <a:lnTo>
                    <a:pt x="1982661" y="279030"/>
                  </a:lnTo>
                  <a:lnTo>
                    <a:pt x="1947137" y="250636"/>
                  </a:lnTo>
                  <a:lnTo>
                    <a:pt x="1910546" y="223565"/>
                  </a:lnTo>
                  <a:lnTo>
                    <a:pt x="1872923" y="197853"/>
                  </a:lnTo>
                  <a:lnTo>
                    <a:pt x="1834305" y="173537"/>
                  </a:lnTo>
                  <a:lnTo>
                    <a:pt x="1794727" y="150654"/>
                  </a:lnTo>
                  <a:lnTo>
                    <a:pt x="1754227" y="129238"/>
                  </a:lnTo>
                  <a:lnTo>
                    <a:pt x="1712840" y="109328"/>
                  </a:lnTo>
                  <a:lnTo>
                    <a:pt x="1670602" y="90958"/>
                  </a:lnTo>
                  <a:lnTo>
                    <a:pt x="1627550" y="74166"/>
                  </a:lnTo>
                  <a:lnTo>
                    <a:pt x="1583721" y="58987"/>
                  </a:lnTo>
                  <a:lnTo>
                    <a:pt x="1539149" y="45458"/>
                  </a:lnTo>
                  <a:lnTo>
                    <a:pt x="1493872" y="33616"/>
                  </a:lnTo>
                  <a:lnTo>
                    <a:pt x="1447925" y="23495"/>
                  </a:lnTo>
                  <a:lnTo>
                    <a:pt x="1401345" y="15133"/>
                  </a:lnTo>
                  <a:lnTo>
                    <a:pt x="1354169" y="8567"/>
                  </a:lnTo>
                  <a:lnTo>
                    <a:pt x="1306432" y="3831"/>
                  </a:lnTo>
                  <a:lnTo>
                    <a:pt x="1258170" y="964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79308" y="4949952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6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9" y="628014"/>
                  </a:lnTo>
                  <a:lnTo>
                    <a:pt x="1088874" y="618535"/>
                  </a:lnTo>
                  <a:lnTo>
                    <a:pt x="1129411" y="611425"/>
                  </a:lnTo>
                  <a:lnTo>
                    <a:pt x="1170995" y="606958"/>
                  </a:lnTo>
                  <a:lnTo>
                    <a:pt x="1213103" y="605409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9" y="1210945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10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4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9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3"/>
                  </a:lnTo>
                  <a:lnTo>
                    <a:pt x="298323" y="414020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8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6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4764" y="306451"/>
            <a:ext cx="5045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Service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Discovery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9486" y="1882292"/>
            <a:ext cx="1125220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3925" marR="5080" indent="-911860">
              <a:lnSpc>
                <a:spcPct val="114999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use.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also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underpinning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these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955" y="760476"/>
            <a:ext cx="698296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79470" y="3854958"/>
            <a:ext cx="10256520" cy="1495425"/>
          </a:xfrm>
          <a:custGeom>
            <a:avLst/>
            <a:gdLst/>
            <a:ahLst/>
            <a:cxnLst/>
            <a:rect l="l" t="t" r="r" b="b"/>
            <a:pathLst>
              <a:path w="10256519" h="1495425">
                <a:moveTo>
                  <a:pt x="0" y="249174"/>
                </a:moveTo>
                <a:lnTo>
                  <a:pt x="4012" y="204370"/>
                </a:lnTo>
                <a:lnTo>
                  <a:pt x="15582" y="162207"/>
                </a:lnTo>
                <a:lnTo>
                  <a:pt x="34007" y="123387"/>
                </a:lnTo>
                <a:lnTo>
                  <a:pt x="58585" y="88612"/>
                </a:lnTo>
                <a:lnTo>
                  <a:pt x="88612" y="58585"/>
                </a:lnTo>
                <a:lnTo>
                  <a:pt x="123387" y="34007"/>
                </a:lnTo>
                <a:lnTo>
                  <a:pt x="162207" y="15582"/>
                </a:lnTo>
                <a:lnTo>
                  <a:pt x="204370" y="4012"/>
                </a:lnTo>
                <a:lnTo>
                  <a:pt x="249174" y="0"/>
                </a:lnTo>
                <a:lnTo>
                  <a:pt x="10007345" y="0"/>
                </a:lnTo>
                <a:lnTo>
                  <a:pt x="10052149" y="4012"/>
                </a:lnTo>
                <a:lnTo>
                  <a:pt x="10094312" y="15582"/>
                </a:lnTo>
                <a:lnTo>
                  <a:pt x="10133132" y="34007"/>
                </a:lnTo>
                <a:lnTo>
                  <a:pt x="10167907" y="58585"/>
                </a:lnTo>
                <a:lnTo>
                  <a:pt x="10197934" y="88612"/>
                </a:lnTo>
                <a:lnTo>
                  <a:pt x="10222512" y="123387"/>
                </a:lnTo>
                <a:lnTo>
                  <a:pt x="10240937" y="162207"/>
                </a:lnTo>
                <a:lnTo>
                  <a:pt x="10252507" y="204370"/>
                </a:lnTo>
                <a:lnTo>
                  <a:pt x="10256520" y="249174"/>
                </a:lnTo>
                <a:lnTo>
                  <a:pt x="10256520" y="1245869"/>
                </a:lnTo>
                <a:lnTo>
                  <a:pt x="10252507" y="1290673"/>
                </a:lnTo>
                <a:lnTo>
                  <a:pt x="10240937" y="1332836"/>
                </a:lnTo>
                <a:lnTo>
                  <a:pt x="10222512" y="1371656"/>
                </a:lnTo>
                <a:lnTo>
                  <a:pt x="10197934" y="1406431"/>
                </a:lnTo>
                <a:lnTo>
                  <a:pt x="10167907" y="1436458"/>
                </a:lnTo>
                <a:lnTo>
                  <a:pt x="10133132" y="1461036"/>
                </a:lnTo>
                <a:lnTo>
                  <a:pt x="10094312" y="1479461"/>
                </a:lnTo>
                <a:lnTo>
                  <a:pt x="10052149" y="1491031"/>
                </a:lnTo>
                <a:lnTo>
                  <a:pt x="10007345" y="1495043"/>
                </a:lnTo>
                <a:lnTo>
                  <a:pt x="249174" y="1495043"/>
                </a:lnTo>
                <a:lnTo>
                  <a:pt x="204370" y="1491031"/>
                </a:lnTo>
                <a:lnTo>
                  <a:pt x="162207" y="1479461"/>
                </a:lnTo>
                <a:lnTo>
                  <a:pt x="123387" y="1461036"/>
                </a:lnTo>
                <a:lnTo>
                  <a:pt x="88612" y="1436458"/>
                </a:lnTo>
                <a:lnTo>
                  <a:pt x="58585" y="1406431"/>
                </a:lnTo>
                <a:lnTo>
                  <a:pt x="34007" y="1371656"/>
                </a:lnTo>
                <a:lnTo>
                  <a:pt x="15582" y="1332836"/>
                </a:lnTo>
                <a:lnTo>
                  <a:pt x="4012" y="1290673"/>
                </a:lnTo>
                <a:lnTo>
                  <a:pt x="0" y="1245869"/>
                </a:lnTo>
                <a:lnTo>
                  <a:pt x="0" y="24917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54907" y="4229082"/>
            <a:ext cx="915098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defensively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search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rogue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79470" y="6019038"/>
            <a:ext cx="10256520" cy="1484630"/>
          </a:xfrm>
          <a:custGeom>
            <a:avLst/>
            <a:gdLst/>
            <a:ahLst/>
            <a:cxnLst/>
            <a:rect l="l" t="t" r="r" b="b"/>
            <a:pathLst>
              <a:path w="10256519" h="1484629">
                <a:moveTo>
                  <a:pt x="0" y="247395"/>
                </a:moveTo>
                <a:lnTo>
                  <a:pt x="5025" y="197531"/>
                </a:lnTo>
                <a:lnTo>
                  <a:pt x="19438" y="151090"/>
                </a:lnTo>
                <a:lnTo>
                  <a:pt x="42246" y="109066"/>
                </a:lnTo>
                <a:lnTo>
                  <a:pt x="72453" y="72453"/>
                </a:lnTo>
                <a:lnTo>
                  <a:pt x="109066" y="42246"/>
                </a:lnTo>
                <a:lnTo>
                  <a:pt x="151090" y="19438"/>
                </a:lnTo>
                <a:lnTo>
                  <a:pt x="197531" y="5025"/>
                </a:lnTo>
                <a:lnTo>
                  <a:pt x="247395" y="0"/>
                </a:lnTo>
                <a:lnTo>
                  <a:pt x="10009124" y="0"/>
                </a:lnTo>
                <a:lnTo>
                  <a:pt x="10058988" y="5025"/>
                </a:lnTo>
                <a:lnTo>
                  <a:pt x="10105429" y="19438"/>
                </a:lnTo>
                <a:lnTo>
                  <a:pt x="10147453" y="42246"/>
                </a:lnTo>
                <a:lnTo>
                  <a:pt x="10184066" y="72453"/>
                </a:lnTo>
                <a:lnTo>
                  <a:pt x="10214273" y="109066"/>
                </a:lnTo>
                <a:lnTo>
                  <a:pt x="10237081" y="151090"/>
                </a:lnTo>
                <a:lnTo>
                  <a:pt x="10251494" y="197531"/>
                </a:lnTo>
                <a:lnTo>
                  <a:pt x="10256520" y="247395"/>
                </a:lnTo>
                <a:lnTo>
                  <a:pt x="10256520" y="1236980"/>
                </a:lnTo>
                <a:lnTo>
                  <a:pt x="10251494" y="1286844"/>
                </a:lnTo>
                <a:lnTo>
                  <a:pt x="10237081" y="1333285"/>
                </a:lnTo>
                <a:lnTo>
                  <a:pt x="10214273" y="1375309"/>
                </a:lnTo>
                <a:lnTo>
                  <a:pt x="10184066" y="1411922"/>
                </a:lnTo>
                <a:lnTo>
                  <a:pt x="10147453" y="1442129"/>
                </a:lnTo>
                <a:lnTo>
                  <a:pt x="10105429" y="1464937"/>
                </a:lnTo>
                <a:lnTo>
                  <a:pt x="10058988" y="1479350"/>
                </a:lnTo>
                <a:lnTo>
                  <a:pt x="10009124" y="1484376"/>
                </a:lnTo>
                <a:lnTo>
                  <a:pt x="247395" y="1484376"/>
                </a:lnTo>
                <a:lnTo>
                  <a:pt x="197531" y="1479350"/>
                </a:lnTo>
                <a:lnTo>
                  <a:pt x="151090" y="1464937"/>
                </a:lnTo>
                <a:lnTo>
                  <a:pt x="109066" y="1442129"/>
                </a:lnTo>
                <a:lnTo>
                  <a:pt x="72453" y="1411922"/>
                </a:lnTo>
                <a:lnTo>
                  <a:pt x="42246" y="1375309"/>
                </a:lnTo>
                <a:lnTo>
                  <a:pt x="19438" y="1333285"/>
                </a:lnTo>
                <a:lnTo>
                  <a:pt x="5025" y="1286844"/>
                </a:lnTo>
                <a:lnTo>
                  <a:pt x="0" y="1236980"/>
                </a:lnTo>
                <a:lnTo>
                  <a:pt x="0" y="247395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94835" y="6389268"/>
            <a:ext cx="927036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2560" marR="5080" indent="-1420495">
              <a:lnSpc>
                <a:spcPct val="114100"/>
              </a:lnSpc>
              <a:spcBef>
                <a:spcPts val="1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reports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scope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search.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120" y="4261103"/>
            <a:ext cx="900683" cy="9006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5979" y="6249923"/>
            <a:ext cx="900683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4764" y="306451"/>
            <a:ext cx="5045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Service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Discovery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2025" y="1933193"/>
            <a:ext cx="6708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Popular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choices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955" y="760476"/>
            <a:ext cx="698296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34361" y="3315461"/>
            <a:ext cx="4933315" cy="2030095"/>
          </a:xfrm>
          <a:custGeom>
            <a:avLst/>
            <a:gdLst/>
            <a:ahLst/>
            <a:cxnLst/>
            <a:rect l="l" t="t" r="r" b="b"/>
            <a:pathLst>
              <a:path w="4933315" h="2030095">
                <a:moveTo>
                  <a:pt x="0" y="338327"/>
                </a:moveTo>
                <a:lnTo>
                  <a:pt x="3089" y="292426"/>
                </a:lnTo>
                <a:lnTo>
                  <a:pt x="12087" y="248399"/>
                </a:lnTo>
                <a:lnTo>
                  <a:pt x="26592" y="206650"/>
                </a:lnTo>
                <a:lnTo>
                  <a:pt x="46199" y="167583"/>
                </a:lnTo>
                <a:lnTo>
                  <a:pt x="70505" y="131601"/>
                </a:lnTo>
                <a:lnTo>
                  <a:pt x="99107" y="99107"/>
                </a:lnTo>
                <a:lnTo>
                  <a:pt x="131601" y="70505"/>
                </a:lnTo>
                <a:lnTo>
                  <a:pt x="167583" y="46199"/>
                </a:lnTo>
                <a:lnTo>
                  <a:pt x="206650" y="26592"/>
                </a:lnTo>
                <a:lnTo>
                  <a:pt x="248399" y="12087"/>
                </a:lnTo>
                <a:lnTo>
                  <a:pt x="292426" y="3089"/>
                </a:lnTo>
                <a:lnTo>
                  <a:pt x="338327" y="0"/>
                </a:lnTo>
                <a:lnTo>
                  <a:pt x="4594860" y="0"/>
                </a:lnTo>
                <a:lnTo>
                  <a:pt x="4640761" y="3089"/>
                </a:lnTo>
                <a:lnTo>
                  <a:pt x="4684788" y="12087"/>
                </a:lnTo>
                <a:lnTo>
                  <a:pt x="4726537" y="26592"/>
                </a:lnTo>
                <a:lnTo>
                  <a:pt x="4765604" y="46199"/>
                </a:lnTo>
                <a:lnTo>
                  <a:pt x="4801586" y="70505"/>
                </a:lnTo>
                <a:lnTo>
                  <a:pt x="4834080" y="99107"/>
                </a:lnTo>
                <a:lnTo>
                  <a:pt x="4862682" y="131601"/>
                </a:lnTo>
                <a:lnTo>
                  <a:pt x="4886988" y="167583"/>
                </a:lnTo>
                <a:lnTo>
                  <a:pt x="4906595" y="206650"/>
                </a:lnTo>
                <a:lnTo>
                  <a:pt x="4921100" y="248399"/>
                </a:lnTo>
                <a:lnTo>
                  <a:pt x="4930098" y="292426"/>
                </a:lnTo>
                <a:lnTo>
                  <a:pt x="4933188" y="338327"/>
                </a:lnTo>
                <a:lnTo>
                  <a:pt x="4933188" y="1691639"/>
                </a:lnTo>
                <a:lnTo>
                  <a:pt x="4930098" y="1737541"/>
                </a:lnTo>
                <a:lnTo>
                  <a:pt x="4921100" y="1781568"/>
                </a:lnTo>
                <a:lnTo>
                  <a:pt x="4906595" y="1823317"/>
                </a:lnTo>
                <a:lnTo>
                  <a:pt x="4886988" y="1862384"/>
                </a:lnTo>
                <a:lnTo>
                  <a:pt x="4862682" y="1898366"/>
                </a:lnTo>
                <a:lnTo>
                  <a:pt x="4834080" y="1930860"/>
                </a:lnTo>
                <a:lnTo>
                  <a:pt x="4801586" y="1959462"/>
                </a:lnTo>
                <a:lnTo>
                  <a:pt x="4765604" y="1983768"/>
                </a:lnTo>
                <a:lnTo>
                  <a:pt x="4726537" y="2003375"/>
                </a:lnTo>
                <a:lnTo>
                  <a:pt x="4684788" y="2017880"/>
                </a:lnTo>
                <a:lnTo>
                  <a:pt x="4640761" y="2026878"/>
                </a:lnTo>
                <a:lnTo>
                  <a:pt x="4594860" y="2029967"/>
                </a:lnTo>
                <a:lnTo>
                  <a:pt x="338327" y="2029967"/>
                </a:lnTo>
                <a:lnTo>
                  <a:pt x="292426" y="2026878"/>
                </a:lnTo>
                <a:lnTo>
                  <a:pt x="248399" y="2017880"/>
                </a:lnTo>
                <a:lnTo>
                  <a:pt x="206650" y="2003375"/>
                </a:lnTo>
                <a:lnTo>
                  <a:pt x="167583" y="1983768"/>
                </a:lnTo>
                <a:lnTo>
                  <a:pt x="131601" y="1959462"/>
                </a:lnTo>
                <a:lnTo>
                  <a:pt x="99107" y="1930860"/>
                </a:lnTo>
                <a:lnTo>
                  <a:pt x="70505" y="1898366"/>
                </a:lnTo>
                <a:lnTo>
                  <a:pt x="46199" y="1862384"/>
                </a:lnTo>
                <a:lnTo>
                  <a:pt x="26592" y="1823317"/>
                </a:lnTo>
                <a:lnTo>
                  <a:pt x="12087" y="1781568"/>
                </a:lnTo>
                <a:lnTo>
                  <a:pt x="3089" y="1737541"/>
                </a:lnTo>
                <a:lnTo>
                  <a:pt x="0" y="1691639"/>
                </a:lnTo>
                <a:lnTo>
                  <a:pt x="0" y="338327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56179" y="3957980"/>
            <a:ext cx="433705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815" marR="5080" indent="-539750">
              <a:lnSpc>
                <a:spcPct val="114100"/>
              </a:lnSpc>
              <a:spcBef>
                <a:spcPts val="10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link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does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acknowledge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7876" y="2938272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70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79"/>
                </a:lnTo>
                <a:lnTo>
                  <a:pt x="3315970" y="678179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9000" y="565150"/>
                </a:lnTo>
                <a:lnTo>
                  <a:pt x="3429000" y="113029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5982" y="3081654"/>
            <a:ext cx="17329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22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72193" y="3429761"/>
            <a:ext cx="4933315" cy="2030095"/>
          </a:xfrm>
          <a:custGeom>
            <a:avLst/>
            <a:gdLst/>
            <a:ahLst/>
            <a:cxnLst/>
            <a:rect l="l" t="t" r="r" b="b"/>
            <a:pathLst>
              <a:path w="4933315" h="2030095">
                <a:moveTo>
                  <a:pt x="0" y="338327"/>
                </a:moveTo>
                <a:lnTo>
                  <a:pt x="3089" y="292426"/>
                </a:lnTo>
                <a:lnTo>
                  <a:pt x="12087" y="248399"/>
                </a:lnTo>
                <a:lnTo>
                  <a:pt x="26592" y="206650"/>
                </a:lnTo>
                <a:lnTo>
                  <a:pt x="46199" y="167583"/>
                </a:lnTo>
                <a:lnTo>
                  <a:pt x="70505" y="131601"/>
                </a:lnTo>
                <a:lnTo>
                  <a:pt x="99107" y="99107"/>
                </a:lnTo>
                <a:lnTo>
                  <a:pt x="131601" y="70505"/>
                </a:lnTo>
                <a:lnTo>
                  <a:pt x="167583" y="46199"/>
                </a:lnTo>
                <a:lnTo>
                  <a:pt x="206650" y="26592"/>
                </a:lnTo>
                <a:lnTo>
                  <a:pt x="248399" y="12087"/>
                </a:lnTo>
                <a:lnTo>
                  <a:pt x="292426" y="3089"/>
                </a:lnTo>
                <a:lnTo>
                  <a:pt x="338327" y="0"/>
                </a:lnTo>
                <a:lnTo>
                  <a:pt x="4594859" y="0"/>
                </a:lnTo>
                <a:lnTo>
                  <a:pt x="4640761" y="3089"/>
                </a:lnTo>
                <a:lnTo>
                  <a:pt x="4684788" y="12087"/>
                </a:lnTo>
                <a:lnTo>
                  <a:pt x="4726537" y="26592"/>
                </a:lnTo>
                <a:lnTo>
                  <a:pt x="4765604" y="46199"/>
                </a:lnTo>
                <a:lnTo>
                  <a:pt x="4801586" y="70505"/>
                </a:lnTo>
                <a:lnTo>
                  <a:pt x="4834080" y="99107"/>
                </a:lnTo>
                <a:lnTo>
                  <a:pt x="4862682" y="131601"/>
                </a:lnTo>
                <a:lnTo>
                  <a:pt x="4886988" y="167583"/>
                </a:lnTo>
                <a:lnTo>
                  <a:pt x="4906595" y="206650"/>
                </a:lnTo>
                <a:lnTo>
                  <a:pt x="4921100" y="248399"/>
                </a:lnTo>
                <a:lnTo>
                  <a:pt x="4930098" y="292426"/>
                </a:lnTo>
                <a:lnTo>
                  <a:pt x="4933188" y="338327"/>
                </a:lnTo>
                <a:lnTo>
                  <a:pt x="4933188" y="1691639"/>
                </a:lnTo>
                <a:lnTo>
                  <a:pt x="4930098" y="1737541"/>
                </a:lnTo>
                <a:lnTo>
                  <a:pt x="4921100" y="1781568"/>
                </a:lnTo>
                <a:lnTo>
                  <a:pt x="4906595" y="1823317"/>
                </a:lnTo>
                <a:lnTo>
                  <a:pt x="4886988" y="1862384"/>
                </a:lnTo>
                <a:lnTo>
                  <a:pt x="4862682" y="1898366"/>
                </a:lnTo>
                <a:lnTo>
                  <a:pt x="4834080" y="1930860"/>
                </a:lnTo>
                <a:lnTo>
                  <a:pt x="4801586" y="1959462"/>
                </a:lnTo>
                <a:lnTo>
                  <a:pt x="4765604" y="1983768"/>
                </a:lnTo>
                <a:lnTo>
                  <a:pt x="4726537" y="2003375"/>
                </a:lnTo>
                <a:lnTo>
                  <a:pt x="4684788" y="2017880"/>
                </a:lnTo>
                <a:lnTo>
                  <a:pt x="4640761" y="2026878"/>
                </a:lnTo>
                <a:lnTo>
                  <a:pt x="4594859" y="2029967"/>
                </a:lnTo>
                <a:lnTo>
                  <a:pt x="338327" y="2029967"/>
                </a:lnTo>
                <a:lnTo>
                  <a:pt x="292426" y="2026878"/>
                </a:lnTo>
                <a:lnTo>
                  <a:pt x="248399" y="2017880"/>
                </a:lnTo>
                <a:lnTo>
                  <a:pt x="206650" y="2003375"/>
                </a:lnTo>
                <a:lnTo>
                  <a:pt x="167583" y="1983768"/>
                </a:lnTo>
                <a:lnTo>
                  <a:pt x="131601" y="1959462"/>
                </a:lnTo>
                <a:lnTo>
                  <a:pt x="99107" y="1930860"/>
                </a:lnTo>
                <a:lnTo>
                  <a:pt x="70505" y="1898366"/>
                </a:lnTo>
                <a:lnTo>
                  <a:pt x="46199" y="1862384"/>
                </a:lnTo>
                <a:lnTo>
                  <a:pt x="26592" y="1823317"/>
                </a:lnTo>
                <a:lnTo>
                  <a:pt x="12087" y="1781568"/>
                </a:lnTo>
                <a:lnTo>
                  <a:pt x="3089" y="1737541"/>
                </a:lnTo>
                <a:lnTo>
                  <a:pt x="0" y="1691639"/>
                </a:lnTo>
                <a:lnTo>
                  <a:pt x="0" y="338327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90075" y="3882390"/>
            <a:ext cx="4344035" cy="1173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scans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UDP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ports.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Bo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90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-21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9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4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be 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mixed.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77628" y="3052572"/>
            <a:ext cx="3429000" cy="680085"/>
          </a:xfrm>
          <a:custGeom>
            <a:avLst/>
            <a:gdLst/>
            <a:ahLst/>
            <a:cxnLst/>
            <a:rect l="l" t="t" r="r" b="b"/>
            <a:pathLst>
              <a:path w="3429000" h="680085">
                <a:moveTo>
                  <a:pt x="3315716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3"/>
                </a:lnTo>
                <a:lnTo>
                  <a:pt x="0" y="566419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3" y="679703"/>
                </a:lnTo>
                <a:lnTo>
                  <a:pt x="3315716" y="679703"/>
                </a:lnTo>
                <a:lnTo>
                  <a:pt x="3359830" y="670808"/>
                </a:lnTo>
                <a:lnTo>
                  <a:pt x="3395837" y="646541"/>
                </a:lnTo>
                <a:lnTo>
                  <a:pt x="3420104" y="610534"/>
                </a:lnTo>
                <a:lnTo>
                  <a:pt x="3429000" y="566419"/>
                </a:lnTo>
                <a:lnTo>
                  <a:pt x="3429000" y="113283"/>
                </a:lnTo>
                <a:lnTo>
                  <a:pt x="3420104" y="69169"/>
                </a:lnTo>
                <a:lnTo>
                  <a:pt x="3395837" y="33162"/>
                </a:lnTo>
                <a:lnTo>
                  <a:pt x="3359830" y="8895"/>
                </a:lnTo>
                <a:lnTo>
                  <a:pt x="33157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0126" y="3197098"/>
            <a:ext cx="20631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UDP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scans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(-sU)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7285" y="6236970"/>
            <a:ext cx="4932045" cy="2030095"/>
          </a:xfrm>
          <a:custGeom>
            <a:avLst/>
            <a:gdLst/>
            <a:ahLst/>
            <a:cxnLst/>
            <a:rect l="l" t="t" r="r" b="b"/>
            <a:pathLst>
              <a:path w="4932045" h="2030095">
                <a:moveTo>
                  <a:pt x="0" y="338327"/>
                </a:moveTo>
                <a:lnTo>
                  <a:pt x="3089" y="292426"/>
                </a:lnTo>
                <a:lnTo>
                  <a:pt x="12087" y="248399"/>
                </a:lnTo>
                <a:lnTo>
                  <a:pt x="26592" y="206650"/>
                </a:lnTo>
                <a:lnTo>
                  <a:pt x="46199" y="167583"/>
                </a:lnTo>
                <a:lnTo>
                  <a:pt x="70505" y="131601"/>
                </a:lnTo>
                <a:lnTo>
                  <a:pt x="99107" y="99107"/>
                </a:lnTo>
                <a:lnTo>
                  <a:pt x="131601" y="70505"/>
                </a:lnTo>
                <a:lnTo>
                  <a:pt x="167583" y="46199"/>
                </a:lnTo>
                <a:lnTo>
                  <a:pt x="206650" y="26592"/>
                </a:lnTo>
                <a:lnTo>
                  <a:pt x="248399" y="12087"/>
                </a:lnTo>
                <a:lnTo>
                  <a:pt x="292426" y="3089"/>
                </a:lnTo>
                <a:lnTo>
                  <a:pt x="338327" y="0"/>
                </a:lnTo>
                <a:lnTo>
                  <a:pt x="4593336" y="0"/>
                </a:lnTo>
                <a:lnTo>
                  <a:pt x="4639237" y="3089"/>
                </a:lnTo>
                <a:lnTo>
                  <a:pt x="4683264" y="12087"/>
                </a:lnTo>
                <a:lnTo>
                  <a:pt x="4725013" y="26592"/>
                </a:lnTo>
                <a:lnTo>
                  <a:pt x="4764080" y="46199"/>
                </a:lnTo>
                <a:lnTo>
                  <a:pt x="4800062" y="70505"/>
                </a:lnTo>
                <a:lnTo>
                  <a:pt x="4832556" y="99107"/>
                </a:lnTo>
                <a:lnTo>
                  <a:pt x="4861158" y="131601"/>
                </a:lnTo>
                <a:lnTo>
                  <a:pt x="4885464" y="167583"/>
                </a:lnTo>
                <a:lnTo>
                  <a:pt x="4905071" y="206650"/>
                </a:lnTo>
                <a:lnTo>
                  <a:pt x="4919576" y="248399"/>
                </a:lnTo>
                <a:lnTo>
                  <a:pt x="4928574" y="292426"/>
                </a:lnTo>
                <a:lnTo>
                  <a:pt x="4931664" y="338327"/>
                </a:lnTo>
                <a:lnTo>
                  <a:pt x="4931664" y="1691627"/>
                </a:lnTo>
                <a:lnTo>
                  <a:pt x="4928574" y="1737539"/>
                </a:lnTo>
                <a:lnTo>
                  <a:pt x="4919576" y="1781574"/>
                </a:lnTo>
                <a:lnTo>
                  <a:pt x="4905071" y="1823327"/>
                </a:lnTo>
                <a:lnTo>
                  <a:pt x="4885464" y="1862397"/>
                </a:lnTo>
                <a:lnTo>
                  <a:pt x="4861158" y="1898380"/>
                </a:lnTo>
                <a:lnTo>
                  <a:pt x="4832556" y="1930873"/>
                </a:lnTo>
                <a:lnTo>
                  <a:pt x="4800062" y="1959472"/>
                </a:lnTo>
                <a:lnTo>
                  <a:pt x="4764080" y="1983776"/>
                </a:lnTo>
                <a:lnTo>
                  <a:pt x="4725013" y="2003380"/>
                </a:lnTo>
                <a:lnTo>
                  <a:pt x="4683264" y="2017882"/>
                </a:lnTo>
                <a:lnTo>
                  <a:pt x="4639237" y="2026879"/>
                </a:lnTo>
                <a:lnTo>
                  <a:pt x="4593336" y="2029967"/>
                </a:lnTo>
                <a:lnTo>
                  <a:pt x="338327" y="2029967"/>
                </a:lnTo>
                <a:lnTo>
                  <a:pt x="292426" y="2026879"/>
                </a:lnTo>
                <a:lnTo>
                  <a:pt x="248399" y="2017882"/>
                </a:lnTo>
                <a:lnTo>
                  <a:pt x="206650" y="2003380"/>
                </a:lnTo>
                <a:lnTo>
                  <a:pt x="167583" y="1983776"/>
                </a:lnTo>
                <a:lnTo>
                  <a:pt x="131601" y="1959472"/>
                </a:lnTo>
                <a:lnTo>
                  <a:pt x="99107" y="1930873"/>
                </a:lnTo>
                <a:lnTo>
                  <a:pt x="70505" y="1898380"/>
                </a:lnTo>
                <a:lnTo>
                  <a:pt x="46199" y="1862397"/>
                </a:lnTo>
                <a:lnTo>
                  <a:pt x="26592" y="1823327"/>
                </a:lnTo>
                <a:lnTo>
                  <a:pt x="12087" y="1781574"/>
                </a:lnTo>
                <a:lnTo>
                  <a:pt x="3089" y="1737539"/>
                </a:lnTo>
                <a:lnTo>
                  <a:pt x="0" y="1691627"/>
                </a:lnTo>
                <a:lnTo>
                  <a:pt x="0" y="338327"/>
                </a:lnTo>
                <a:close/>
              </a:path>
            </a:pathLst>
          </a:custGeom>
          <a:ln w="28575">
            <a:solidFill>
              <a:srgbClr val="ED6C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48883" y="6881012"/>
            <a:ext cx="431546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6720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scans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1000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commonly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default.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29755" y="5859779"/>
            <a:ext cx="3429000" cy="680085"/>
          </a:xfrm>
          <a:custGeom>
            <a:avLst/>
            <a:gdLst/>
            <a:ahLst/>
            <a:cxnLst/>
            <a:rect l="l" t="t" r="r" b="b"/>
            <a:pathLst>
              <a:path w="3429000" h="680084">
                <a:moveTo>
                  <a:pt x="3315716" y="0"/>
                </a:moveTo>
                <a:lnTo>
                  <a:pt x="113284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4" y="679704"/>
                </a:lnTo>
                <a:lnTo>
                  <a:pt x="3315716" y="679704"/>
                </a:lnTo>
                <a:lnTo>
                  <a:pt x="3359830" y="670808"/>
                </a:lnTo>
                <a:lnTo>
                  <a:pt x="3395837" y="646541"/>
                </a:lnTo>
                <a:lnTo>
                  <a:pt x="3420104" y="610534"/>
                </a:lnTo>
                <a:lnTo>
                  <a:pt x="3429000" y="566420"/>
                </a:lnTo>
                <a:lnTo>
                  <a:pt x="3429000" y="113284"/>
                </a:lnTo>
                <a:lnTo>
                  <a:pt x="3420104" y="69169"/>
                </a:lnTo>
                <a:lnTo>
                  <a:pt x="3395837" y="33162"/>
                </a:lnTo>
                <a:lnTo>
                  <a:pt x="3359830" y="8895"/>
                </a:lnTo>
                <a:lnTo>
                  <a:pt x="331571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96073" y="6004686"/>
            <a:ext cx="1897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(-p)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4764" y="306451"/>
            <a:ext cx="5045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Service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Discovery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1973" y="1933193"/>
            <a:ext cx="10586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versions,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fingerprint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955" y="760476"/>
            <a:ext cx="698296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137029" y="6429755"/>
            <a:ext cx="11586210" cy="1319530"/>
            <a:chOff x="2137029" y="6429755"/>
            <a:chExt cx="11586210" cy="1319530"/>
          </a:xfrm>
        </p:grpSpPr>
        <p:sp>
          <p:nvSpPr>
            <p:cNvPr id="6" name="object 6"/>
            <p:cNvSpPr/>
            <p:nvPr/>
          </p:nvSpPr>
          <p:spPr>
            <a:xfrm>
              <a:off x="2146554" y="6717029"/>
              <a:ext cx="11567160" cy="1022985"/>
            </a:xfrm>
            <a:custGeom>
              <a:avLst/>
              <a:gdLst/>
              <a:ahLst/>
              <a:cxnLst/>
              <a:rect l="l" t="t" r="r" b="b"/>
              <a:pathLst>
                <a:path w="11567160" h="1022984">
                  <a:moveTo>
                    <a:pt x="0" y="170434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3" y="0"/>
                  </a:lnTo>
                  <a:lnTo>
                    <a:pt x="11396726" y="0"/>
                  </a:lnTo>
                  <a:lnTo>
                    <a:pt x="11442026" y="6089"/>
                  </a:lnTo>
                  <a:lnTo>
                    <a:pt x="11482737" y="23273"/>
                  </a:lnTo>
                  <a:lnTo>
                    <a:pt x="11517233" y="49926"/>
                  </a:lnTo>
                  <a:lnTo>
                    <a:pt x="11543886" y="84422"/>
                  </a:lnTo>
                  <a:lnTo>
                    <a:pt x="11561070" y="125133"/>
                  </a:lnTo>
                  <a:lnTo>
                    <a:pt x="11567160" y="170434"/>
                  </a:lnTo>
                  <a:lnTo>
                    <a:pt x="11567160" y="852170"/>
                  </a:lnTo>
                  <a:lnTo>
                    <a:pt x="11561070" y="897470"/>
                  </a:lnTo>
                  <a:lnTo>
                    <a:pt x="11543886" y="938181"/>
                  </a:lnTo>
                  <a:lnTo>
                    <a:pt x="11517233" y="972677"/>
                  </a:lnTo>
                  <a:lnTo>
                    <a:pt x="11482737" y="999330"/>
                  </a:lnTo>
                  <a:lnTo>
                    <a:pt x="11442026" y="1016514"/>
                  </a:lnTo>
                  <a:lnTo>
                    <a:pt x="11396726" y="1022604"/>
                  </a:lnTo>
                  <a:lnTo>
                    <a:pt x="170433" y="1022604"/>
                  </a:lnTo>
                  <a:lnTo>
                    <a:pt x="125133" y="1016514"/>
                  </a:lnTo>
                  <a:lnTo>
                    <a:pt x="84422" y="999330"/>
                  </a:lnTo>
                  <a:lnTo>
                    <a:pt x="49926" y="972677"/>
                  </a:lnTo>
                  <a:lnTo>
                    <a:pt x="23273" y="938181"/>
                  </a:lnTo>
                  <a:lnTo>
                    <a:pt x="6089" y="897470"/>
                  </a:lnTo>
                  <a:lnTo>
                    <a:pt x="0" y="852170"/>
                  </a:lnTo>
                  <a:lnTo>
                    <a:pt x="0" y="170434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56688" y="6429755"/>
              <a:ext cx="574675" cy="573405"/>
            </a:xfrm>
            <a:custGeom>
              <a:avLst/>
              <a:gdLst/>
              <a:ahLst/>
              <a:cxnLst/>
              <a:rect l="l" t="t" r="r" b="b"/>
              <a:pathLst>
                <a:path w="574675" h="573404">
                  <a:moveTo>
                    <a:pt x="287274" y="0"/>
                  </a:moveTo>
                  <a:lnTo>
                    <a:pt x="240684" y="3749"/>
                  </a:lnTo>
                  <a:lnTo>
                    <a:pt x="196486" y="14606"/>
                  </a:lnTo>
                  <a:lnTo>
                    <a:pt x="155270" y="31978"/>
                  </a:lnTo>
                  <a:lnTo>
                    <a:pt x="117628" y="55278"/>
                  </a:lnTo>
                  <a:lnTo>
                    <a:pt x="84153" y="83915"/>
                  </a:lnTo>
                  <a:lnTo>
                    <a:pt x="55437" y="117299"/>
                  </a:lnTo>
                  <a:lnTo>
                    <a:pt x="32071" y="154840"/>
                  </a:lnTo>
                  <a:lnTo>
                    <a:pt x="14648" y="195949"/>
                  </a:lnTo>
                  <a:lnTo>
                    <a:pt x="3760" y="240036"/>
                  </a:lnTo>
                  <a:lnTo>
                    <a:pt x="0" y="286512"/>
                  </a:lnTo>
                  <a:lnTo>
                    <a:pt x="3760" y="332987"/>
                  </a:lnTo>
                  <a:lnTo>
                    <a:pt x="14648" y="377074"/>
                  </a:lnTo>
                  <a:lnTo>
                    <a:pt x="32071" y="418183"/>
                  </a:lnTo>
                  <a:lnTo>
                    <a:pt x="55437" y="455724"/>
                  </a:lnTo>
                  <a:lnTo>
                    <a:pt x="84153" y="489108"/>
                  </a:lnTo>
                  <a:lnTo>
                    <a:pt x="117628" y="517745"/>
                  </a:lnTo>
                  <a:lnTo>
                    <a:pt x="155270" y="541045"/>
                  </a:lnTo>
                  <a:lnTo>
                    <a:pt x="196486" y="558417"/>
                  </a:lnTo>
                  <a:lnTo>
                    <a:pt x="240684" y="569274"/>
                  </a:lnTo>
                  <a:lnTo>
                    <a:pt x="287274" y="573024"/>
                  </a:lnTo>
                  <a:lnTo>
                    <a:pt x="333863" y="569274"/>
                  </a:lnTo>
                  <a:lnTo>
                    <a:pt x="378061" y="558417"/>
                  </a:lnTo>
                  <a:lnTo>
                    <a:pt x="419277" y="541045"/>
                  </a:lnTo>
                  <a:lnTo>
                    <a:pt x="456919" y="517745"/>
                  </a:lnTo>
                  <a:lnTo>
                    <a:pt x="490394" y="489108"/>
                  </a:lnTo>
                  <a:lnTo>
                    <a:pt x="519110" y="455724"/>
                  </a:lnTo>
                  <a:lnTo>
                    <a:pt x="542476" y="418183"/>
                  </a:lnTo>
                  <a:lnTo>
                    <a:pt x="559899" y="377074"/>
                  </a:lnTo>
                  <a:lnTo>
                    <a:pt x="570787" y="332987"/>
                  </a:lnTo>
                  <a:lnTo>
                    <a:pt x="574548" y="286512"/>
                  </a:lnTo>
                  <a:lnTo>
                    <a:pt x="570787" y="240036"/>
                  </a:lnTo>
                  <a:lnTo>
                    <a:pt x="559899" y="195949"/>
                  </a:lnTo>
                  <a:lnTo>
                    <a:pt x="542476" y="154840"/>
                  </a:lnTo>
                  <a:lnTo>
                    <a:pt x="519110" y="117299"/>
                  </a:lnTo>
                  <a:lnTo>
                    <a:pt x="490394" y="83915"/>
                  </a:lnTo>
                  <a:lnTo>
                    <a:pt x="456919" y="55278"/>
                  </a:lnTo>
                  <a:lnTo>
                    <a:pt x="419277" y="31978"/>
                  </a:lnTo>
                  <a:lnTo>
                    <a:pt x="378061" y="14606"/>
                  </a:lnTo>
                  <a:lnTo>
                    <a:pt x="333863" y="3749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848" y="6499859"/>
              <a:ext cx="301751" cy="4312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989833" y="7043419"/>
            <a:ext cx="10524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latin typeface="Microsoft Sans Serif"/>
                <a:cs typeface="Microsoft Sans Serif"/>
              </a:rPr>
              <a:t>Fingerprinting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used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to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describe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systematic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examination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of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services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on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specific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host.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63511" y="2974848"/>
            <a:ext cx="2676525" cy="2677795"/>
            <a:chOff x="6763511" y="2974848"/>
            <a:chExt cx="2676525" cy="2677795"/>
          </a:xfrm>
        </p:grpSpPr>
        <p:sp>
          <p:nvSpPr>
            <p:cNvPr id="11" name="object 11"/>
            <p:cNvSpPr/>
            <p:nvPr/>
          </p:nvSpPr>
          <p:spPr>
            <a:xfrm>
              <a:off x="6763511" y="2974848"/>
              <a:ext cx="2676525" cy="2677795"/>
            </a:xfrm>
            <a:custGeom>
              <a:avLst/>
              <a:gdLst/>
              <a:ahLst/>
              <a:cxnLst/>
              <a:rect l="l" t="t" r="r" b="b"/>
              <a:pathLst>
                <a:path w="2676525" h="2677795">
                  <a:moveTo>
                    <a:pt x="1338072" y="0"/>
                  </a:moveTo>
                  <a:lnTo>
                    <a:pt x="1290078" y="845"/>
                  </a:lnTo>
                  <a:lnTo>
                    <a:pt x="1242510" y="3361"/>
                  </a:lnTo>
                  <a:lnTo>
                    <a:pt x="1195395" y="7521"/>
                  </a:lnTo>
                  <a:lnTo>
                    <a:pt x="1148762" y="13295"/>
                  </a:lnTo>
                  <a:lnTo>
                    <a:pt x="1102639" y="20656"/>
                  </a:lnTo>
                  <a:lnTo>
                    <a:pt x="1057055" y="29575"/>
                  </a:lnTo>
                  <a:lnTo>
                    <a:pt x="1012037" y="40024"/>
                  </a:lnTo>
                  <a:lnTo>
                    <a:pt x="967613" y="51974"/>
                  </a:lnTo>
                  <a:lnTo>
                    <a:pt x="923814" y="65397"/>
                  </a:lnTo>
                  <a:lnTo>
                    <a:pt x="880665" y="80266"/>
                  </a:lnTo>
                  <a:lnTo>
                    <a:pt x="838197" y="96550"/>
                  </a:lnTo>
                  <a:lnTo>
                    <a:pt x="796437" y="114223"/>
                  </a:lnTo>
                  <a:lnTo>
                    <a:pt x="755413" y="133256"/>
                  </a:lnTo>
                  <a:lnTo>
                    <a:pt x="715154" y="153620"/>
                  </a:lnTo>
                  <a:lnTo>
                    <a:pt x="675688" y="175288"/>
                  </a:lnTo>
                  <a:lnTo>
                    <a:pt x="637043" y="198230"/>
                  </a:lnTo>
                  <a:lnTo>
                    <a:pt x="599248" y="222419"/>
                  </a:lnTo>
                  <a:lnTo>
                    <a:pt x="562331" y="247826"/>
                  </a:lnTo>
                  <a:lnTo>
                    <a:pt x="526320" y="274423"/>
                  </a:lnTo>
                  <a:lnTo>
                    <a:pt x="491244" y="302182"/>
                  </a:lnTo>
                  <a:lnTo>
                    <a:pt x="457131" y="331074"/>
                  </a:lnTo>
                  <a:lnTo>
                    <a:pt x="424008" y="361070"/>
                  </a:lnTo>
                  <a:lnTo>
                    <a:pt x="391906" y="392144"/>
                  </a:lnTo>
                  <a:lnTo>
                    <a:pt x="360851" y="424265"/>
                  </a:lnTo>
                  <a:lnTo>
                    <a:pt x="330872" y="457407"/>
                  </a:lnTo>
                  <a:lnTo>
                    <a:pt x="301997" y="491540"/>
                  </a:lnTo>
                  <a:lnTo>
                    <a:pt x="274255" y="526637"/>
                  </a:lnTo>
                  <a:lnTo>
                    <a:pt x="247674" y="562669"/>
                  </a:lnTo>
                  <a:lnTo>
                    <a:pt x="222282" y="599607"/>
                  </a:lnTo>
                  <a:lnTo>
                    <a:pt x="198108" y="637424"/>
                  </a:lnTo>
                  <a:lnTo>
                    <a:pt x="175179" y="676090"/>
                  </a:lnTo>
                  <a:lnTo>
                    <a:pt x="153525" y="715579"/>
                  </a:lnTo>
                  <a:lnTo>
                    <a:pt x="133173" y="755861"/>
                  </a:lnTo>
                  <a:lnTo>
                    <a:pt x="114152" y="796907"/>
                  </a:lnTo>
                  <a:lnTo>
                    <a:pt x="96490" y="838691"/>
                  </a:lnTo>
                  <a:lnTo>
                    <a:pt x="80216" y="881183"/>
                  </a:lnTo>
                  <a:lnTo>
                    <a:pt x="65357" y="924355"/>
                  </a:lnTo>
                  <a:lnTo>
                    <a:pt x="51942" y="968179"/>
                  </a:lnTo>
                  <a:lnTo>
                    <a:pt x="39999" y="1012626"/>
                  </a:lnTo>
                  <a:lnTo>
                    <a:pt x="29556" y="1057668"/>
                  </a:lnTo>
                  <a:lnTo>
                    <a:pt x="20643" y="1103277"/>
                  </a:lnTo>
                  <a:lnTo>
                    <a:pt x="13287" y="1149425"/>
                  </a:lnTo>
                  <a:lnTo>
                    <a:pt x="7516" y="1196083"/>
                  </a:lnTo>
                  <a:lnTo>
                    <a:pt x="3359" y="1243222"/>
                  </a:lnTo>
                  <a:lnTo>
                    <a:pt x="844" y="1290815"/>
                  </a:lnTo>
                  <a:lnTo>
                    <a:pt x="0" y="1338834"/>
                  </a:lnTo>
                  <a:lnTo>
                    <a:pt x="844" y="1386852"/>
                  </a:lnTo>
                  <a:lnTo>
                    <a:pt x="3359" y="1434445"/>
                  </a:lnTo>
                  <a:lnTo>
                    <a:pt x="7516" y="1481584"/>
                  </a:lnTo>
                  <a:lnTo>
                    <a:pt x="13287" y="1528242"/>
                  </a:lnTo>
                  <a:lnTo>
                    <a:pt x="20643" y="1574390"/>
                  </a:lnTo>
                  <a:lnTo>
                    <a:pt x="29556" y="1619999"/>
                  </a:lnTo>
                  <a:lnTo>
                    <a:pt x="39999" y="1665041"/>
                  </a:lnTo>
                  <a:lnTo>
                    <a:pt x="51942" y="1709488"/>
                  </a:lnTo>
                  <a:lnTo>
                    <a:pt x="65357" y="1753312"/>
                  </a:lnTo>
                  <a:lnTo>
                    <a:pt x="80216" y="1796484"/>
                  </a:lnTo>
                  <a:lnTo>
                    <a:pt x="96490" y="1838976"/>
                  </a:lnTo>
                  <a:lnTo>
                    <a:pt x="114152" y="1880760"/>
                  </a:lnTo>
                  <a:lnTo>
                    <a:pt x="133173" y="1921806"/>
                  </a:lnTo>
                  <a:lnTo>
                    <a:pt x="153525" y="1962088"/>
                  </a:lnTo>
                  <a:lnTo>
                    <a:pt x="175179" y="2001577"/>
                  </a:lnTo>
                  <a:lnTo>
                    <a:pt x="198108" y="2040243"/>
                  </a:lnTo>
                  <a:lnTo>
                    <a:pt x="222282" y="2078060"/>
                  </a:lnTo>
                  <a:lnTo>
                    <a:pt x="247674" y="2114998"/>
                  </a:lnTo>
                  <a:lnTo>
                    <a:pt x="274255" y="2151030"/>
                  </a:lnTo>
                  <a:lnTo>
                    <a:pt x="301997" y="2186127"/>
                  </a:lnTo>
                  <a:lnTo>
                    <a:pt x="330872" y="2220260"/>
                  </a:lnTo>
                  <a:lnTo>
                    <a:pt x="360851" y="2253402"/>
                  </a:lnTo>
                  <a:lnTo>
                    <a:pt x="391906" y="2285523"/>
                  </a:lnTo>
                  <a:lnTo>
                    <a:pt x="424008" y="2316597"/>
                  </a:lnTo>
                  <a:lnTo>
                    <a:pt x="457131" y="2346593"/>
                  </a:lnTo>
                  <a:lnTo>
                    <a:pt x="491244" y="2375485"/>
                  </a:lnTo>
                  <a:lnTo>
                    <a:pt x="526320" y="2403244"/>
                  </a:lnTo>
                  <a:lnTo>
                    <a:pt x="562331" y="2429841"/>
                  </a:lnTo>
                  <a:lnTo>
                    <a:pt x="599248" y="2455248"/>
                  </a:lnTo>
                  <a:lnTo>
                    <a:pt x="637043" y="2479437"/>
                  </a:lnTo>
                  <a:lnTo>
                    <a:pt x="675688" y="2502379"/>
                  </a:lnTo>
                  <a:lnTo>
                    <a:pt x="715154" y="2524047"/>
                  </a:lnTo>
                  <a:lnTo>
                    <a:pt x="755413" y="2544411"/>
                  </a:lnTo>
                  <a:lnTo>
                    <a:pt x="796437" y="2563444"/>
                  </a:lnTo>
                  <a:lnTo>
                    <a:pt x="838197" y="2581117"/>
                  </a:lnTo>
                  <a:lnTo>
                    <a:pt x="880665" y="2597401"/>
                  </a:lnTo>
                  <a:lnTo>
                    <a:pt x="923814" y="2612270"/>
                  </a:lnTo>
                  <a:lnTo>
                    <a:pt x="967613" y="2625693"/>
                  </a:lnTo>
                  <a:lnTo>
                    <a:pt x="1012037" y="2637643"/>
                  </a:lnTo>
                  <a:lnTo>
                    <a:pt x="1057055" y="2648092"/>
                  </a:lnTo>
                  <a:lnTo>
                    <a:pt x="1102639" y="2657011"/>
                  </a:lnTo>
                  <a:lnTo>
                    <a:pt x="1148762" y="2664372"/>
                  </a:lnTo>
                  <a:lnTo>
                    <a:pt x="1195395" y="2670146"/>
                  </a:lnTo>
                  <a:lnTo>
                    <a:pt x="1242510" y="2674306"/>
                  </a:lnTo>
                  <a:lnTo>
                    <a:pt x="1290078" y="2676822"/>
                  </a:lnTo>
                  <a:lnTo>
                    <a:pt x="1338072" y="2677667"/>
                  </a:lnTo>
                  <a:lnTo>
                    <a:pt x="1386065" y="2676822"/>
                  </a:lnTo>
                  <a:lnTo>
                    <a:pt x="1433633" y="2674306"/>
                  </a:lnTo>
                  <a:lnTo>
                    <a:pt x="1480748" y="2670146"/>
                  </a:lnTo>
                  <a:lnTo>
                    <a:pt x="1527381" y="2664372"/>
                  </a:lnTo>
                  <a:lnTo>
                    <a:pt x="1573504" y="2657011"/>
                  </a:lnTo>
                  <a:lnTo>
                    <a:pt x="1619088" y="2648092"/>
                  </a:lnTo>
                  <a:lnTo>
                    <a:pt x="1664106" y="2637643"/>
                  </a:lnTo>
                  <a:lnTo>
                    <a:pt x="1708530" y="2625693"/>
                  </a:lnTo>
                  <a:lnTo>
                    <a:pt x="1752329" y="2612270"/>
                  </a:lnTo>
                  <a:lnTo>
                    <a:pt x="1795478" y="2597401"/>
                  </a:lnTo>
                  <a:lnTo>
                    <a:pt x="1837946" y="2581117"/>
                  </a:lnTo>
                  <a:lnTo>
                    <a:pt x="1879706" y="2563444"/>
                  </a:lnTo>
                  <a:lnTo>
                    <a:pt x="1920730" y="2544411"/>
                  </a:lnTo>
                  <a:lnTo>
                    <a:pt x="1960989" y="2524047"/>
                  </a:lnTo>
                  <a:lnTo>
                    <a:pt x="2000455" y="2502379"/>
                  </a:lnTo>
                  <a:lnTo>
                    <a:pt x="2039100" y="2479437"/>
                  </a:lnTo>
                  <a:lnTo>
                    <a:pt x="2076895" y="2455248"/>
                  </a:lnTo>
                  <a:lnTo>
                    <a:pt x="2113812" y="2429841"/>
                  </a:lnTo>
                  <a:lnTo>
                    <a:pt x="2149823" y="2403244"/>
                  </a:lnTo>
                  <a:lnTo>
                    <a:pt x="2184899" y="2375485"/>
                  </a:lnTo>
                  <a:lnTo>
                    <a:pt x="2219012" y="2346593"/>
                  </a:lnTo>
                  <a:lnTo>
                    <a:pt x="2252135" y="2316597"/>
                  </a:lnTo>
                  <a:lnTo>
                    <a:pt x="2284237" y="2285523"/>
                  </a:lnTo>
                  <a:lnTo>
                    <a:pt x="2315292" y="2253402"/>
                  </a:lnTo>
                  <a:lnTo>
                    <a:pt x="2345271" y="2220260"/>
                  </a:lnTo>
                  <a:lnTo>
                    <a:pt x="2374146" y="2186127"/>
                  </a:lnTo>
                  <a:lnTo>
                    <a:pt x="2401888" y="2151030"/>
                  </a:lnTo>
                  <a:lnTo>
                    <a:pt x="2428469" y="2114998"/>
                  </a:lnTo>
                  <a:lnTo>
                    <a:pt x="2453861" y="2078060"/>
                  </a:lnTo>
                  <a:lnTo>
                    <a:pt x="2478035" y="2040243"/>
                  </a:lnTo>
                  <a:lnTo>
                    <a:pt x="2500964" y="2001577"/>
                  </a:lnTo>
                  <a:lnTo>
                    <a:pt x="2522618" y="1962088"/>
                  </a:lnTo>
                  <a:lnTo>
                    <a:pt x="2542970" y="1921806"/>
                  </a:lnTo>
                  <a:lnTo>
                    <a:pt x="2561991" y="1880760"/>
                  </a:lnTo>
                  <a:lnTo>
                    <a:pt x="2579653" y="1838976"/>
                  </a:lnTo>
                  <a:lnTo>
                    <a:pt x="2595927" y="1796484"/>
                  </a:lnTo>
                  <a:lnTo>
                    <a:pt x="2610786" y="1753312"/>
                  </a:lnTo>
                  <a:lnTo>
                    <a:pt x="2624201" y="1709488"/>
                  </a:lnTo>
                  <a:lnTo>
                    <a:pt x="2636144" y="1665041"/>
                  </a:lnTo>
                  <a:lnTo>
                    <a:pt x="2646587" y="1619999"/>
                  </a:lnTo>
                  <a:lnTo>
                    <a:pt x="2655500" y="1574390"/>
                  </a:lnTo>
                  <a:lnTo>
                    <a:pt x="2662856" y="1528242"/>
                  </a:lnTo>
                  <a:lnTo>
                    <a:pt x="2668627" y="1481584"/>
                  </a:lnTo>
                  <a:lnTo>
                    <a:pt x="2672784" y="1434445"/>
                  </a:lnTo>
                  <a:lnTo>
                    <a:pt x="2675299" y="1386852"/>
                  </a:lnTo>
                  <a:lnTo>
                    <a:pt x="2676144" y="1338834"/>
                  </a:lnTo>
                  <a:lnTo>
                    <a:pt x="2675299" y="1290815"/>
                  </a:lnTo>
                  <a:lnTo>
                    <a:pt x="2672784" y="1243222"/>
                  </a:lnTo>
                  <a:lnTo>
                    <a:pt x="2668627" y="1196083"/>
                  </a:lnTo>
                  <a:lnTo>
                    <a:pt x="2662856" y="1149425"/>
                  </a:lnTo>
                  <a:lnTo>
                    <a:pt x="2655500" y="1103277"/>
                  </a:lnTo>
                  <a:lnTo>
                    <a:pt x="2646587" y="1057668"/>
                  </a:lnTo>
                  <a:lnTo>
                    <a:pt x="2636144" y="1012626"/>
                  </a:lnTo>
                  <a:lnTo>
                    <a:pt x="2624201" y="968179"/>
                  </a:lnTo>
                  <a:lnTo>
                    <a:pt x="2610786" y="924355"/>
                  </a:lnTo>
                  <a:lnTo>
                    <a:pt x="2595927" y="881183"/>
                  </a:lnTo>
                  <a:lnTo>
                    <a:pt x="2579653" y="838691"/>
                  </a:lnTo>
                  <a:lnTo>
                    <a:pt x="2561991" y="796907"/>
                  </a:lnTo>
                  <a:lnTo>
                    <a:pt x="2542970" y="755861"/>
                  </a:lnTo>
                  <a:lnTo>
                    <a:pt x="2522618" y="715579"/>
                  </a:lnTo>
                  <a:lnTo>
                    <a:pt x="2500964" y="676090"/>
                  </a:lnTo>
                  <a:lnTo>
                    <a:pt x="2478035" y="637424"/>
                  </a:lnTo>
                  <a:lnTo>
                    <a:pt x="2453861" y="599607"/>
                  </a:lnTo>
                  <a:lnTo>
                    <a:pt x="2428469" y="562669"/>
                  </a:lnTo>
                  <a:lnTo>
                    <a:pt x="2401888" y="526637"/>
                  </a:lnTo>
                  <a:lnTo>
                    <a:pt x="2374146" y="491540"/>
                  </a:lnTo>
                  <a:lnTo>
                    <a:pt x="2345271" y="457407"/>
                  </a:lnTo>
                  <a:lnTo>
                    <a:pt x="2315292" y="424265"/>
                  </a:lnTo>
                  <a:lnTo>
                    <a:pt x="2284237" y="392144"/>
                  </a:lnTo>
                  <a:lnTo>
                    <a:pt x="2252135" y="361070"/>
                  </a:lnTo>
                  <a:lnTo>
                    <a:pt x="2219012" y="331074"/>
                  </a:lnTo>
                  <a:lnTo>
                    <a:pt x="2184899" y="302182"/>
                  </a:lnTo>
                  <a:lnTo>
                    <a:pt x="2149823" y="274423"/>
                  </a:lnTo>
                  <a:lnTo>
                    <a:pt x="2113812" y="247826"/>
                  </a:lnTo>
                  <a:lnTo>
                    <a:pt x="2076895" y="222419"/>
                  </a:lnTo>
                  <a:lnTo>
                    <a:pt x="2039100" y="198230"/>
                  </a:lnTo>
                  <a:lnTo>
                    <a:pt x="2000455" y="175288"/>
                  </a:lnTo>
                  <a:lnTo>
                    <a:pt x="1960989" y="153620"/>
                  </a:lnTo>
                  <a:lnTo>
                    <a:pt x="1920730" y="133256"/>
                  </a:lnTo>
                  <a:lnTo>
                    <a:pt x="1879706" y="114223"/>
                  </a:lnTo>
                  <a:lnTo>
                    <a:pt x="1837946" y="96550"/>
                  </a:lnTo>
                  <a:lnTo>
                    <a:pt x="1795478" y="80266"/>
                  </a:lnTo>
                  <a:lnTo>
                    <a:pt x="1752329" y="65397"/>
                  </a:lnTo>
                  <a:lnTo>
                    <a:pt x="1708530" y="51974"/>
                  </a:lnTo>
                  <a:lnTo>
                    <a:pt x="1664106" y="40024"/>
                  </a:lnTo>
                  <a:lnTo>
                    <a:pt x="1619088" y="29575"/>
                  </a:lnTo>
                  <a:lnTo>
                    <a:pt x="1573504" y="20656"/>
                  </a:lnTo>
                  <a:lnTo>
                    <a:pt x="1527381" y="13295"/>
                  </a:lnTo>
                  <a:lnTo>
                    <a:pt x="1480748" y="7521"/>
                  </a:lnTo>
                  <a:lnTo>
                    <a:pt x="1433633" y="3361"/>
                  </a:lnTo>
                  <a:lnTo>
                    <a:pt x="1386065" y="845"/>
                  </a:lnTo>
                  <a:lnTo>
                    <a:pt x="133807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031" y="3680460"/>
              <a:ext cx="1264920" cy="1266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4764" y="306451"/>
            <a:ext cx="5045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3E3E3E"/>
                </a:solidFill>
              </a:rPr>
              <a:t>Service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5" dirty="0">
                <a:solidFill>
                  <a:srgbClr val="3E3E3E"/>
                </a:solidFill>
              </a:rPr>
              <a:t>Discovery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7047" y="1882292"/>
            <a:ext cx="122021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6900" marR="5080" indent="-4394835">
              <a:lnSpc>
                <a:spcPct val="114999"/>
              </a:lnSpc>
              <a:spcBef>
                <a:spcPts val="10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Once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been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identified,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Nmap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-sV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-A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switch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probe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955" y="760476"/>
            <a:ext cx="698296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80435" y="4113555"/>
            <a:ext cx="185166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 marR="5080" indent="-132715">
              <a:lnSpc>
                <a:spcPct val="114199"/>
              </a:lnSpc>
              <a:spcBef>
                <a:spcPts val="100"/>
              </a:spcBef>
            </a:pP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F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printi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g 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0690" y="3242601"/>
            <a:ext cx="2631440" cy="2611755"/>
          </a:xfrm>
          <a:custGeom>
            <a:avLst/>
            <a:gdLst/>
            <a:ahLst/>
            <a:cxnLst/>
            <a:rect l="l" t="t" r="r" b="b"/>
            <a:pathLst>
              <a:path w="2631440" h="2611754">
                <a:moveTo>
                  <a:pt x="249377" y="624166"/>
                </a:moveTo>
                <a:lnTo>
                  <a:pt x="216611" y="591781"/>
                </a:lnTo>
                <a:lnTo>
                  <a:pt x="190373" y="632548"/>
                </a:lnTo>
                <a:lnTo>
                  <a:pt x="165836" y="674065"/>
                </a:lnTo>
                <a:lnTo>
                  <a:pt x="142989" y="716267"/>
                </a:lnTo>
                <a:lnTo>
                  <a:pt x="121843" y="759129"/>
                </a:lnTo>
                <a:lnTo>
                  <a:pt x="102387" y="802589"/>
                </a:lnTo>
                <a:lnTo>
                  <a:pt x="84620" y="846582"/>
                </a:lnTo>
                <a:lnTo>
                  <a:pt x="68541" y="891082"/>
                </a:lnTo>
                <a:lnTo>
                  <a:pt x="54152" y="936028"/>
                </a:lnTo>
                <a:lnTo>
                  <a:pt x="41465" y="981379"/>
                </a:lnTo>
                <a:lnTo>
                  <a:pt x="30467" y="1027074"/>
                </a:lnTo>
                <a:lnTo>
                  <a:pt x="21158" y="1073073"/>
                </a:lnTo>
                <a:lnTo>
                  <a:pt x="13538" y="1119314"/>
                </a:lnTo>
                <a:lnTo>
                  <a:pt x="7620" y="1165758"/>
                </a:lnTo>
                <a:lnTo>
                  <a:pt x="3390" y="1212354"/>
                </a:lnTo>
                <a:lnTo>
                  <a:pt x="850" y="1259039"/>
                </a:lnTo>
                <a:lnTo>
                  <a:pt x="0" y="1305775"/>
                </a:lnTo>
                <a:lnTo>
                  <a:pt x="850" y="1352524"/>
                </a:lnTo>
                <a:lnTo>
                  <a:pt x="3390" y="1399209"/>
                </a:lnTo>
                <a:lnTo>
                  <a:pt x="7620" y="1445806"/>
                </a:lnTo>
                <a:lnTo>
                  <a:pt x="13538" y="1492250"/>
                </a:lnTo>
                <a:lnTo>
                  <a:pt x="21158" y="1538490"/>
                </a:lnTo>
                <a:lnTo>
                  <a:pt x="30467" y="1584490"/>
                </a:lnTo>
                <a:lnTo>
                  <a:pt x="41465" y="1630184"/>
                </a:lnTo>
                <a:lnTo>
                  <a:pt x="54152" y="1675536"/>
                </a:lnTo>
                <a:lnTo>
                  <a:pt x="68541" y="1720481"/>
                </a:lnTo>
                <a:lnTo>
                  <a:pt x="84620" y="1764982"/>
                </a:lnTo>
                <a:lnTo>
                  <a:pt x="102387" y="1808975"/>
                </a:lnTo>
                <a:lnTo>
                  <a:pt x="121843" y="1852434"/>
                </a:lnTo>
                <a:lnTo>
                  <a:pt x="142989" y="1895297"/>
                </a:lnTo>
                <a:lnTo>
                  <a:pt x="165836" y="1937499"/>
                </a:lnTo>
                <a:lnTo>
                  <a:pt x="190373" y="1979015"/>
                </a:lnTo>
                <a:lnTo>
                  <a:pt x="216611" y="2019769"/>
                </a:lnTo>
                <a:lnTo>
                  <a:pt x="249377" y="1987384"/>
                </a:lnTo>
                <a:lnTo>
                  <a:pt x="223354" y="1945551"/>
                </a:lnTo>
                <a:lnTo>
                  <a:pt x="199136" y="1902955"/>
                </a:lnTo>
                <a:lnTo>
                  <a:pt x="176707" y="1859686"/>
                </a:lnTo>
                <a:lnTo>
                  <a:pt x="156083" y="1815769"/>
                </a:lnTo>
                <a:lnTo>
                  <a:pt x="137236" y="1771269"/>
                </a:lnTo>
                <a:lnTo>
                  <a:pt x="120192" y="1726234"/>
                </a:lnTo>
                <a:lnTo>
                  <a:pt x="104952" y="1680718"/>
                </a:lnTo>
                <a:lnTo>
                  <a:pt x="91490" y="1634782"/>
                </a:lnTo>
                <a:lnTo>
                  <a:pt x="79832" y="1588477"/>
                </a:lnTo>
                <a:lnTo>
                  <a:pt x="69964" y="1541843"/>
                </a:lnTo>
                <a:lnTo>
                  <a:pt x="61887" y="1494955"/>
                </a:lnTo>
                <a:lnTo>
                  <a:pt x="55613" y="1447850"/>
                </a:lnTo>
                <a:lnTo>
                  <a:pt x="51130" y="1400581"/>
                </a:lnTo>
                <a:lnTo>
                  <a:pt x="48437" y="1353210"/>
                </a:lnTo>
                <a:lnTo>
                  <a:pt x="47536" y="1305788"/>
                </a:lnTo>
                <a:lnTo>
                  <a:pt x="48437" y="1258354"/>
                </a:lnTo>
                <a:lnTo>
                  <a:pt x="51130" y="1210983"/>
                </a:lnTo>
                <a:lnTo>
                  <a:pt x="55613" y="1163713"/>
                </a:lnTo>
                <a:lnTo>
                  <a:pt x="61887" y="1116609"/>
                </a:lnTo>
                <a:lnTo>
                  <a:pt x="69964" y="1069721"/>
                </a:lnTo>
                <a:lnTo>
                  <a:pt x="79832" y="1023086"/>
                </a:lnTo>
                <a:lnTo>
                  <a:pt x="91490" y="976782"/>
                </a:lnTo>
                <a:lnTo>
                  <a:pt x="104952" y="930846"/>
                </a:lnTo>
                <a:lnTo>
                  <a:pt x="120192" y="885329"/>
                </a:lnTo>
                <a:lnTo>
                  <a:pt x="137236" y="840295"/>
                </a:lnTo>
                <a:lnTo>
                  <a:pt x="156083" y="795794"/>
                </a:lnTo>
                <a:lnTo>
                  <a:pt x="176707" y="751878"/>
                </a:lnTo>
                <a:lnTo>
                  <a:pt x="199136" y="708609"/>
                </a:lnTo>
                <a:lnTo>
                  <a:pt x="223354" y="666013"/>
                </a:lnTo>
                <a:lnTo>
                  <a:pt x="249377" y="624166"/>
                </a:lnTo>
                <a:close/>
              </a:path>
              <a:path w="2631440" h="2611754">
                <a:moveTo>
                  <a:pt x="1084529" y="2372576"/>
                </a:moveTo>
                <a:lnTo>
                  <a:pt x="1036281" y="2361082"/>
                </a:lnTo>
                <a:lnTo>
                  <a:pt x="988910" y="2347518"/>
                </a:lnTo>
                <a:lnTo>
                  <a:pt x="942454" y="2331974"/>
                </a:lnTo>
                <a:lnTo>
                  <a:pt x="896962" y="2314460"/>
                </a:lnTo>
                <a:lnTo>
                  <a:pt x="852474" y="2295055"/>
                </a:lnTo>
                <a:lnTo>
                  <a:pt x="809053" y="2273795"/>
                </a:lnTo>
                <a:lnTo>
                  <a:pt x="766749" y="2250744"/>
                </a:lnTo>
                <a:lnTo>
                  <a:pt x="725601" y="2225929"/>
                </a:lnTo>
                <a:lnTo>
                  <a:pt x="685685" y="2199424"/>
                </a:lnTo>
                <a:lnTo>
                  <a:pt x="647014" y="2171255"/>
                </a:lnTo>
                <a:lnTo>
                  <a:pt x="609676" y="2141486"/>
                </a:lnTo>
                <a:lnTo>
                  <a:pt x="573684" y="2110168"/>
                </a:lnTo>
                <a:lnTo>
                  <a:pt x="539115" y="2077351"/>
                </a:lnTo>
                <a:lnTo>
                  <a:pt x="506018" y="2043087"/>
                </a:lnTo>
                <a:lnTo>
                  <a:pt x="474433" y="2007412"/>
                </a:lnTo>
                <a:lnTo>
                  <a:pt x="444411" y="1970379"/>
                </a:lnTo>
                <a:lnTo>
                  <a:pt x="416013" y="1932051"/>
                </a:lnTo>
                <a:lnTo>
                  <a:pt x="389267" y="1892465"/>
                </a:lnTo>
                <a:lnTo>
                  <a:pt x="364248" y="1851685"/>
                </a:lnTo>
                <a:lnTo>
                  <a:pt x="340995" y="1809737"/>
                </a:lnTo>
                <a:lnTo>
                  <a:pt x="319557" y="1766697"/>
                </a:lnTo>
                <a:lnTo>
                  <a:pt x="299986" y="1722602"/>
                </a:lnTo>
                <a:lnTo>
                  <a:pt x="282333" y="1677504"/>
                </a:lnTo>
                <a:lnTo>
                  <a:pt x="266636" y="1631442"/>
                </a:lnTo>
                <a:lnTo>
                  <a:pt x="252971" y="1584477"/>
                </a:lnTo>
                <a:lnTo>
                  <a:pt x="241376" y="1536661"/>
                </a:lnTo>
                <a:lnTo>
                  <a:pt x="202133" y="1536661"/>
                </a:lnTo>
                <a:lnTo>
                  <a:pt x="213347" y="1585226"/>
                </a:lnTo>
                <a:lnTo>
                  <a:pt x="226606" y="1632940"/>
                </a:lnTo>
                <a:lnTo>
                  <a:pt x="241871" y="1679752"/>
                </a:lnTo>
                <a:lnTo>
                  <a:pt x="259092" y="1725625"/>
                </a:lnTo>
                <a:lnTo>
                  <a:pt x="278218" y="1770494"/>
                </a:lnTo>
                <a:lnTo>
                  <a:pt x="299199" y="1814347"/>
                </a:lnTo>
                <a:lnTo>
                  <a:pt x="321983" y="1857095"/>
                </a:lnTo>
                <a:lnTo>
                  <a:pt x="346544" y="1898726"/>
                </a:lnTo>
                <a:lnTo>
                  <a:pt x="372821" y="1939175"/>
                </a:lnTo>
                <a:lnTo>
                  <a:pt x="400748" y="1978393"/>
                </a:lnTo>
                <a:lnTo>
                  <a:pt x="430314" y="2016340"/>
                </a:lnTo>
                <a:lnTo>
                  <a:pt x="461441" y="2052955"/>
                </a:lnTo>
                <a:lnTo>
                  <a:pt x="494093" y="2088210"/>
                </a:lnTo>
                <a:lnTo>
                  <a:pt x="528218" y="2122043"/>
                </a:lnTo>
                <a:lnTo>
                  <a:pt x="563778" y="2154415"/>
                </a:lnTo>
                <a:lnTo>
                  <a:pt x="600722" y="2185276"/>
                </a:lnTo>
                <a:lnTo>
                  <a:pt x="638987" y="2214588"/>
                </a:lnTo>
                <a:lnTo>
                  <a:pt x="678548" y="2242274"/>
                </a:lnTo>
                <a:lnTo>
                  <a:pt x="719340" y="2268321"/>
                </a:lnTo>
                <a:lnTo>
                  <a:pt x="761326" y="2292667"/>
                </a:lnTo>
                <a:lnTo>
                  <a:pt x="804456" y="2315260"/>
                </a:lnTo>
                <a:lnTo>
                  <a:pt x="848677" y="2336050"/>
                </a:lnTo>
                <a:lnTo>
                  <a:pt x="893940" y="2355011"/>
                </a:lnTo>
                <a:lnTo>
                  <a:pt x="940206" y="2372068"/>
                </a:lnTo>
                <a:lnTo>
                  <a:pt x="987425" y="2387193"/>
                </a:lnTo>
                <a:lnTo>
                  <a:pt x="1035545" y="2400338"/>
                </a:lnTo>
                <a:lnTo>
                  <a:pt x="1084529" y="2411438"/>
                </a:lnTo>
                <a:lnTo>
                  <a:pt x="1084529" y="2372576"/>
                </a:lnTo>
                <a:close/>
              </a:path>
              <a:path w="2631440" h="2611754">
                <a:moveTo>
                  <a:pt x="1084529" y="200113"/>
                </a:moveTo>
                <a:lnTo>
                  <a:pt x="1035545" y="211277"/>
                </a:lnTo>
                <a:lnTo>
                  <a:pt x="987425" y="224459"/>
                </a:lnTo>
                <a:lnTo>
                  <a:pt x="940206" y="239649"/>
                </a:lnTo>
                <a:lnTo>
                  <a:pt x="893940" y="256781"/>
                </a:lnTo>
                <a:lnTo>
                  <a:pt x="848677" y="275793"/>
                </a:lnTo>
                <a:lnTo>
                  <a:pt x="804456" y="296672"/>
                </a:lnTo>
                <a:lnTo>
                  <a:pt x="761326" y="319341"/>
                </a:lnTo>
                <a:lnTo>
                  <a:pt x="719340" y="343776"/>
                </a:lnTo>
                <a:lnTo>
                  <a:pt x="678548" y="369900"/>
                </a:lnTo>
                <a:lnTo>
                  <a:pt x="638987" y="397700"/>
                </a:lnTo>
                <a:lnTo>
                  <a:pt x="600722" y="427101"/>
                </a:lnTo>
                <a:lnTo>
                  <a:pt x="563778" y="458063"/>
                </a:lnTo>
                <a:lnTo>
                  <a:pt x="528218" y="490550"/>
                </a:lnTo>
                <a:lnTo>
                  <a:pt x="494093" y="524510"/>
                </a:lnTo>
                <a:lnTo>
                  <a:pt x="461441" y="559879"/>
                </a:lnTo>
                <a:lnTo>
                  <a:pt x="430314" y="596633"/>
                </a:lnTo>
                <a:lnTo>
                  <a:pt x="400748" y="634707"/>
                </a:lnTo>
                <a:lnTo>
                  <a:pt x="372821" y="674052"/>
                </a:lnTo>
                <a:lnTo>
                  <a:pt x="346544" y="714641"/>
                </a:lnTo>
                <a:lnTo>
                  <a:pt x="321983" y="756412"/>
                </a:lnTo>
                <a:lnTo>
                  <a:pt x="299199" y="799312"/>
                </a:lnTo>
                <a:lnTo>
                  <a:pt x="278218" y="843305"/>
                </a:lnTo>
                <a:lnTo>
                  <a:pt x="259092" y="888339"/>
                </a:lnTo>
                <a:lnTo>
                  <a:pt x="241871" y="934364"/>
                </a:lnTo>
                <a:lnTo>
                  <a:pt x="226606" y="981341"/>
                </a:lnTo>
                <a:lnTo>
                  <a:pt x="213347" y="1029220"/>
                </a:lnTo>
                <a:lnTo>
                  <a:pt x="202133" y="1077937"/>
                </a:lnTo>
                <a:lnTo>
                  <a:pt x="241376" y="1077937"/>
                </a:lnTo>
                <a:lnTo>
                  <a:pt x="252971" y="1029970"/>
                </a:lnTo>
                <a:lnTo>
                  <a:pt x="266636" y="982853"/>
                </a:lnTo>
                <a:lnTo>
                  <a:pt x="282333" y="936637"/>
                </a:lnTo>
                <a:lnTo>
                  <a:pt x="299986" y="891387"/>
                </a:lnTo>
                <a:lnTo>
                  <a:pt x="319557" y="847140"/>
                </a:lnTo>
                <a:lnTo>
                  <a:pt x="340995" y="803948"/>
                </a:lnTo>
                <a:lnTo>
                  <a:pt x="364248" y="761860"/>
                </a:lnTo>
                <a:lnTo>
                  <a:pt x="389267" y="720940"/>
                </a:lnTo>
                <a:lnTo>
                  <a:pt x="416013" y="681228"/>
                </a:lnTo>
                <a:lnTo>
                  <a:pt x="444411" y="642759"/>
                </a:lnTo>
                <a:lnTo>
                  <a:pt x="474433" y="605599"/>
                </a:lnTo>
                <a:lnTo>
                  <a:pt x="506018" y="569810"/>
                </a:lnTo>
                <a:lnTo>
                  <a:pt x="539127" y="535419"/>
                </a:lnTo>
                <a:lnTo>
                  <a:pt x="573684" y="502488"/>
                </a:lnTo>
                <a:lnTo>
                  <a:pt x="609676" y="471055"/>
                </a:lnTo>
                <a:lnTo>
                  <a:pt x="647014" y="441185"/>
                </a:lnTo>
                <a:lnTo>
                  <a:pt x="685685" y="412915"/>
                </a:lnTo>
                <a:lnTo>
                  <a:pt x="725601" y="386308"/>
                </a:lnTo>
                <a:lnTo>
                  <a:pt x="766749" y="361416"/>
                </a:lnTo>
                <a:lnTo>
                  <a:pt x="809053" y="338277"/>
                </a:lnTo>
                <a:lnTo>
                  <a:pt x="852474" y="316941"/>
                </a:lnTo>
                <a:lnTo>
                  <a:pt x="896962" y="297459"/>
                </a:lnTo>
                <a:lnTo>
                  <a:pt x="942454" y="279882"/>
                </a:lnTo>
                <a:lnTo>
                  <a:pt x="988910" y="264274"/>
                </a:lnTo>
                <a:lnTo>
                  <a:pt x="1036281" y="250659"/>
                </a:lnTo>
                <a:lnTo>
                  <a:pt x="1084529" y="239102"/>
                </a:lnTo>
                <a:lnTo>
                  <a:pt x="1084529" y="200113"/>
                </a:lnTo>
                <a:close/>
              </a:path>
              <a:path w="2631440" h="2611754">
                <a:moveTo>
                  <a:pt x="2037029" y="2398103"/>
                </a:moveTo>
                <a:lnTo>
                  <a:pt x="2004390" y="2365718"/>
                </a:lnTo>
                <a:lnTo>
                  <a:pt x="1962188" y="2391359"/>
                </a:lnTo>
                <a:lnTo>
                  <a:pt x="1919224" y="2415222"/>
                </a:lnTo>
                <a:lnTo>
                  <a:pt x="1875586" y="2437320"/>
                </a:lnTo>
                <a:lnTo>
                  <a:pt x="1831289" y="2457653"/>
                </a:lnTo>
                <a:lnTo>
                  <a:pt x="1786407" y="2476208"/>
                </a:lnTo>
                <a:lnTo>
                  <a:pt x="1740992" y="2493010"/>
                </a:lnTo>
                <a:lnTo>
                  <a:pt x="1695081" y="2508034"/>
                </a:lnTo>
                <a:lnTo>
                  <a:pt x="1648752" y="2521293"/>
                </a:lnTo>
                <a:lnTo>
                  <a:pt x="1602054" y="2532786"/>
                </a:lnTo>
                <a:lnTo>
                  <a:pt x="1555026" y="2542514"/>
                </a:lnTo>
                <a:lnTo>
                  <a:pt x="1507718" y="2550464"/>
                </a:lnTo>
                <a:lnTo>
                  <a:pt x="1460220" y="2556649"/>
                </a:lnTo>
                <a:lnTo>
                  <a:pt x="1412544" y="2561069"/>
                </a:lnTo>
                <a:lnTo>
                  <a:pt x="1364767" y="2563723"/>
                </a:lnTo>
                <a:lnTo>
                  <a:pt x="1316939" y="2564600"/>
                </a:lnTo>
                <a:lnTo>
                  <a:pt x="1269098" y="2563723"/>
                </a:lnTo>
                <a:lnTo>
                  <a:pt x="1221320" y="2561069"/>
                </a:lnTo>
                <a:lnTo>
                  <a:pt x="1173657" y="2556649"/>
                </a:lnTo>
                <a:lnTo>
                  <a:pt x="1126147" y="2550464"/>
                </a:lnTo>
                <a:lnTo>
                  <a:pt x="1078839" y="2542514"/>
                </a:lnTo>
                <a:lnTo>
                  <a:pt x="1031824" y="2532786"/>
                </a:lnTo>
                <a:lnTo>
                  <a:pt x="985113" y="2521293"/>
                </a:lnTo>
                <a:lnTo>
                  <a:pt x="938784" y="2508034"/>
                </a:lnTo>
                <a:lnTo>
                  <a:pt x="892886" y="2493010"/>
                </a:lnTo>
                <a:lnTo>
                  <a:pt x="847458" y="2476208"/>
                </a:lnTo>
                <a:lnTo>
                  <a:pt x="802576" y="2457653"/>
                </a:lnTo>
                <a:lnTo>
                  <a:pt x="758291" y="2437320"/>
                </a:lnTo>
                <a:lnTo>
                  <a:pt x="714641" y="2415222"/>
                </a:lnTo>
                <a:lnTo>
                  <a:pt x="671677" y="2391359"/>
                </a:lnTo>
                <a:lnTo>
                  <a:pt x="629488" y="2365718"/>
                </a:lnTo>
                <a:lnTo>
                  <a:pt x="596849" y="2398103"/>
                </a:lnTo>
                <a:lnTo>
                  <a:pt x="637959" y="2423960"/>
                </a:lnTo>
                <a:lnTo>
                  <a:pt x="679818" y="2448141"/>
                </a:lnTo>
                <a:lnTo>
                  <a:pt x="722388" y="2470645"/>
                </a:lnTo>
                <a:lnTo>
                  <a:pt x="765619" y="2491498"/>
                </a:lnTo>
                <a:lnTo>
                  <a:pt x="809434" y="2510675"/>
                </a:lnTo>
                <a:lnTo>
                  <a:pt x="853821" y="2528189"/>
                </a:lnTo>
                <a:lnTo>
                  <a:pt x="898702" y="2544026"/>
                </a:lnTo>
                <a:lnTo>
                  <a:pt x="944029" y="2558199"/>
                </a:lnTo>
                <a:lnTo>
                  <a:pt x="989761" y="2570708"/>
                </a:lnTo>
                <a:lnTo>
                  <a:pt x="1035850" y="2581541"/>
                </a:lnTo>
                <a:lnTo>
                  <a:pt x="1082230" y="2590723"/>
                </a:lnTo>
                <a:lnTo>
                  <a:pt x="1128877" y="2598229"/>
                </a:lnTo>
                <a:lnTo>
                  <a:pt x="1175715" y="2604058"/>
                </a:lnTo>
                <a:lnTo>
                  <a:pt x="1222705" y="2608224"/>
                </a:lnTo>
                <a:lnTo>
                  <a:pt x="1269796" y="2610726"/>
                </a:lnTo>
                <a:lnTo>
                  <a:pt x="1316939" y="2611564"/>
                </a:lnTo>
                <a:lnTo>
                  <a:pt x="1364068" y="2610726"/>
                </a:lnTo>
                <a:lnTo>
                  <a:pt x="1411160" y="2608224"/>
                </a:lnTo>
                <a:lnTo>
                  <a:pt x="1458150" y="2604058"/>
                </a:lnTo>
                <a:lnTo>
                  <a:pt x="1504988" y="2598229"/>
                </a:lnTo>
                <a:lnTo>
                  <a:pt x="1551635" y="2590723"/>
                </a:lnTo>
                <a:lnTo>
                  <a:pt x="1598015" y="2581541"/>
                </a:lnTo>
                <a:lnTo>
                  <a:pt x="1644103" y="2570708"/>
                </a:lnTo>
                <a:lnTo>
                  <a:pt x="1689836" y="2558199"/>
                </a:lnTo>
                <a:lnTo>
                  <a:pt x="1735162" y="2544026"/>
                </a:lnTo>
                <a:lnTo>
                  <a:pt x="1780044" y="2528189"/>
                </a:lnTo>
                <a:lnTo>
                  <a:pt x="1824431" y="2510675"/>
                </a:lnTo>
                <a:lnTo>
                  <a:pt x="1868246" y="2491498"/>
                </a:lnTo>
                <a:lnTo>
                  <a:pt x="1911477" y="2470645"/>
                </a:lnTo>
                <a:lnTo>
                  <a:pt x="1954047" y="2448141"/>
                </a:lnTo>
                <a:lnTo>
                  <a:pt x="1995906" y="2423960"/>
                </a:lnTo>
                <a:lnTo>
                  <a:pt x="2037029" y="2398103"/>
                </a:lnTo>
                <a:close/>
              </a:path>
              <a:path w="2631440" h="2611754">
                <a:moveTo>
                  <a:pt x="2037029" y="213448"/>
                </a:moveTo>
                <a:lnTo>
                  <a:pt x="1995906" y="187604"/>
                </a:lnTo>
                <a:lnTo>
                  <a:pt x="1954047" y="163423"/>
                </a:lnTo>
                <a:lnTo>
                  <a:pt x="1911477" y="140919"/>
                </a:lnTo>
                <a:lnTo>
                  <a:pt x="1868246" y="120065"/>
                </a:lnTo>
                <a:lnTo>
                  <a:pt x="1824431" y="100888"/>
                </a:lnTo>
                <a:lnTo>
                  <a:pt x="1780044" y="83375"/>
                </a:lnTo>
                <a:lnTo>
                  <a:pt x="1735162" y="67538"/>
                </a:lnTo>
                <a:lnTo>
                  <a:pt x="1689836" y="53365"/>
                </a:lnTo>
                <a:lnTo>
                  <a:pt x="1644103" y="40855"/>
                </a:lnTo>
                <a:lnTo>
                  <a:pt x="1598015" y="30022"/>
                </a:lnTo>
                <a:lnTo>
                  <a:pt x="1551635" y="20840"/>
                </a:lnTo>
                <a:lnTo>
                  <a:pt x="1504988" y="13335"/>
                </a:lnTo>
                <a:lnTo>
                  <a:pt x="1458150" y="7505"/>
                </a:lnTo>
                <a:lnTo>
                  <a:pt x="1411160" y="3340"/>
                </a:lnTo>
                <a:lnTo>
                  <a:pt x="1364068" y="838"/>
                </a:lnTo>
                <a:lnTo>
                  <a:pt x="1316939" y="0"/>
                </a:lnTo>
                <a:lnTo>
                  <a:pt x="1269796" y="838"/>
                </a:lnTo>
                <a:lnTo>
                  <a:pt x="1222705" y="3340"/>
                </a:lnTo>
                <a:lnTo>
                  <a:pt x="1175715" y="7505"/>
                </a:lnTo>
                <a:lnTo>
                  <a:pt x="1128877" y="13335"/>
                </a:lnTo>
                <a:lnTo>
                  <a:pt x="1082230" y="20840"/>
                </a:lnTo>
                <a:lnTo>
                  <a:pt x="1035850" y="30022"/>
                </a:lnTo>
                <a:lnTo>
                  <a:pt x="989761" y="40855"/>
                </a:lnTo>
                <a:lnTo>
                  <a:pt x="944029" y="53365"/>
                </a:lnTo>
                <a:lnTo>
                  <a:pt x="898702" y="67538"/>
                </a:lnTo>
                <a:lnTo>
                  <a:pt x="853821" y="83375"/>
                </a:lnTo>
                <a:lnTo>
                  <a:pt x="809434" y="100888"/>
                </a:lnTo>
                <a:lnTo>
                  <a:pt x="765619" y="120065"/>
                </a:lnTo>
                <a:lnTo>
                  <a:pt x="722388" y="140919"/>
                </a:lnTo>
                <a:lnTo>
                  <a:pt x="679818" y="163423"/>
                </a:lnTo>
                <a:lnTo>
                  <a:pt x="637959" y="187604"/>
                </a:lnTo>
                <a:lnTo>
                  <a:pt x="596849" y="213448"/>
                </a:lnTo>
                <a:lnTo>
                  <a:pt x="629488" y="245833"/>
                </a:lnTo>
                <a:lnTo>
                  <a:pt x="671677" y="220205"/>
                </a:lnTo>
                <a:lnTo>
                  <a:pt x="714641" y="196342"/>
                </a:lnTo>
                <a:lnTo>
                  <a:pt x="758291" y="174244"/>
                </a:lnTo>
                <a:lnTo>
                  <a:pt x="802576" y="153911"/>
                </a:lnTo>
                <a:lnTo>
                  <a:pt x="847458" y="135343"/>
                </a:lnTo>
                <a:lnTo>
                  <a:pt x="892886" y="118554"/>
                </a:lnTo>
                <a:lnTo>
                  <a:pt x="938784" y="103530"/>
                </a:lnTo>
                <a:lnTo>
                  <a:pt x="985113" y="90271"/>
                </a:lnTo>
                <a:lnTo>
                  <a:pt x="1031824" y="78778"/>
                </a:lnTo>
                <a:lnTo>
                  <a:pt x="1078839" y="69049"/>
                </a:lnTo>
                <a:lnTo>
                  <a:pt x="1126147" y="61099"/>
                </a:lnTo>
                <a:lnTo>
                  <a:pt x="1173645" y="54914"/>
                </a:lnTo>
                <a:lnTo>
                  <a:pt x="1221320" y="50495"/>
                </a:lnTo>
                <a:lnTo>
                  <a:pt x="1269098" y="47840"/>
                </a:lnTo>
                <a:lnTo>
                  <a:pt x="1316926" y="46964"/>
                </a:lnTo>
                <a:lnTo>
                  <a:pt x="1364767" y="47840"/>
                </a:lnTo>
                <a:lnTo>
                  <a:pt x="1412544" y="50495"/>
                </a:lnTo>
                <a:lnTo>
                  <a:pt x="1460207" y="54914"/>
                </a:lnTo>
                <a:lnTo>
                  <a:pt x="1507718" y="61099"/>
                </a:lnTo>
                <a:lnTo>
                  <a:pt x="1555026" y="69049"/>
                </a:lnTo>
                <a:lnTo>
                  <a:pt x="1602041" y="78778"/>
                </a:lnTo>
                <a:lnTo>
                  <a:pt x="1648752" y="90271"/>
                </a:lnTo>
                <a:lnTo>
                  <a:pt x="1695081" y="103530"/>
                </a:lnTo>
                <a:lnTo>
                  <a:pt x="1740979" y="118554"/>
                </a:lnTo>
                <a:lnTo>
                  <a:pt x="1786407" y="135343"/>
                </a:lnTo>
                <a:lnTo>
                  <a:pt x="1831289" y="153911"/>
                </a:lnTo>
                <a:lnTo>
                  <a:pt x="1875574" y="174244"/>
                </a:lnTo>
                <a:lnTo>
                  <a:pt x="1919224" y="196342"/>
                </a:lnTo>
                <a:lnTo>
                  <a:pt x="1962188" y="220205"/>
                </a:lnTo>
                <a:lnTo>
                  <a:pt x="2004390" y="245833"/>
                </a:lnTo>
                <a:lnTo>
                  <a:pt x="2037029" y="213448"/>
                </a:lnTo>
                <a:close/>
              </a:path>
              <a:path w="2631440" h="2611754">
                <a:moveTo>
                  <a:pt x="2428697" y="1536661"/>
                </a:moveTo>
                <a:lnTo>
                  <a:pt x="2389454" y="1536661"/>
                </a:lnTo>
                <a:lnTo>
                  <a:pt x="2377846" y="1584477"/>
                </a:lnTo>
                <a:lnTo>
                  <a:pt x="2364181" y="1631442"/>
                </a:lnTo>
                <a:lnTo>
                  <a:pt x="2348484" y="1677504"/>
                </a:lnTo>
                <a:lnTo>
                  <a:pt x="2330831" y="1722602"/>
                </a:lnTo>
                <a:lnTo>
                  <a:pt x="2311260" y="1766697"/>
                </a:lnTo>
                <a:lnTo>
                  <a:pt x="2289822" y="1809737"/>
                </a:lnTo>
                <a:lnTo>
                  <a:pt x="2266569" y="1851685"/>
                </a:lnTo>
                <a:lnTo>
                  <a:pt x="2241550" y="1892465"/>
                </a:lnTo>
                <a:lnTo>
                  <a:pt x="2214803" y="1932051"/>
                </a:lnTo>
                <a:lnTo>
                  <a:pt x="2186406" y="1970379"/>
                </a:lnTo>
                <a:lnTo>
                  <a:pt x="2156383" y="2007412"/>
                </a:lnTo>
                <a:lnTo>
                  <a:pt x="2124799" y="2043087"/>
                </a:lnTo>
                <a:lnTo>
                  <a:pt x="2091702" y="2077351"/>
                </a:lnTo>
                <a:lnTo>
                  <a:pt x="2057133" y="2110168"/>
                </a:lnTo>
                <a:lnTo>
                  <a:pt x="2021141" y="2141486"/>
                </a:lnTo>
                <a:lnTo>
                  <a:pt x="1983803" y="2171255"/>
                </a:lnTo>
                <a:lnTo>
                  <a:pt x="1945132" y="2199424"/>
                </a:lnTo>
                <a:lnTo>
                  <a:pt x="1905215" y="2225929"/>
                </a:lnTo>
                <a:lnTo>
                  <a:pt x="1864067" y="2250744"/>
                </a:lnTo>
                <a:lnTo>
                  <a:pt x="1821764" y="2273795"/>
                </a:lnTo>
                <a:lnTo>
                  <a:pt x="1778342" y="2295055"/>
                </a:lnTo>
                <a:lnTo>
                  <a:pt x="1733854" y="2314460"/>
                </a:lnTo>
                <a:lnTo>
                  <a:pt x="1688363" y="2331974"/>
                </a:lnTo>
                <a:lnTo>
                  <a:pt x="1641906" y="2347518"/>
                </a:lnTo>
                <a:lnTo>
                  <a:pt x="1594535" y="2361082"/>
                </a:lnTo>
                <a:lnTo>
                  <a:pt x="1546301" y="2372576"/>
                </a:lnTo>
                <a:lnTo>
                  <a:pt x="1546301" y="2411438"/>
                </a:lnTo>
                <a:lnTo>
                  <a:pt x="1595272" y="2400338"/>
                </a:lnTo>
                <a:lnTo>
                  <a:pt x="1643392" y="2387193"/>
                </a:lnTo>
                <a:lnTo>
                  <a:pt x="1690611" y="2372068"/>
                </a:lnTo>
                <a:lnTo>
                  <a:pt x="1736877" y="2355011"/>
                </a:lnTo>
                <a:lnTo>
                  <a:pt x="1782140" y="2336050"/>
                </a:lnTo>
                <a:lnTo>
                  <a:pt x="1826361" y="2315260"/>
                </a:lnTo>
                <a:lnTo>
                  <a:pt x="1869490" y="2292667"/>
                </a:lnTo>
                <a:lnTo>
                  <a:pt x="1911477" y="2268321"/>
                </a:lnTo>
                <a:lnTo>
                  <a:pt x="1952269" y="2242274"/>
                </a:lnTo>
                <a:lnTo>
                  <a:pt x="1991829" y="2214588"/>
                </a:lnTo>
                <a:lnTo>
                  <a:pt x="2030095" y="2185276"/>
                </a:lnTo>
                <a:lnTo>
                  <a:pt x="2067039" y="2154415"/>
                </a:lnTo>
                <a:lnTo>
                  <a:pt x="2102599" y="2122043"/>
                </a:lnTo>
                <a:lnTo>
                  <a:pt x="2136724" y="2088210"/>
                </a:lnTo>
                <a:lnTo>
                  <a:pt x="2169376" y="2052955"/>
                </a:lnTo>
                <a:lnTo>
                  <a:pt x="2200503" y="2016340"/>
                </a:lnTo>
                <a:lnTo>
                  <a:pt x="2230069" y="1978393"/>
                </a:lnTo>
                <a:lnTo>
                  <a:pt x="2258009" y="1939175"/>
                </a:lnTo>
                <a:lnTo>
                  <a:pt x="2284272" y="1898726"/>
                </a:lnTo>
                <a:lnTo>
                  <a:pt x="2308834" y="1857095"/>
                </a:lnTo>
                <a:lnTo>
                  <a:pt x="2331618" y="1814347"/>
                </a:lnTo>
                <a:lnTo>
                  <a:pt x="2352598" y="1770494"/>
                </a:lnTo>
                <a:lnTo>
                  <a:pt x="2371725" y="1725625"/>
                </a:lnTo>
                <a:lnTo>
                  <a:pt x="2388946" y="1679752"/>
                </a:lnTo>
                <a:lnTo>
                  <a:pt x="2404211" y="1632940"/>
                </a:lnTo>
                <a:lnTo>
                  <a:pt x="2417470" y="1585226"/>
                </a:lnTo>
                <a:lnTo>
                  <a:pt x="2428697" y="1536661"/>
                </a:lnTo>
                <a:close/>
              </a:path>
              <a:path w="2631440" h="2611754">
                <a:moveTo>
                  <a:pt x="2428697" y="1077937"/>
                </a:moveTo>
                <a:lnTo>
                  <a:pt x="2417470" y="1029220"/>
                </a:lnTo>
                <a:lnTo>
                  <a:pt x="2404211" y="981341"/>
                </a:lnTo>
                <a:lnTo>
                  <a:pt x="2388946" y="934364"/>
                </a:lnTo>
                <a:lnTo>
                  <a:pt x="2371725" y="888339"/>
                </a:lnTo>
                <a:lnTo>
                  <a:pt x="2352598" y="843305"/>
                </a:lnTo>
                <a:lnTo>
                  <a:pt x="2331618" y="799312"/>
                </a:lnTo>
                <a:lnTo>
                  <a:pt x="2308834" y="756412"/>
                </a:lnTo>
                <a:lnTo>
                  <a:pt x="2284272" y="714641"/>
                </a:lnTo>
                <a:lnTo>
                  <a:pt x="2258009" y="674052"/>
                </a:lnTo>
                <a:lnTo>
                  <a:pt x="2230069" y="634707"/>
                </a:lnTo>
                <a:lnTo>
                  <a:pt x="2200503" y="596633"/>
                </a:lnTo>
                <a:lnTo>
                  <a:pt x="2169376" y="559879"/>
                </a:lnTo>
                <a:lnTo>
                  <a:pt x="2136724" y="524510"/>
                </a:lnTo>
                <a:lnTo>
                  <a:pt x="2102599" y="490550"/>
                </a:lnTo>
                <a:lnTo>
                  <a:pt x="2067039" y="458063"/>
                </a:lnTo>
                <a:lnTo>
                  <a:pt x="2030095" y="427101"/>
                </a:lnTo>
                <a:lnTo>
                  <a:pt x="1991829" y="397700"/>
                </a:lnTo>
                <a:lnTo>
                  <a:pt x="1952269" y="369900"/>
                </a:lnTo>
                <a:lnTo>
                  <a:pt x="1911477" y="343776"/>
                </a:lnTo>
                <a:lnTo>
                  <a:pt x="1869490" y="319341"/>
                </a:lnTo>
                <a:lnTo>
                  <a:pt x="1826361" y="296672"/>
                </a:lnTo>
                <a:lnTo>
                  <a:pt x="1782140" y="275793"/>
                </a:lnTo>
                <a:lnTo>
                  <a:pt x="1736877" y="256781"/>
                </a:lnTo>
                <a:lnTo>
                  <a:pt x="1690611" y="239649"/>
                </a:lnTo>
                <a:lnTo>
                  <a:pt x="1643392" y="224459"/>
                </a:lnTo>
                <a:lnTo>
                  <a:pt x="1595272" y="211277"/>
                </a:lnTo>
                <a:lnTo>
                  <a:pt x="1546301" y="200113"/>
                </a:lnTo>
                <a:lnTo>
                  <a:pt x="1546301" y="239102"/>
                </a:lnTo>
                <a:lnTo>
                  <a:pt x="1594535" y="250659"/>
                </a:lnTo>
                <a:lnTo>
                  <a:pt x="1641906" y="264274"/>
                </a:lnTo>
                <a:lnTo>
                  <a:pt x="1688363" y="279882"/>
                </a:lnTo>
                <a:lnTo>
                  <a:pt x="1733854" y="297459"/>
                </a:lnTo>
                <a:lnTo>
                  <a:pt x="1778342" y="316941"/>
                </a:lnTo>
                <a:lnTo>
                  <a:pt x="1821764" y="338277"/>
                </a:lnTo>
                <a:lnTo>
                  <a:pt x="1864067" y="361416"/>
                </a:lnTo>
                <a:lnTo>
                  <a:pt x="1905215" y="386308"/>
                </a:lnTo>
                <a:lnTo>
                  <a:pt x="1945132" y="412915"/>
                </a:lnTo>
                <a:lnTo>
                  <a:pt x="1983803" y="441185"/>
                </a:lnTo>
                <a:lnTo>
                  <a:pt x="2021141" y="471055"/>
                </a:lnTo>
                <a:lnTo>
                  <a:pt x="2057133" y="502488"/>
                </a:lnTo>
                <a:lnTo>
                  <a:pt x="2091702" y="535419"/>
                </a:lnTo>
                <a:lnTo>
                  <a:pt x="2124799" y="569810"/>
                </a:lnTo>
                <a:lnTo>
                  <a:pt x="2156383" y="605599"/>
                </a:lnTo>
                <a:lnTo>
                  <a:pt x="2186406" y="642759"/>
                </a:lnTo>
                <a:lnTo>
                  <a:pt x="2214803" y="681228"/>
                </a:lnTo>
                <a:lnTo>
                  <a:pt x="2241550" y="720940"/>
                </a:lnTo>
                <a:lnTo>
                  <a:pt x="2266569" y="761860"/>
                </a:lnTo>
                <a:lnTo>
                  <a:pt x="2289822" y="803948"/>
                </a:lnTo>
                <a:lnTo>
                  <a:pt x="2311260" y="847140"/>
                </a:lnTo>
                <a:lnTo>
                  <a:pt x="2330831" y="891387"/>
                </a:lnTo>
                <a:lnTo>
                  <a:pt x="2348484" y="936637"/>
                </a:lnTo>
                <a:lnTo>
                  <a:pt x="2364181" y="982853"/>
                </a:lnTo>
                <a:lnTo>
                  <a:pt x="2377846" y="1029970"/>
                </a:lnTo>
                <a:lnTo>
                  <a:pt x="2389454" y="1077937"/>
                </a:lnTo>
                <a:lnTo>
                  <a:pt x="2428697" y="1077937"/>
                </a:lnTo>
                <a:close/>
              </a:path>
              <a:path w="2631440" h="2611754">
                <a:moveTo>
                  <a:pt x="2631160" y="1305775"/>
                </a:moveTo>
                <a:lnTo>
                  <a:pt x="2630322" y="1259039"/>
                </a:lnTo>
                <a:lnTo>
                  <a:pt x="2627795" y="1212354"/>
                </a:lnTo>
                <a:lnTo>
                  <a:pt x="2623578" y="1165758"/>
                </a:lnTo>
                <a:lnTo>
                  <a:pt x="2617686" y="1119314"/>
                </a:lnTo>
                <a:lnTo>
                  <a:pt x="2610116" y="1073073"/>
                </a:lnTo>
                <a:lnTo>
                  <a:pt x="2600845" y="1027074"/>
                </a:lnTo>
                <a:lnTo>
                  <a:pt x="2589898" y="981379"/>
                </a:lnTo>
                <a:lnTo>
                  <a:pt x="2577274" y="936028"/>
                </a:lnTo>
                <a:lnTo>
                  <a:pt x="2562961" y="891082"/>
                </a:lnTo>
                <a:lnTo>
                  <a:pt x="2546959" y="846582"/>
                </a:lnTo>
                <a:lnTo>
                  <a:pt x="2529281" y="802589"/>
                </a:lnTo>
                <a:lnTo>
                  <a:pt x="2509913" y="759129"/>
                </a:lnTo>
                <a:lnTo>
                  <a:pt x="2488857" y="716267"/>
                </a:lnTo>
                <a:lnTo>
                  <a:pt x="2466124" y="674065"/>
                </a:lnTo>
                <a:lnTo>
                  <a:pt x="2441714" y="632548"/>
                </a:lnTo>
                <a:lnTo>
                  <a:pt x="2415616" y="591781"/>
                </a:lnTo>
                <a:lnTo>
                  <a:pt x="2382977" y="624166"/>
                </a:lnTo>
                <a:lnTo>
                  <a:pt x="2408859" y="666013"/>
                </a:lnTo>
                <a:lnTo>
                  <a:pt x="2432964" y="708609"/>
                </a:lnTo>
                <a:lnTo>
                  <a:pt x="2455291" y="751878"/>
                </a:lnTo>
                <a:lnTo>
                  <a:pt x="2475827" y="795794"/>
                </a:lnTo>
                <a:lnTo>
                  <a:pt x="2494572" y="840295"/>
                </a:lnTo>
                <a:lnTo>
                  <a:pt x="2511539" y="885329"/>
                </a:lnTo>
                <a:lnTo>
                  <a:pt x="2526715" y="930846"/>
                </a:lnTo>
                <a:lnTo>
                  <a:pt x="2540101" y="976782"/>
                </a:lnTo>
                <a:lnTo>
                  <a:pt x="2551709" y="1023086"/>
                </a:lnTo>
                <a:lnTo>
                  <a:pt x="2561539" y="1069721"/>
                </a:lnTo>
                <a:lnTo>
                  <a:pt x="2569565" y="1116609"/>
                </a:lnTo>
                <a:lnTo>
                  <a:pt x="2575814" y="1163713"/>
                </a:lnTo>
                <a:lnTo>
                  <a:pt x="2580284" y="1210983"/>
                </a:lnTo>
                <a:lnTo>
                  <a:pt x="2582964" y="1258354"/>
                </a:lnTo>
                <a:lnTo>
                  <a:pt x="2583853" y="1305775"/>
                </a:lnTo>
                <a:lnTo>
                  <a:pt x="2582964" y="1353210"/>
                </a:lnTo>
                <a:lnTo>
                  <a:pt x="2580284" y="1400581"/>
                </a:lnTo>
                <a:lnTo>
                  <a:pt x="2575814" y="1447850"/>
                </a:lnTo>
                <a:lnTo>
                  <a:pt x="2569565" y="1494955"/>
                </a:lnTo>
                <a:lnTo>
                  <a:pt x="2561539" y="1541843"/>
                </a:lnTo>
                <a:lnTo>
                  <a:pt x="2551709" y="1588477"/>
                </a:lnTo>
                <a:lnTo>
                  <a:pt x="2540101" y="1634782"/>
                </a:lnTo>
                <a:lnTo>
                  <a:pt x="2526715" y="1680718"/>
                </a:lnTo>
                <a:lnTo>
                  <a:pt x="2511539" y="1726234"/>
                </a:lnTo>
                <a:lnTo>
                  <a:pt x="2494572" y="1771269"/>
                </a:lnTo>
                <a:lnTo>
                  <a:pt x="2475827" y="1815769"/>
                </a:lnTo>
                <a:lnTo>
                  <a:pt x="2455291" y="1859686"/>
                </a:lnTo>
                <a:lnTo>
                  <a:pt x="2432964" y="1902955"/>
                </a:lnTo>
                <a:lnTo>
                  <a:pt x="2408859" y="1945551"/>
                </a:lnTo>
                <a:lnTo>
                  <a:pt x="2382977" y="1987384"/>
                </a:lnTo>
                <a:lnTo>
                  <a:pt x="2415616" y="2019769"/>
                </a:lnTo>
                <a:lnTo>
                  <a:pt x="2441714" y="1979015"/>
                </a:lnTo>
                <a:lnTo>
                  <a:pt x="2466124" y="1937499"/>
                </a:lnTo>
                <a:lnTo>
                  <a:pt x="2488857" y="1895297"/>
                </a:lnTo>
                <a:lnTo>
                  <a:pt x="2509913" y="1852434"/>
                </a:lnTo>
                <a:lnTo>
                  <a:pt x="2529281" y="1808975"/>
                </a:lnTo>
                <a:lnTo>
                  <a:pt x="2546959" y="1764982"/>
                </a:lnTo>
                <a:lnTo>
                  <a:pt x="2562961" y="1720481"/>
                </a:lnTo>
                <a:lnTo>
                  <a:pt x="2577274" y="1675536"/>
                </a:lnTo>
                <a:lnTo>
                  <a:pt x="2589898" y="1630184"/>
                </a:lnTo>
                <a:lnTo>
                  <a:pt x="2600845" y="1584490"/>
                </a:lnTo>
                <a:lnTo>
                  <a:pt x="2610116" y="1538490"/>
                </a:lnTo>
                <a:lnTo>
                  <a:pt x="2617686" y="1492250"/>
                </a:lnTo>
                <a:lnTo>
                  <a:pt x="2623578" y="1445806"/>
                </a:lnTo>
                <a:lnTo>
                  <a:pt x="2627795" y="1399209"/>
                </a:lnTo>
                <a:lnTo>
                  <a:pt x="2630322" y="1352524"/>
                </a:lnTo>
                <a:lnTo>
                  <a:pt x="2631160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2502" y="4339844"/>
            <a:ext cx="1116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Protocol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66652" y="3948667"/>
            <a:ext cx="148145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cation 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version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08279" y="3204845"/>
            <a:ext cx="6813550" cy="5133975"/>
            <a:chOff x="6808279" y="3204845"/>
            <a:chExt cx="6813550" cy="5133975"/>
          </a:xfrm>
        </p:grpSpPr>
        <p:sp>
          <p:nvSpPr>
            <p:cNvPr id="10" name="object 10"/>
            <p:cNvSpPr/>
            <p:nvPr/>
          </p:nvSpPr>
          <p:spPr>
            <a:xfrm>
              <a:off x="10990123" y="3204844"/>
              <a:ext cx="2631440" cy="2612390"/>
            </a:xfrm>
            <a:custGeom>
              <a:avLst/>
              <a:gdLst/>
              <a:ahLst/>
              <a:cxnLst/>
              <a:rect l="l" t="t" r="r" b="b"/>
              <a:pathLst>
                <a:path w="2631440" h="2612390">
                  <a:moveTo>
                    <a:pt x="249377" y="623824"/>
                  </a:moveTo>
                  <a:lnTo>
                    <a:pt x="216611" y="591439"/>
                  </a:lnTo>
                  <a:lnTo>
                    <a:pt x="190373" y="632256"/>
                  </a:lnTo>
                  <a:lnTo>
                    <a:pt x="165836" y="673811"/>
                  </a:lnTo>
                  <a:lnTo>
                    <a:pt x="142989" y="716076"/>
                  </a:lnTo>
                  <a:lnTo>
                    <a:pt x="121843" y="758977"/>
                  </a:lnTo>
                  <a:lnTo>
                    <a:pt x="102387" y="802474"/>
                  </a:lnTo>
                  <a:lnTo>
                    <a:pt x="84620" y="846531"/>
                  </a:lnTo>
                  <a:lnTo>
                    <a:pt x="68541" y="891070"/>
                  </a:lnTo>
                  <a:lnTo>
                    <a:pt x="54152" y="936066"/>
                  </a:lnTo>
                  <a:lnTo>
                    <a:pt x="41465" y="981468"/>
                  </a:lnTo>
                  <a:lnTo>
                    <a:pt x="30467" y="1027214"/>
                  </a:lnTo>
                  <a:lnTo>
                    <a:pt x="21158" y="1073251"/>
                  </a:lnTo>
                  <a:lnTo>
                    <a:pt x="13538" y="1119543"/>
                  </a:lnTo>
                  <a:lnTo>
                    <a:pt x="7620" y="1166037"/>
                  </a:lnTo>
                  <a:lnTo>
                    <a:pt x="3390" y="1212672"/>
                  </a:lnTo>
                  <a:lnTo>
                    <a:pt x="850" y="1259408"/>
                  </a:lnTo>
                  <a:lnTo>
                    <a:pt x="0" y="1306207"/>
                  </a:lnTo>
                  <a:lnTo>
                    <a:pt x="850" y="1352994"/>
                  </a:lnTo>
                  <a:lnTo>
                    <a:pt x="3390" y="1399730"/>
                  </a:lnTo>
                  <a:lnTo>
                    <a:pt x="7620" y="1446364"/>
                  </a:lnTo>
                  <a:lnTo>
                    <a:pt x="13538" y="1492859"/>
                  </a:lnTo>
                  <a:lnTo>
                    <a:pt x="21158" y="1539151"/>
                  </a:lnTo>
                  <a:lnTo>
                    <a:pt x="30467" y="1585188"/>
                  </a:lnTo>
                  <a:lnTo>
                    <a:pt x="41465" y="1630934"/>
                  </a:lnTo>
                  <a:lnTo>
                    <a:pt x="54152" y="1676336"/>
                  </a:lnTo>
                  <a:lnTo>
                    <a:pt x="68541" y="1721332"/>
                  </a:lnTo>
                  <a:lnTo>
                    <a:pt x="84620" y="1765871"/>
                  </a:lnTo>
                  <a:lnTo>
                    <a:pt x="102387" y="1809927"/>
                  </a:lnTo>
                  <a:lnTo>
                    <a:pt x="121843" y="1853425"/>
                  </a:lnTo>
                  <a:lnTo>
                    <a:pt x="142989" y="1896325"/>
                  </a:lnTo>
                  <a:lnTo>
                    <a:pt x="165836" y="1938591"/>
                  </a:lnTo>
                  <a:lnTo>
                    <a:pt x="190373" y="1980145"/>
                  </a:lnTo>
                  <a:lnTo>
                    <a:pt x="216611" y="2020951"/>
                  </a:lnTo>
                  <a:lnTo>
                    <a:pt x="249377" y="1988566"/>
                  </a:lnTo>
                  <a:lnTo>
                    <a:pt x="223354" y="1946694"/>
                  </a:lnTo>
                  <a:lnTo>
                    <a:pt x="199136" y="1904060"/>
                  </a:lnTo>
                  <a:lnTo>
                    <a:pt x="176707" y="1860740"/>
                  </a:lnTo>
                  <a:lnTo>
                    <a:pt x="156083" y="1816773"/>
                  </a:lnTo>
                  <a:lnTo>
                    <a:pt x="137236" y="1772234"/>
                  </a:lnTo>
                  <a:lnTo>
                    <a:pt x="120192" y="1727149"/>
                  </a:lnTo>
                  <a:lnTo>
                    <a:pt x="104952" y="1681581"/>
                  </a:lnTo>
                  <a:lnTo>
                    <a:pt x="91490" y="1635594"/>
                  </a:lnTo>
                  <a:lnTo>
                    <a:pt x="79832" y="1589227"/>
                  </a:lnTo>
                  <a:lnTo>
                    <a:pt x="69964" y="1542554"/>
                  </a:lnTo>
                  <a:lnTo>
                    <a:pt x="61887" y="1495602"/>
                  </a:lnTo>
                  <a:lnTo>
                    <a:pt x="55613" y="1448435"/>
                  </a:lnTo>
                  <a:lnTo>
                    <a:pt x="51130" y="1401114"/>
                  </a:lnTo>
                  <a:lnTo>
                    <a:pt x="48437" y="1353680"/>
                  </a:lnTo>
                  <a:lnTo>
                    <a:pt x="47536" y="1306207"/>
                  </a:lnTo>
                  <a:lnTo>
                    <a:pt x="48437" y="1258722"/>
                  </a:lnTo>
                  <a:lnTo>
                    <a:pt x="51130" y="1211287"/>
                  </a:lnTo>
                  <a:lnTo>
                    <a:pt x="55613" y="1163967"/>
                  </a:lnTo>
                  <a:lnTo>
                    <a:pt x="61887" y="1116799"/>
                  </a:lnTo>
                  <a:lnTo>
                    <a:pt x="69964" y="1069860"/>
                  </a:lnTo>
                  <a:lnTo>
                    <a:pt x="79832" y="1023175"/>
                  </a:lnTo>
                  <a:lnTo>
                    <a:pt x="91490" y="976807"/>
                  </a:lnTo>
                  <a:lnTo>
                    <a:pt x="104952" y="930821"/>
                  </a:lnTo>
                  <a:lnTo>
                    <a:pt x="120192" y="885253"/>
                  </a:lnTo>
                  <a:lnTo>
                    <a:pt x="137236" y="840181"/>
                  </a:lnTo>
                  <a:lnTo>
                    <a:pt x="156083" y="795629"/>
                  </a:lnTo>
                  <a:lnTo>
                    <a:pt x="176707" y="751662"/>
                  </a:lnTo>
                  <a:lnTo>
                    <a:pt x="199136" y="708342"/>
                  </a:lnTo>
                  <a:lnTo>
                    <a:pt x="223354" y="665708"/>
                  </a:lnTo>
                  <a:lnTo>
                    <a:pt x="249377" y="623824"/>
                  </a:lnTo>
                  <a:close/>
                </a:path>
                <a:path w="2631440" h="2612390">
                  <a:moveTo>
                    <a:pt x="1084529" y="2373630"/>
                  </a:moveTo>
                  <a:lnTo>
                    <a:pt x="1036281" y="2362111"/>
                  </a:lnTo>
                  <a:lnTo>
                    <a:pt x="988910" y="2348534"/>
                  </a:lnTo>
                  <a:lnTo>
                    <a:pt x="942454" y="2332964"/>
                  </a:lnTo>
                  <a:lnTo>
                    <a:pt x="896962" y="2315426"/>
                  </a:lnTo>
                  <a:lnTo>
                    <a:pt x="852474" y="2295995"/>
                  </a:lnTo>
                  <a:lnTo>
                    <a:pt x="809053" y="2274709"/>
                  </a:lnTo>
                  <a:lnTo>
                    <a:pt x="766749" y="2251608"/>
                  </a:lnTo>
                  <a:lnTo>
                    <a:pt x="725601" y="2226767"/>
                  </a:lnTo>
                  <a:lnTo>
                    <a:pt x="685685" y="2200211"/>
                  </a:lnTo>
                  <a:lnTo>
                    <a:pt x="647014" y="2172004"/>
                  </a:lnTo>
                  <a:lnTo>
                    <a:pt x="609676" y="2142185"/>
                  </a:lnTo>
                  <a:lnTo>
                    <a:pt x="573684" y="2110816"/>
                  </a:lnTo>
                  <a:lnTo>
                    <a:pt x="539127" y="2077948"/>
                  </a:lnTo>
                  <a:lnTo>
                    <a:pt x="506018" y="2043620"/>
                  </a:lnTo>
                  <a:lnTo>
                    <a:pt x="474433" y="2007882"/>
                  </a:lnTo>
                  <a:lnTo>
                    <a:pt x="444411" y="1970798"/>
                  </a:lnTo>
                  <a:lnTo>
                    <a:pt x="416013" y="1932406"/>
                  </a:lnTo>
                  <a:lnTo>
                    <a:pt x="389267" y="1892757"/>
                  </a:lnTo>
                  <a:lnTo>
                    <a:pt x="364248" y="1851901"/>
                  </a:lnTo>
                  <a:lnTo>
                    <a:pt x="340995" y="1809889"/>
                  </a:lnTo>
                  <a:lnTo>
                    <a:pt x="319557" y="1766760"/>
                  </a:lnTo>
                  <a:lnTo>
                    <a:pt x="299986" y="1722589"/>
                  </a:lnTo>
                  <a:lnTo>
                    <a:pt x="282333" y="1677416"/>
                  </a:lnTo>
                  <a:lnTo>
                    <a:pt x="266636" y="1631276"/>
                  </a:lnTo>
                  <a:lnTo>
                    <a:pt x="252971" y="1584223"/>
                  </a:lnTo>
                  <a:lnTo>
                    <a:pt x="241376" y="1536319"/>
                  </a:lnTo>
                  <a:lnTo>
                    <a:pt x="202133" y="1536319"/>
                  </a:lnTo>
                  <a:lnTo>
                    <a:pt x="213347" y="1584960"/>
                  </a:lnTo>
                  <a:lnTo>
                    <a:pt x="226606" y="1632762"/>
                  </a:lnTo>
                  <a:lnTo>
                    <a:pt x="241871" y="1679651"/>
                  </a:lnTo>
                  <a:lnTo>
                    <a:pt x="259092" y="1725599"/>
                  </a:lnTo>
                  <a:lnTo>
                    <a:pt x="278218" y="1770557"/>
                  </a:lnTo>
                  <a:lnTo>
                    <a:pt x="299199" y="1814474"/>
                  </a:lnTo>
                  <a:lnTo>
                    <a:pt x="321983" y="1857298"/>
                  </a:lnTo>
                  <a:lnTo>
                    <a:pt x="346544" y="1898992"/>
                  </a:lnTo>
                  <a:lnTo>
                    <a:pt x="372821" y="1939505"/>
                  </a:lnTo>
                  <a:lnTo>
                    <a:pt x="400748" y="1978787"/>
                  </a:lnTo>
                  <a:lnTo>
                    <a:pt x="430314" y="2016798"/>
                  </a:lnTo>
                  <a:lnTo>
                    <a:pt x="461441" y="2053475"/>
                  </a:lnTo>
                  <a:lnTo>
                    <a:pt x="494093" y="2088794"/>
                  </a:lnTo>
                  <a:lnTo>
                    <a:pt x="528218" y="2122690"/>
                  </a:lnTo>
                  <a:lnTo>
                    <a:pt x="563778" y="2155113"/>
                  </a:lnTo>
                  <a:lnTo>
                    <a:pt x="600722" y="2186025"/>
                  </a:lnTo>
                  <a:lnTo>
                    <a:pt x="638987" y="2215375"/>
                  </a:lnTo>
                  <a:lnTo>
                    <a:pt x="678548" y="2243124"/>
                  </a:lnTo>
                  <a:lnTo>
                    <a:pt x="719340" y="2269210"/>
                  </a:lnTo>
                  <a:lnTo>
                    <a:pt x="761326" y="2293594"/>
                  </a:lnTo>
                  <a:lnTo>
                    <a:pt x="804456" y="2316226"/>
                  </a:lnTo>
                  <a:lnTo>
                    <a:pt x="848677" y="2337066"/>
                  </a:lnTo>
                  <a:lnTo>
                    <a:pt x="893940" y="2356053"/>
                  </a:lnTo>
                  <a:lnTo>
                    <a:pt x="940206" y="2373160"/>
                  </a:lnTo>
                  <a:lnTo>
                    <a:pt x="987425" y="2388311"/>
                  </a:lnTo>
                  <a:lnTo>
                    <a:pt x="1035545" y="2401493"/>
                  </a:lnTo>
                  <a:lnTo>
                    <a:pt x="1084529" y="2412619"/>
                  </a:lnTo>
                  <a:lnTo>
                    <a:pt x="1084529" y="2373630"/>
                  </a:lnTo>
                  <a:close/>
                </a:path>
                <a:path w="2631440" h="2612390">
                  <a:moveTo>
                    <a:pt x="1084529" y="201295"/>
                  </a:moveTo>
                  <a:lnTo>
                    <a:pt x="1035545" y="212458"/>
                  </a:lnTo>
                  <a:lnTo>
                    <a:pt x="987425" y="225640"/>
                  </a:lnTo>
                  <a:lnTo>
                    <a:pt x="940206" y="240830"/>
                  </a:lnTo>
                  <a:lnTo>
                    <a:pt x="893940" y="257962"/>
                  </a:lnTo>
                  <a:lnTo>
                    <a:pt x="848677" y="276974"/>
                  </a:lnTo>
                  <a:lnTo>
                    <a:pt x="804456" y="297853"/>
                  </a:lnTo>
                  <a:lnTo>
                    <a:pt x="761326" y="320522"/>
                  </a:lnTo>
                  <a:lnTo>
                    <a:pt x="719340" y="344957"/>
                  </a:lnTo>
                  <a:lnTo>
                    <a:pt x="678548" y="371081"/>
                  </a:lnTo>
                  <a:lnTo>
                    <a:pt x="638987" y="398881"/>
                  </a:lnTo>
                  <a:lnTo>
                    <a:pt x="600722" y="428282"/>
                  </a:lnTo>
                  <a:lnTo>
                    <a:pt x="563778" y="459244"/>
                  </a:lnTo>
                  <a:lnTo>
                    <a:pt x="528218" y="491731"/>
                  </a:lnTo>
                  <a:lnTo>
                    <a:pt x="494093" y="525691"/>
                  </a:lnTo>
                  <a:lnTo>
                    <a:pt x="461441" y="561060"/>
                  </a:lnTo>
                  <a:lnTo>
                    <a:pt x="430314" y="597814"/>
                  </a:lnTo>
                  <a:lnTo>
                    <a:pt x="400748" y="635889"/>
                  </a:lnTo>
                  <a:lnTo>
                    <a:pt x="372821" y="675233"/>
                  </a:lnTo>
                  <a:lnTo>
                    <a:pt x="346544" y="715822"/>
                  </a:lnTo>
                  <a:lnTo>
                    <a:pt x="321983" y="757593"/>
                  </a:lnTo>
                  <a:lnTo>
                    <a:pt x="299199" y="800493"/>
                  </a:lnTo>
                  <a:lnTo>
                    <a:pt x="278218" y="844486"/>
                  </a:lnTo>
                  <a:lnTo>
                    <a:pt x="259092" y="889520"/>
                  </a:lnTo>
                  <a:lnTo>
                    <a:pt x="241871" y="935545"/>
                  </a:lnTo>
                  <a:lnTo>
                    <a:pt x="226606" y="982522"/>
                  </a:lnTo>
                  <a:lnTo>
                    <a:pt x="213347" y="1030401"/>
                  </a:lnTo>
                  <a:lnTo>
                    <a:pt x="202133" y="1079119"/>
                  </a:lnTo>
                  <a:lnTo>
                    <a:pt x="241376" y="1079119"/>
                  </a:lnTo>
                  <a:lnTo>
                    <a:pt x="252971" y="1031151"/>
                  </a:lnTo>
                  <a:lnTo>
                    <a:pt x="266636" y="984034"/>
                  </a:lnTo>
                  <a:lnTo>
                    <a:pt x="282333" y="937818"/>
                  </a:lnTo>
                  <a:lnTo>
                    <a:pt x="299986" y="892568"/>
                  </a:lnTo>
                  <a:lnTo>
                    <a:pt x="319557" y="848321"/>
                  </a:lnTo>
                  <a:lnTo>
                    <a:pt x="340995" y="805129"/>
                  </a:lnTo>
                  <a:lnTo>
                    <a:pt x="364248" y="763041"/>
                  </a:lnTo>
                  <a:lnTo>
                    <a:pt x="389267" y="722122"/>
                  </a:lnTo>
                  <a:lnTo>
                    <a:pt x="416013" y="682409"/>
                  </a:lnTo>
                  <a:lnTo>
                    <a:pt x="444411" y="643940"/>
                  </a:lnTo>
                  <a:lnTo>
                    <a:pt x="474433" y="606780"/>
                  </a:lnTo>
                  <a:lnTo>
                    <a:pt x="506018" y="570992"/>
                  </a:lnTo>
                  <a:lnTo>
                    <a:pt x="539127" y="536600"/>
                  </a:lnTo>
                  <a:lnTo>
                    <a:pt x="573684" y="503669"/>
                  </a:lnTo>
                  <a:lnTo>
                    <a:pt x="609676" y="472236"/>
                  </a:lnTo>
                  <a:lnTo>
                    <a:pt x="647014" y="442366"/>
                  </a:lnTo>
                  <a:lnTo>
                    <a:pt x="685685" y="414096"/>
                  </a:lnTo>
                  <a:lnTo>
                    <a:pt x="725601" y="387489"/>
                  </a:lnTo>
                  <a:lnTo>
                    <a:pt x="766749" y="362597"/>
                  </a:lnTo>
                  <a:lnTo>
                    <a:pt x="809053" y="339458"/>
                  </a:lnTo>
                  <a:lnTo>
                    <a:pt x="852474" y="318122"/>
                  </a:lnTo>
                  <a:lnTo>
                    <a:pt x="896962" y="298640"/>
                  </a:lnTo>
                  <a:lnTo>
                    <a:pt x="942454" y="281063"/>
                  </a:lnTo>
                  <a:lnTo>
                    <a:pt x="988910" y="265455"/>
                  </a:lnTo>
                  <a:lnTo>
                    <a:pt x="1036281" y="251841"/>
                  </a:lnTo>
                  <a:lnTo>
                    <a:pt x="1084529" y="240284"/>
                  </a:lnTo>
                  <a:lnTo>
                    <a:pt x="1084529" y="201295"/>
                  </a:lnTo>
                  <a:close/>
                </a:path>
                <a:path w="2631440" h="2612390">
                  <a:moveTo>
                    <a:pt x="2037029" y="2397887"/>
                  </a:moveTo>
                  <a:lnTo>
                    <a:pt x="2004390" y="2365375"/>
                  </a:lnTo>
                  <a:lnTo>
                    <a:pt x="1962188" y="2391156"/>
                  </a:lnTo>
                  <a:lnTo>
                    <a:pt x="1919224" y="2415146"/>
                  </a:lnTo>
                  <a:lnTo>
                    <a:pt x="1875586" y="2437358"/>
                  </a:lnTo>
                  <a:lnTo>
                    <a:pt x="1831289" y="2457793"/>
                  </a:lnTo>
                  <a:lnTo>
                    <a:pt x="1786407" y="2476449"/>
                  </a:lnTo>
                  <a:lnTo>
                    <a:pt x="1740992" y="2493340"/>
                  </a:lnTo>
                  <a:lnTo>
                    <a:pt x="1695081" y="2508440"/>
                  </a:lnTo>
                  <a:lnTo>
                    <a:pt x="1648752" y="2521775"/>
                  </a:lnTo>
                  <a:lnTo>
                    <a:pt x="1602054" y="2533319"/>
                  </a:lnTo>
                  <a:lnTo>
                    <a:pt x="1555026" y="2543098"/>
                  </a:lnTo>
                  <a:lnTo>
                    <a:pt x="1507718" y="2551099"/>
                  </a:lnTo>
                  <a:lnTo>
                    <a:pt x="1460220" y="2557310"/>
                  </a:lnTo>
                  <a:lnTo>
                    <a:pt x="1412544" y="2561755"/>
                  </a:lnTo>
                  <a:lnTo>
                    <a:pt x="1364767" y="2564422"/>
                  </a:lnTo>
                  <a:lnTo>
                    <a:pt x="1316939" y="2565311"/>
                  </a:lnTo>
                  <a:lnTo>
                    <a:pt x="1269098" y="2564422"/>
                  </a:lnTo>
                  <a:lnTo>
                    <a:pt x="1221320" y="2561755"/>
                  </a:lnTo>
                  <a:lnTo>
                    <a:pt x="1173645" y="2557310"/>
                  </a:lnTo>
                  <a:lnTo>
                    <a:pt x="1126147" y="2551099"/>
                  </a:lnTo>
                  <a:lnTo>
                    <a:pt x="1078839" y="2543098"/>
                  </a:lnTo>
                  <a:lnTo>
                    <a:pt x="1031811" y="2533319"/>
                  </a:lnTo>
                  <a:lnTo>
                    <a:pt x="985113" y="2521775"/>
                  </a:lnTo>
                  <a:lnTo>
                    <a:pt x="938784" y="2508440"/>
                  </a:lnTo>
                  <a:lnTo>
                    <a:pt x="892873" y="2493340"/>
                  </a:lnTo>
                  <a:lnTo>
                    <a:pt x="847458" y="2476449"/>
                  </a:lnTo>
                  <a:lnTo>
                    <a:pt x="802576" y="2457793"/>
                  </a:lnTo>
                  <a:lnTo>
                    <a:pt x="758278" y="2437358"/>
                  </a:lnTo>
                  <a:lnTo>
                    <a:pt x="714641" y="2415146"/>
                  </a:lnTo>
                  <a:lnTo>
                    <a:pt x="671677" y="2391156"/>
                  </a:lnTo>
                  <a:lnTo>
                    <a:pt x="629488" y="2365375"/>
                  </a:lnTo>
                  <a:lnTo>
                    <a:pt x="596849" y="2397887"/>
                  </a:lnTo>
                  <a:lnTo>
                    <a:pt x="637959" y="2423871"/>
                  </a:lnTo>
                  <a:lnTo>
                    <a:pt x="679818" y="2448166"/>
                  </a:lnTo>
                  <a:lnTo>
                    <a:pt x="722388" y="2470785"/>
                  </a:lnTo>
                  <a:lnTo>
                    <a:pt x="765619" y="2491740"/>
                  </a:lnTo>
                  <a:lnTo>
                    <a:pt x="809434" y="2511006"/>
                  </a:lnTo>
                  <a:lnTo>
                    <a:pt x="853821" y="2528608"/>
                  </a:lnTo>
                  <a:lnTo>
                    <a:pt x="898702" y="2544521"/>
                  </a:lnTo>
                  <a:lnTo>
                    <a:pt x="944029" y="2558770"/>
                  </a:lnTo>
                  <a:lnTo>
                    <a:pt x="989761" y="2571343"/>
                  </a:lnTo>
                  <a:lnTo>
                    <a:pt x="1035850" y="2582227"/>
                  </a:lnTo>
                  <a:lnTo>
                    <a:pt x="1082230" y="2591447"/>
                  </a:lnTo>
                  <a:lnTo>
                    <a:pt x="1128877" y="2598991"/>
                  </a:lnTo>
                  <a:lnTo>
                    <a:pt x="1175715" y="2604859"/>
                  </a:lnTo>
                  <a:lnTo>
                    <a:pt x="1222705" y="2609050"/>
                  </a:lnTo>
                  <a:lnTo>
                    <a:pt x="1269796" y="2611564"/>
                  </a:lnTo>
                  <a:lnTo>
                    <a:pt x="1316939" y="2612390"/>
                  </a:lnTo>
                  <a:lnTo>
                    <a:pt x="1364068" y="2611564"/>
                  </a:lnTo>
                  <a:lnTo>
                    <a:pt x="1411160" y="2609050"/>
                  </a:lnTo>
                  <a:lnTo>
                    <a:pt x="1458150" y="2604859"/>
                  </a:lnTo>
                  <a:lnTo>
                    <a:pt x="1504988" y="2598991"/>
                  </a:lnTo>
                  <a:lnTo>
                    <a:pt x="1551635" y="2591447"/>
                  </a:lnTo>
                  <a:lnTo>
                    <a:pt x="1598015" y="2582227"/>
                  </a:lnTo>
                  <a:lnTo>
                    <a:pt x="1644103" y="2571343"/>
                  </a:lnTo>
                  <a:lnTo>
                    <a:pt x="1689836" y="2558770"/>
                  </a:lnTo>
                  <a:lnTo>
                    <a:pt x="1735162" y="2544521"/>
                  </a:lnTo>
                  <a:lnTo>
                    <a:pt x="1780044" y="2528608"/>
                  </a:lnTo>
                  <a:lnTo>
                    <a:pt x="1824431" y="2511006"/>
                  </a:lnTo>
                  <a:lnTo>
                    <a:pt x="1868246" y="2491740"/>
                  </a:lnTo>
                  <a:lnTo>
                    <a:pt x="1911477" y="2470785"/>
                  </a:lnTo>
                  <a:lnTo>
                    <a:pt x="1954047" y="2448166"/>
                  </a:lnTo>
                  <a:lnTo>
                    <a:pt x="1995906" y="2423871"/>
                  </a:lnTo>
                  <a:lnTo>
                    <a:pt x="2037029" y="2397887"/>
                  </a:lnTo>
                  <a:close/>
                </a:path>
                <a:path w="2631440" h="2612390">
                  <a:moveTo>
                    <a:pt x="2037029" y="214503"/>
                  </a:moveTo>
                  <a:lnTo>
                    <a:pt x="1995906" y="188531"/>
                  </a:lnTo>
                  <a:lnTo>
                    <a:pt x="1954047" y="164236"/>
                  </a:lnTo>
                  <a:lnTo>
                    <a:pt x="1911477" y="141617"/>
                  </a:lnTo>
                  <a:lnTo>
                    <a:pt x="1868246" y="120662"/>
                  </a:lnTo>
                  <a:lnTo>
                    <a:pt x="1824431" y="101396"/>
                  </a:lnTo>
                  <a:lnTo>
                    <a:pt x="1780044" y="83794"/>
                  </a:lnTo>
                  <a:lnTo>
                    <a:pt x="1735162" y="67881"/>
                  </a:lnTo>
                  <a:lnTo>
                    <a:pt x="1689836" y="53632"/>
                  </a:lnTo>
                  <a:lnTo>
                    <a:pt x="1644103" y="41059"/>
                  </a:lnTo>
                  <a:lnTo>
                    <a:pt x="1598015" y="30175"/>
                  </a:lnTo>
                  <a:lnTo>
                    <a:pt x="1551635" y="20955"/>
                  </a:lnTo>
                  <a:lnTo>
                    <a:pt x="1504988" y="13411"/>
                  </a:lnTo>
                  <a:lnTo>
                    <a:pt x="1458150" y="7543"/>
                  </a:lnTo>
                  <a:lnTo>
                    <a:pt x="1411160" y="3352"/>
                  </a:lnTo>
                  <a:lnTo>
                    <a:pt x="1364068" y="838"/>
                  </a:lnTo>
                  <a:lnTo>
                    <a:pt x="1316926" y="0"/>
                  </a:lnTo>
                  <a:lnTo>
                    <a:pt x="1269796" y="838"/>
                  </a:lnTo>
                  <a:lnTo>
                    <a:pt x="1222705" y="3352"/>
                  </a:lnTo>
                  <a:lnTo>
                    <a:pt x="1175715" y="7543"/>
                  </a:lnTo>
                  <a:lnTo>
                    <a:pt x="1128877" y="13411"/>
                  </a:lnTo>
                  <a:lnTo>
                    <a:pt x="1082230" y="20955"/>
                  </a:lnTo>
                  <a:lnTo>
                    <a:pt x="1035850" y="30175"/>
                  </a:lnTo>
                  <a:lnTo>
                    <a:pt x="989761" y="41059"/>
                  </a:lnTo>
                  <a:lnTo>
                    <a:pt x="944029" y="53632"/>
                  </a:lnTo>
                  <a:lnTo>
                    <a:pt x="898702" y="67881"/>
                  </a:lnTo>
                  <a:lnTo>
                    <a:pt x="853821" y="83794"/>
                  </a:lnTo>
                  <a:lnTo>
                    <a:pt x="809434" y="101396"/>
                  </a:lnTo>
                  <a:lnTo>
                    <a:pt x="765619" y="120662"/>
                  </a:lnTo>
                  <a:lnTo>
                    <a:pt x="722388" y="141617"/>
                  </a:lnTo>
                  <a:lnTo>
                    <a:pt x="679818" y="164236"/>
                  </a:lnTo>
                  <a:lnTo>
                    <a:pt x="637959" y="188531"/>
                  </a:lnTo>
                  <a:lnTo>
                    <a:pt x="596849" y="214503"/>
                  </a:lnTo>
                  <a:lnTo>
                    <a:pt x="629488" y="247015"/>
                  </a:lnTo>
                  <a:lnTo>
                    <a:pt x="671677" y="221246"/>
                  </a:lnTo>
                  <a:lnTo>
                    <a:pt x="714641" y="197256"/>
                  </a:lnTo>
                  <a:lnTo>
                    <a:pt x="758291" y="175044"/>
                  </a:lnTo>
                  <a:lnTo>
                    <a:pt x="802576" y="154609"/>
                  </a:lnTo>
                  <a:lnTo>
                    <a:pt x="847458" y="135953"/>
                  </a:lnTo>
                  <a:lnTo>
                    <a:pt x="892886" y="119062"/>
                  </a:lnTo>
                  <a:lnTo>
                    <a:pt x="938784" y="103962"/>
                  </a:lnTo>
                  <a:lnTo>
                    <a:pt x="985113" y="90627"/>
                  </a:lnTo>
                  <a:lnTo>
                    <a:pt x="1031824" y="79082"/>
                  </a:lnTo>
                  <a:lnTo>
                    <a:pt x="1078839" y="69303"/>
                  </a:lnTo>
                  <a:lnTo>
                    <a:pt x="1126147" y="61302"/>
                  </a:lnTo>
                  <a:lnTo>
                    <a:pt x="1173657" y="55092"/>
                  </a:lnTo>
                  <a:lnTo>
                    <a:pt x="1221320" y="50647"/>
                  </a:lnTo>
                  <a:lnTo>
                    <a:pt x="1269098" y="47980"/>
                  </a:lnTo>
                  <a:lnTo>
                    <a:pt x="1316939" y="47091"/>
                  </a:lnTo>
                  <a:lnTo>
                    <a:pt x="1364767" y="47980"/>
                  </a:lnTo>
                  <a:lnTo>
                    <a:pt x="1412544" y="50647"/>
                  </a:lnTo>
                  <a:lnTo>
                    <a:pt x="1460220" y="55092"/>
                  </a:lnTo>
                  <a:lnTo>
                    <a:pt x="1507718" y="61302"/>
                  </a:lnTo>
                  <a:lnTo>
                    <a:pt x="1555026" y="69303"/>
                  </a:lnTo>
                  <a:lnTo>
                    <a:pt x="1602054" y="79082"/>
                  </a:lnTo>
                  <a:lnTo>
                    <a:pt x="1648752" y="90627"/>
                  </a:lnTo>
                  <a:lnTo>
                    <a:pt x="1695081" y="103962"/>
                  </a:lnTo>
                  <a:lnTo>
                    <a:pt x="1740992" y="119062"/>
                  </a:lnTo>
                  <a:lnTo>
                    <a:pt x="1786407" y="135953"/>
                  </a:lnTo>
                  <a:lnTo>
                    <a:pt x="1831289" y="154609"/>
                  </a:lnTo>
                  <a:lnTo>
                    <a:pt x="1875586" y="175044"/>
                  </a:lnTo>
                  <a:lnTo>
                    <a:pt x="1919224" y="197256"/>
                  </a:lnTo>
                  <a:lnTo>
                    <a:pt x="1962188" y="221246"/>
                  </a:lnTo>
                  <a:lnTo>
                    <a:pt x="2004390" y="247015"/>
                  </a:lnTo>
                  <a:lnTo>
                    <a:pt x="2037029" y="214503"/>
                  </a:lnTo>
                  <a:close/>
                </a:path>
                <a:path w="2631440" h="2612390">
                  <a:moveTo>
                    <a:pt x="2428697" y="1536319"/>
                  </a:moveTo>
                  <a:lnTo>
                    <a:pt x="2389454" y="1536319"/>
                  </a:lnTo>
                  <a:lnTo>
                    <a:pt x="2377846" y="1584223"/>
                  </a:lnTo>
                  <a:lnTo>
                    <a:pt x="2364181" y="1631276"/>
                  </a:lnTo>
                  <a:lnTo>
                    <a:pt x="2348484" y="1677416"/>
                  </a:lnTo>
                  <a:lnTo>
                    <a:pt x="2330831" y="1722589"/>
                  </a:lnTo>
                  <a:lnTo>
                    <a:pt x="2311260" y="1766760"/>
                  </a:lnTo>
                  <a:lnTo>
                    <a:pt x="2289822" y="1809889"/>
                  </a:lnTo>
                  <a:lnTo>
                    <a:pt x="2266569" y="1851901"/>
                  </a:lnTo>
                  <a:lnTo>
                    <a:pt x="2241550" y="1892757"/>
                  </a:lnTo>
                  <a:lnTo>
                    <a:pt x="2214803" y="1932406"/>
                  </a:lnTo>
                  <a:lnTo>
                    <a:pt x="2186406" y="1970798"/>
                  </a:lnTo>
                  <a:lnTo>
                    <a:pt x="2156383" y="2007882"/>
                  </a:lnTo>
                  <a:lnTo>
                    <a:pt x="2124799" y="2043620"/>
                  </a:lnTo>
                  <a:lnTo>
                    <a:pt x="2091690" y="2077948"/>
                  </a:lnTo>
                  <a:lnTo>
                    <a:pt x="2057133" y="2110816"/>
                  </a:lnTo>
                  <a:lnTo>
                    <a:pt x="2021141" y="2142185"/>
                  </a:lnTo>
                  <a:lnTo>
                    <a:pt x="1983803" y="2172004"/>
                  </a:lnTo>
                  <a:lnTo>
                    <a:pt x="1945132" y="2200211"/>
                  </a:lnTo>
                  <a:lnTo>
                    <a:pt x="1905215" y="2226767"/>
                  </a:lnTo>
                  <a:lnTo>
                    <a:pt x="1864067" y="2251608"/>
                  </a:lnTo>
                  <a:lnTo>
                    <a:pt x="1821764" y="2274709"/>
                  </a:lnTo>
                  <a:lnTo>
                    <a:pt x="1778342" y="2295995"/>
                  </a:lnTo>
                  <a:lnTo>
                    <a:pt x="1733854" y="2315426"/>
                  </a:lnTo>
                  <a:lnTo>
                    <a:pt x="1688363" y="2332964"/>
                  </a:lnTo>
                  <a:lnTo>
                    <a:pt x="1641906" y="2348534"/>
                  </a:lnTo>
                  <a:lnTo>
                    <a:pt x="1594535" y="2362111"/>
                  </a:lnTo>
                  <a:lnTo>
                    <a:pt x="1546301" y="2373630"/>
                  </a:lnTo>
                  <a:lnTo>
                    <a:pt x="1546301" y="2412619"/>
                  </a:lnTo>
                  <a:lnTo>
                    <a:pt x="1595272" y="2401493"/>
                  </a:lnTo>
                  <a:lnTo>
                    <a:pt x="1643392" y="2388311"/>
                  </a:lnTo>
                  <a:lnTo>
                    <a:pt x="1690611" y="2373160"/>
                  </a:lnTo>
                  <a:lnTo>
                    <a:pt x="1736877" y="2356053"/>
                  </a:lnTo>
                  <a:lnTo>
                    <a:pt x="1782140" y="2337066"/>
                  </a:lnTo>
                  <a:lnTo>
                    <a:pt x="1826361" y="2316226"/>
                  </a:lnTo>
                  <a:lnTo>
                    <a:pt x="1869490" y="2293594"/>
                  </a:lnTo>
                  <a:lnTo>
                    <a:pt x="1911477" y="2269210"/>
                  </a:lnTo>
                  <a:lnTo>
                    <a:pt x="1952269" y="2243124"/>
                  </a:lnTo>
                  <a:lnTo>
                    <a:pt x="1991829" y="2215375"/>
                  </a:lnTo>
                  <a:lnTo>
                    <a:pt x="2030095" y="2186025"/>
                  </a:lnTo>
                  <a:lnTo>
                    <a:pt x="2067039" y="2155113"/>
                  </a:lnTo>
                  <a:lnTo>
                    <a:pt x="2102599" y="2122690"/>
                  </a:lnTo>
                  <a:lnTo>
                    <a:pt x="2136724" y="2088794"/>
                  </a:lnTo>
                  <a:lnTo>
                    <a:pt x="2169376" y="2053475"/>
                  </a:lnTo>
                  <a:lnTo>
                    <a:pt x="2200503" y="2016798"/>
                  </a:lnTo>
                  <a:lnTo>
                    <a:pt x="2230069" y="1978787"/>
                  </a:lnTo>
                  <a:lnTo>
                    <a:pt x="2258009" y="1939505"/>
                  </a:lnTo>
                  <a:lnTo>
                    <a:pt x="2284272" y="1898992"/>
                  </a:lnTo>
                  <a:lnTo>
                    <a:pt x="2308834" y="1857298"/>
                  </a:lnTo>
                  <a:lnTo>
                    <a:pt x="2331618" y="1814474"/>
                  </a:lnTo>
                  <a:lnTo>
                    <a:pt x="2352598" y="1770557"/>
                  </a:lnTo>
                  <a:lnTo>
                    <a:pt x="2371725" y="1725599"/>
                  </a:lnTo>
                  <a:lnTo>
                    <a:pt x="2388946" y="1679651"/>
                  </a:lnTo>
                  <a:lnTo>
                    <a:pt x="2404211" y="1632762"/>
                  </a:lnTo>
                  <a:lnTo>
                    <a:pt x="2417470" y="1584960"/>
                  </a:lnTo>
                  <a:lnTo>
                    <a:pt x="2428697" y="1536319"/>
                  </a:lnTo>
                  <a:close/>
                </a:path>
                <a:path w="2631440" h="2612390">
                  <a:moveTo>
                    <a:pt x="2428697" y="1079119"/>
                  </a:moveTo>
                  <a:lnTo>
                    <a:pt x="2417470" y="1030401"/>
                  </a:lnTo>
                  <a:lnTo>
                    <a:pt x="2404211" y="982522"/>
                  </a:lnTo>
                  <a:lnTo>
                    <a:pt x="2388946" y="935545"/>
                  </a:lnTo>
                  <a:lnTo>
                    <a:pt x="2371725" y="889520"/>
                  </a:lnTo>
                  <a:lnTo>
                    <a:pt x="2352598" y="844486"/>
                  </a:lnTo>
                  <a:lnTo>
                    <a:pt x="2331618" y="800493"/>
                  </a:lnTo>
                  <a:lnTo>
                    <a:pt x="2308834" y="757593"/>
                  </a:lnTo>
                  <a:lnTo>
                    <a:pt x="2284272" y="715822"/>
                  </a:lnTo>
                  <a:lnTo>
                    <a:pt x="2258009" y="675233"/>
                  </a:lnTo>
                  <a:lnTo>
                    <a:pt x="2230069" y="635889"/>
                  </a:lnTo>
                  <a:lnTo>
                    <a:pt x="2200503" y="597814"/>
                  </a:lnTo>
                  <a:lnTo>
                    <a:pt x="2169376" y="561060"/>
                  </a:lnTo>
                  <a:lnTo>
                    <a:pt x="2136724" y="525691"/>
                  </a:lnTo>
                  <a:lnTo>
                    <a:pt x="2102599" y="491731"/>
                  </a:lnTo>
                  <a:lnTo>
                    <a:pt x="2067039" y="459244"/>
                  </a:lnTo>
                  <a:lnTo>
                    <a:pt x="2030095" y="428282"/>
                  </a:lnTo>
                  <a:lnTo>
                    <a:pt x="1991829" y="398881"/>
                  </a:lnTo>
                  <a:lnTo>
                    <a:pt x="1952269" y="371081"/>
                  </a:lnTo>
                  <a:lnTo>
                    <a:pt x="1911477" y="344957"/>
                  </a:lnTo>
                  <a:lnTo>
                    <a:pt x="1869490" y="320522"/>
                  </a:lnTo>
                  <a:lnTo>
                    <a:pt x="1826361" y="297853"/>
                  </a:lnTo>
                  <a:lnTo>
                    <a:pt x="1782140" y="276974"/>
                  </a:lnTo>
                  <a:lnTo>
                    <a:pt x="1736877" y="257962"/>
                  </a:lnTo>
                  <a:lnTo>
                    <a:pt x="1690611" y="240830"/>
                  </a:lnTo>
                  <a:lnTo>
                    <a:pt x="1643392" y="225640"/>
                  </a:lnTo>
                  <a:lnTo>
                    <a:pt x="1595272" y="212458"/>
                  </a:lnTo>
                  <a:lnTo>
                    <a:pt x="1546301" y="201295"/>
                  </a:lnTo>
                  <a:lnTo>
                    <a:pt x="1546301" y="240284"/>
                  </a:lnTo>
                  <a:lnTo>
                    <a:pt x="1594535" y="251841"/>
                  </a:lnTo>
                  <a:lnTo>
                    <a:pt x="1641906" y="265455"/>
                  </a:lnTo>
                  <a:lnTo>
                    <a:pt x="1688363" y="281063"/>
                  </a:lnTo>
                  <a:lnTo>
                    <a:pt x="1733854" y="298640"/>
                  </a:lnTo>
                  <a:lnTo>
                    <a:pt x="1778342" y="318122"/>
                  </a:lnTo>
                  <a:lnTo>
                    <a:pt x="1821764" y="339458"/>
                  </a:lnTo>
                  <a:lnTo>
                    <a:pt x="1864067" y="362597"/>
                  </a:lnTo>
                  <a:lnTo>
                    <a:pt x="1905215" y="387489"/>
                  </a:lnTo>
                  <a:lnTo>
                    <a:pt x="1945132" y="414096"/>
                  </a:lnTo>
                  <a:lnTo>
                    <a:pt x="1983803" y="442366"/>
                  </a:lnTo>
                  <a:lnTo>
                    <a:pt x="2021141" y="472236"/>
                  </a:lnTo>
                  <a:lnTo>
                    <a:pt x="2057133" y="503669"/>
                  </a:lnTo>
                  <a:lnTo>
                    <a:pt x="2091702" y="536600"/>
                  </a:lnTo>
                  <a:lnTo>
                    <a:pt x="2124799" y="570992"/>
                  </a:lnTo>
                  <a:lnTo>
                    <a:pt x="2156383" y="606780"/>
                  </a:lnTo>
                  <a:lnTo>
                    <a:pt x="2186406" y="643940"/>
                  </a:lnTo>
                  <a:lnTo>
                    <a:pt x="2214803" y="682409"/>
                  </a:lnTo>
                  <a:lnTo>
                    <a:pt x="2241550" y="722122"/>
                  </a:lnTo>
                  <a:lnTo>
                    <a:pt x="2266569" y="763041"/>
                  </a:lnTo>
                  <a:lnTo>
                    <a:pt x="2289822" y="805129"/>
                  </a:lnTo>
                  <a:lnTo>
                    <a:pt x="2311260" y="848321"/>
                  </a:lnTo>
                  <a:lnTo>
                    <a:pt x="2330831" y="892568"/>
                  </a:lnTo>
                  <a:lnTo>
                    <a:pt x="2348484" y="937818"/>
                  </a:lnTo>
                  <a:lnTo>
                    <a:pt x="2364181" y="984034"/>
                  </a:lnTo>
                  <a:lnTo>
                    <a:pt x="2377846" y="1031151"/>
                  </a:lnTo>
                  <a:lnTo>
                    <a:pt x="2389454" y="1079119"/>
                  </a:lnTo>
                  <a:lnTo>
                    <a:pt x="2428697" y="1079119"/>
                  </a:lnTo>
                  <a:close/>
                </a:path>
                <a:path w="2631440" h="2612390">
                  <a:moveTo>
                    <a:pt x="2631160" y="1306195"/>
                  </a:moveTo>
                  <a:lnTo>
                    <a:pt x="2630322" y="1259408"/>
                  </a:lnTo>
                  <a:lnTo>
                    <a:pt x="2627795" y="1212672"/>
                  </a:lnTo>
                  <a:lnTo>
                    <a:pt x="2623578" y="1166037"/>
                  </a:lnTo>
                  <a:lnTo>
                    <a:pt x="2617686" y="1119543"/>
                  </a:lnTo>
                  <a:lnTo>
                    <a:pt x="2610116" y="1073251"/>
                  </a:lnTo>
                  <a:lnTo>
                    <a:pt x="2600845" y="1027214"/>
                  </a:lnTo>
                  <a:lnTo>
                    <a:pt x="2589898" y="981468"/>
                  </a:lnTo>
                  <a:lnTo>
                    <a:pt x="2577274" y="936066"/>
                  </a:lnTo>
                  <a:lnTo>
                    <a:pt x="2562961" y="891070"/>
                  </a:lnTo>
                  <a:lnTo>
                    <a:pt x="2546959" y="846531"/>
                  </a:lnTo>
                  <a:lnTo>
                    <a:pt x="2529281" y="802474"/>
                  </a:lnTo>
                  <a:lnTo>
                    <a:pt x="2509913" y="758977"/>
                  </a:lnTo>
                  <a:lnTo>
                    <a:pt x="2488857" y="716076"/>
                  </a:lnTo>
                  <a:lnTo>
                    <a:pt x="2466124" y="673811"/>
                  </a:lnTo>
                  <a:lnTo>
                    <a:pt x="2441714" y="632256"/>
                  </a:lnTo>
                  <a:lnTo>
                    <a:pt x="2415616" y="591439"/>
                  </a:lnTo>
                  <a:lnTo>
                    <a:pt x="2382977" y="623824"/>
                  </a:lnTo>
                  <a:lnTo>
                    <a:pt x="2408859" y="665708"/>
                  </a:lnTo>
                  <a:lnTo>
                    <a:pt x="2432964" y="708342"/>
                  </a:lnTo>
                  <a:lnTo>
                    <a:pt x="2455291" y="751662"/>
                  </a:lnTo>
                  <a:lnTo>
                    <a:pt x="2475827" y="795629"/>
                  </a:lnTo>
                  <a:lnTo>
                    <a:pt x="2494572" y="840168"/>
                  </a:lnTo>
                  <a:lnTo>
                    <a:pt x="2511539" y="885253"/>
                  </a:lnTo>
                  <a:lnTo>
                    <a:pt x="2526715" y="930821"/>
                  </a:lnTo>
                  <a:lnTo>
                    <a:pt x="2540101" y="976807"/>
                  </a:lnTo>
                  <a:lnTo>
                    <a:pt x="2551709" y="1023175"/>
                  </a:lnTo>
                  <a:lnTo>
                    <a:pt x="2561539" y="1069848"/>
                  </a:lnTo>
                  <a:lnTo>
                    <a:pt x="2569565" y="1116799"/>
                  </a:lnTo>
                  <a:lnTo>
                    <a:pt x="2575814" y="1163967"/>
                  </a:lnTo>
                  <a:lnTo>
                    <a:pt x="2580284" y="1211287"/>
                  </a:lnTo>
                  <a:lnTo>
                    <a:pt x="2582964" y="1258722"/>
                  </a:lnTo>
                  <a:lnTo>
                    <a:pt x="2583853" y="1306195"/>
                  </a:lnTo>
                  <a:lnTo>
                    <a:pt x="2582964" y="1353680"/>
                  </a:lnTo>
                  <a:lnTo>
                    <a:pt x="2580284" y="1401114"/>
                  </a:lnTo>
                  <a:lnTo>
                    <a:pt x="2575814" y="1448435"/>
                  </a:lnTo>
                  <a:lnTo>
                    <a:pt x="2569565" y="1495602"/>
                  </a:lnTo>
                  <a:lnTo>
                    <a:pt x="2561539" y="1542542"/>
                  </a:lnTo>
                  <a:lnTo>
                    <a:pt x="2551709" y="1589227"/>
                  </a:lnTo>
                  <a:lnTo>
                    <a:pt x="2540101" y="1635594"/>
                  </a:lnTo>
                  <a:lnTo>
                    <a:pt x="2526715" y="1681581"/>
                  </a:lnTo>
                  <a:lnTo>
                    <a:pt x="2511539" y="1727149"/>
                  </a:lnTo>
                  <a:lnTo>
                    <a:pt x="2494572" y="1772221"/>
                  </a:lnTo>
                  <a:lnTo>
                    <a:pt x="2475827" y="1816773"/>
                  </a:lnTo>
                  <a:lnTo>
                    <a:pt x="2455291" y="1860740"/>
                  </a:lnTo>
                  <a:lnTo>
                    <a:pt x="2432964" y="1904060"/>
                  </a:lnTo>
                  <a:lnTo>
                    <a:pt x="2408859" y="1946694"/>
                  </a:lnTo>
                  <a:lnTo>
                    <a:pt x="2382977" y="1988566"/>
                  </a:lnTo>
                  <a:lnTo>
                    <a:pt x="2415616" y="2020951"/>
                  </a:lnTo>
                  <a:lnTo>
                    <a:pt x="2441714" y="1980145"/>
                  </a:lnTo>
                  <a:lnTo>
                    <a:pt x="2466124" y="1938591"/>
                  </a:lnTo>
                  <a:lnTo>
                    <a:pt x="2488857" y="1896325"/>
                  </a:lnTo>
                  <a:lnTo>
                    <a:pt x="2509913" y="1853425"/>
                  </a:lnTo>
                  <a:lnTo>
                    <a:pt x="2529281" y="1809927"/>
                  </a:lnTo>
                  <a:lnTo>
                    <a:pt x="2546959" y="1765871"/>
                  </a:lnTo>
                  <a:lnTo>
                    <a:pt x="2562961" y="1721332"/>
                  </a:lnTo>
                  <a:lnTo>
                    <a:pt x="2577274" y="1676336"/>
                  </a:lnTo>
                  <a:lnTo>
                    <a:pt x="2589898" y="1630934"/>
                  </a:lnTo>
                  <a:lnTo>
                    <a:pt x="2600845" y="1585188"/>
                  </a:lnTo>
                  <a:lnTo>
                    <a:pt x="2610116" y="1539151"/>
                  </a:lnTo>
                  <a:lnTo>
                    <a:pt x="2617686" y="1492859"/>
                  </a:lnTo>
                  <a:lnTo>
                    <a:pt x="2623578" y="1446364"/>
                  </a:lnTo>
                  <a:lnTo>
                    <a:pt x="2627795" y="1399730"/>
                  </a:lnTo>
                  <a:lnTo>
                    <a:pt x="2630322" y="1352994"/>
                  </a:lnTo>
                  <a:lnTo>
                    <a:pt x="2631160" y="1306195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279" y="3242595"/>
              <a:ext cx="4659249" cy="50956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07329" y="6601739"/>
            <a:ext cx="14636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635" marR="5080" indent="-242570">
              <a:lnSpc>
                <a:spcPct val="114100"/>
              </a:lnSpc>
              <a:spcBef>
                <a:spcPts val="100"/>
              </a:spcBef>
            </a:pPr>
            <a:r>
              <a:rPr sz="2200" spc="-135" dirty="0">
                <a:solidFill>
                  <a:srgbClr val="404040"/>
                </a:solidFill>
                <a:latin typeface="Microsoft Sans Serif"/>
                <a:cs typeface="Microsoft Sans Serif"/>
              </a:rPr>
              <a:t>OS </a:t>
            </a:r>
            <a:r>
              <a:rPr sz="2200" spc="140" dirty="0">
                <a:solidFill>
                  <a:srgbClr val="404040"/>
                </a:solidFill>
                <a:latin typeface="Microsoft Sans Serif"/>
                <a:cs typeface="Microsoft Sans Serif"/>
              </a:rPr>
              <a:t>fo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r</a:t>
            </a:r>
            <a:r>
              <a:rPr sz="2200" spc="210" dirty="0">
                <a:solidFill>
                  <a:srgbClr val="404040"/>
                </a:solidFill>
                <a:latin typeface="Microsoft Sans Serif"/>
                <a:cs typeface="Microsoft Sans Serif"/>
              </a:rPr>
              <a:t>m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o</a:t>
            </a:r>
            <a:r>
              <a:rPr sz="2200" spc="140" dirty="0">
                <a:solidFill>
                  <a:srgbClr val="404040"/>
                </a:solidFill>
                <a:latin typeface="Microsoft Sans Serif"/>
                <a:cs typeface="Microsoft Sans Serif"/>
              </a:rPr>
              <a:t>r 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version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1923" y="5726721"/>
            <a:ext cx="2631440" cy="2611755"/>
          </a:xfrm>
          <a:custGeom>
            <a:avLst/>
            <a:gdLst/>
            <a:ahLst/>
            <a:cxnLst/>
            <a:rect l="l" t="t" r="r" b="b"/>
            <a:pathLst>
              <a:path w="2631440" h="2611754">
                <a:moveTo>
                  <a:pt x="249364" y="624166"/>
                </a:moveTo>
                <a:lnTo>
                  <a:pt x="216598" y="591781"/>
                </a:lnTo>
                <a:lnTo>
                  <a:pt x="190360" y="632548"/>
                </a:lnTo>
                <a:lnTo>
                  <a:pt x="165823" y="674065"/>
                </a:lnTo>
                <a:lnTo>
                  <a:pt x="142976" y="716267"/>
                </a:lnTo>
                <a:lnTo>
                  <a:pt x="121831" y="759129"/>
                </a:lnTo>
                <a:lnTo>
                  <a:pt x="102374" y="802589"/>
                </a:lnTo>
                <a:lnTo>
                  <a:pt x="84607" y="846582"/>
                </a:lnTo>
                <a:lnTo>
                  <a:pt x="68529" y="891082"/>
                </a:lnTo>
                <a:lnTo>
                  <a:pt x="54140" y="936028"/>
                </a:lnTo>
                <a:lnTo>
                  <a:pt x="41452" y="981379"/>
                </a:lnTo>
                <a:lnTo>
                  <a:pt x="30454" y="1027074"/>
                </a:lnTo>
                <a:lnTo>
                  <a:pt x="21145" y="1073073"/>
                </a:lnTo>
                <a:lnTo>
                  <a:pt x="13525" y="1119314"/>
                </a:lnTo>
                <a:lnTo>
                  <a:pt x="7607" y="1165758"/>
                </a:lnTo>
                <a:lnTo>
                  <a:pt x="3378" y="1212354"/>
                </a:lnTo>
                <a:lnTo>
                  <a:pt x="838" y="1259039"/>
                </a:lnTo>
                <a:lnTo>
                  <a:pt x="0" y="1305775"/>
                </a:lnTo>
                <a:lnTo>
                  <a:pt x="838" y="1352524"/>
                </a:lnTo>
                <a:lnTo>
                  <a:pt x="3378" y="1399209"/>
                </a:lnTo>
                <a:lnTo>
                  <a:pt x="7607" y="1445806"/>
                </a:lnTo>
                <a:lnTo>
                  <a:pt x="13525" y="1492250"/>
                </a:lnTo>
                <a:lnTo>
                  <a:pt x="21145" y="1538490"/>
                </a:lnTo>
                <a:lnTo>
                  <a:pt x="30454" y="1584490"/>
                </a:lnTo>
                <a:lnTo>
                  <a:pt x="41452" y="1630184"/>
                </a:lnTo>
                <a:lnTo>
                  <a:pt x="54140" y="1675536"/>
                </a:lnTo>
                <a:lnTo>
                  <a:pt x="68529" y="1720481"/>
                </a:lnTo>
                <a:lnTo>
                  <a:pt x="84607" y="1764982"/>
                </a:lnTo>
                <a:lnTo>
                  <a:pt x="102374" y="1808975"/>
                </a:lnTo>
                <a:lnTo>
                  <a:pt x="121831" y="1852434"/>
                </a:lnTo>
                <a:lnTo>
                  <a:pt x="142976" y="1895297"/>
                </a:lnTo>
                <a:lnTo>
                  <a:pt x="165823" y="1937499"/>
                </a:lnTo>
                <a:lnTo>
                  <a:pt x="190360" y="1979015"/>
                </a:lnTo>
                <a:lnTo>
                  <a:pt x="216598" y="2019769"/>
                </a:lnTo>
                <a:lnTo>
                  <a:pt x="249364" y="1987384"/>
                </a:lnTo>
                <a:lnTo>
                  <a:pt x="223342" y="1945551"/>
                </a:lnTo>
                <a:lnTo>
                  <a:pt x="199123" y="1902955"/>
                </a:lnTo>
                <a:lnTo>
                  <a:pt x="176695" y="1859686"/>
                </a:lnTo>
                <a:lnTo>
                  <a:pt x="156070" y="1815769"/>
                </a:lnTo>
                <a:lnTo>
                  <a:pt x="137223" y="1771269"/>
                </a:lnTo>
                <a:lnTo>
                  <a:pt x="120180" y="1726234"/>
                </a:lnTo>
                <a:lnTo>
                  <a:pt x="104940" y="1680718"/>
                </a:lnTo>
                <a:lnTo>
                  <a:pt x="91478" y="1634782"/>
                </a:lnTo>
                <a:lnTo>
                  <a:pt x="79819" y="1588477"/>
                </a:lnTo>
                <a:lnTo>
                  <a:pt x="69951" y="1541843"/>
                </a:lnTo>
                <a:lnTo>
                  <a:pt x="61874" y="1494955"/>
                </a:lnTo>
                <a:lnTo>
                  <a:pt x="55600" y="1447850"/>
                </a:lnTo>
                <a:lnTo>
                  <a:pt x="51117" y="1400581"/>
                </a:lnTo>
                <a:lnTo>
                  <a:pt x="48425" y="1353210"/>
                </a:lnTo>
                <a:lnTo>
                  <a:pt x="47523" y="1305775"/>
                </a:lnTo>
                <a:lnTo>
                  <a:pt x="48425" y="1258354"/>
                </a:lnTo>
                <a:lnTo>
                  <a:pt x="51117" y="1210983"/>
                </a:lnTo>
                <a:lnTo>
                  <a:pt x="55600" y="1163713"/>
                </a:lnTo>
                <a:lnTo>
                  <a:pt x="61874" y="1116609"/>
                </a:lnTo>
                <a:lnTo>
                  <a:pt x="69951" y="1069721"/>
                </a:lnTo>
                <a:lnTo>
                  <a:pt x="79819" y="1023086"/>
                </a:lnTo>
                <a:lnTo>
                  <a:pt x="91478" y="976782"/>
                </a:lnTo>
                <a:lnTo>
                  <a:pt x="104940" y="930846"/>
                </a:lnTo>
                <a:lnTo>
                  <a:pt x="120180" y="885329"/>
                </a:lnTo>
                <a:lnTo>
                  <a:pt x="137223" y="840295"/>
                </a:lnTo>
                <a:lnTo>
                  <a:pt x="156070" y="795794"/>
                </a:lnTo>
                <a:lnTo>
                  <a:pt x="176695" y="751878"/>
                </a:lnTo>
                <a:lnTo>
                  <a:pt x="199123" y="708609"/>
                </a:lnTo>
                <a:lnTo>
                  <a:pt x="223342" y="666013"/>
                </a:lnTo>
                <a:lnTo>
                  <a:pt x="249364" y="624166"/>
                </a:lnTo>
                <a:close/>
              </a:path>
              <a:path w="2631440" h="2611754">
                <a:moveTo>
                  <a:pt x="1084516" y="2372563"/>
                </a:moveTo>
                <a:lnTo>
                  <a:pt x="1036269" y="2361057"/>
                </a:lnTo>
                <a:lnTo>
                  <a:pt x="988898" y="2347506"/>
                </a:lnTo>
                <a:lnTo>
                  <a:pt x="942441" y="2331948"/>
                </a:lnTo>
                <a:lnTo>
                  <a:pt x="896950" y="2314435"/>
                </a:lnTo>
                <a:lnTo>
                  <a:pt x="852462" y="2295029"/>
                </a:lnTo>
                <a:lnTo>
                  <a:pt x="809040" y="2273770"/>
                </a:lnTo>
                <a:lnTo>
                  <a:pt x="766737" y="2250706"/>
                </a:lnTo>
                <a:lnTo>
                  <a:pt x="725589" y="2225903"/>
                </a:lnTo>
                <a:lnTo>
                  <a:pt x="685673" y="2199398"/>
                </a:lnTo>
                <a:lnTo>
                  <a:pt x="647001" y="2171230"/>
                </a:lnTo>
                <a:lnTo>
                  <a:pt x="609663" y="2141461"/>
                </a:lnTo>
                <a:lnTo>
                  <a:pt x="573671" y="2110155"/>
                </a:lnTo>
                <a:lnTo>
                  <a:pt x="539115" y="2077339"/>
                </a:lnTo>
                <a:lnTo>
                  <a:pt x="506006" y="2043061"/>
                </a:lnTo>
                <a:lnTo>
                  <a:pt x="474421" y="2007387"/>
                </a:lnTo>
                <a:lnTo>
                  <a:pt x="444398" y="1970366"/>
                </a:lnTo>
                <a:lnTo>
                  <a:pt x="416001" y="1932038"/>
                </a:lnTo>
                <a:lnTo>
                  <a:pt x="389255" y="1892465"/>
                </a:lnTo>
                <a:lnTo>
                  <a:pt x="364236" y="1851672"/>
                </a:lnTo>
                <a:lnTo>
                  <a:pt x="340982" y="1809737"/>
                </a:lnTo>
                <a:lnTo>
                  <a:pt x="319544" y="1766697"/>
                </a:lnTo>
                <a:lnTo>
                  <a:pt x="299974" y="1722602"/>
                </a:lnTo>
                <a:lnTo>
                  <a:pt x="282321" y="1677492"/>
                </a:lnTo>
                <a:lnTo>
                  <a:pt x="266623" y="1631442"/>
                </a:lnTo>
                <a:lnTo>
                  <a:pt x="252958" y="1584477"/>
                </a:lnTo>
                <a:lnTo>
                  <a:pt x="241363" y="1536661"/>
                </a:lnTo>
                <a:lnTo>
                  <a:pt x="202120" y="1536661"/>
                </a:lnTo>
                <a:lnTo>
                  <a:pt x="213334" y="1585226"/>
                </a:lnTo>
                <a:lnTo>
                  <a:pt x="226593" y="1632927"/>
                </a:lnTo>
                <a:lnTo>
                  <a:pt x="241858" y="1679752"/>
                </a:lnTo>
                <a:lnTo>
                  <a:pt x="259080" y="1725612"/>
                </a:lnTo>
                <a:lnTo>
                  <a:pt x="278206" y="1770494"/>
                </a:lnTo>
                <a:lnTo>
                  <a:pt x="299186" y="1814334"/>
                </a:lnTo>
                <a:lnTo>
                  <a:pt x="321970" y="1857095"/>
                </a:lnTo>
                <a:lnTo>
                  <a:pt x="346532" y="1898726"/>
                </a:lnTo>
                <a:lnTo>
                  <a:pt x="372808" y="1939163"/>
                </a:lnTo>
                <a:lnTo>
                  <a:pt x="400735" y="1978380"/>
                </a:lnTo>
                <a:lnTo>
                  <a:pt x="430301" y="2016328"/>
                </a:lnTo>
                <a:lnTo>
                  <a:pt x="461429" y="2052942"/>
                </a:lnTo>
                <a:lnTo>
                  <a:pt x="494080" y="2088197"/>
                </a:lnTo>
                <a:lnTo>
                  <a:pt x="528205" y="2122030"/>
                </a:lnTo>
                <a:lnTo>
                  <a:pt x="563765" y="2154402"/>
                </a:lnTo>
                <a:lnTo>
                  <a:pt x="600710" y="2185263"/>
                </a:lnTo>
                <a:lnTo>
                  <a:pt x="638975" y="2214562"/>
                </a:lnTo>
                <a:lnTo>
                  <a:pt x="678535" y="2242261"/>
                </a:lnTo>
                <a:lnTo>
                  <a:pt x="719328" y="2268309"/>
                </a:lnTo>
                <a:lnTo>
                  <a:pt x="761314" y="2292642"/>
                </a:lnTo>
                <a:lnTo>
                  <a:pt x="804443" y="2315235"/>
                </a:lnTo>
                <a:lnTo>
                  <a:pt x="848664" y="2336038"/>
                </a:lnTo>
                <a:lnTo>
                  <a:pt x="893927" y="2354999"/>
                </a:lnTo>
                <a:lnTo>
                  <a:pt x="940193" y="2372055"/>
                </a:lnTo>
                <a:lnTo>
                  <a:pt x="987412" y="2387193"/>
                </a:lnTo>
                <a:lnTo>
                  <a:pt x="1035532" y="2400338"/>
                </a:lnTo>
                <a:lnTo>
                  <a:pt x="1084516" y="2411438"/>
                </a:lnTo>
                <a:lnTo>
                  <a:pt x="1084516" y="2372563"/>
                </a:lnTo>
                <a:close/>
              </a:path>
              <a:path w="2631440" h="2611754">
                <a:moveTo>
                  <a:pt x="1084516" y="200113"/>
                </a:moveTo>
                <a:lnTo>
                  <a:pt x="1035532" y="211277"/>
                </a:lnTo>
                <a:lnTo>
                  <a:pt x="987412" y="224459"/>
                </a:lnTo>
                <a:lnTo>
                  <a:pt x="940193" y="239649"/>
                </a:lnTo>
                <a:lnTo>
                  <a:pt x="893927" y="256781"/>
                </a:lnTo>
                <a:lnTo>
                  <a:pt x="848664" y="275793"/>
                </a:lnTo>
                <a:lnTo>
                  <a:pt x="804443" y="296672"/>
                </a:lnTo>
                <a:lnTo>
                  <a:pt x="761314" y="319341"/>
                </a:lnTo>
                <a:lnTo>
                  <a:pt x="719328" y="343776"/>
                </a:lnTo>
                <a:lnTo>
                  <a:pt x="678535" y="369900"/>
                </a:lnTo>
                <a:lnTo>
                  <a:pt x="638975" y="397700"/>
                </a:lnTo>
                <a:lnTo>
                  <a:pt x="600710" y="427101"/>
                </a:lnTo>
                <a:lnTo>
                  <a:pt x="563765" y="458063"/>
                </a:lnTo>
                <a:lnTo>
                  <a:pt x="528205" y="490550"/>
                </a:lnTo>
                <a:lnTo>
                  <a:pt x="494080" y="524510"/>
                </a:lnTo>
                <a:lnTo>
                  <a:pt x="461429" y="559879"/>
                </a:lnTo>
                <a:lnTo>
                  <a:pt x="430301" y="596633"/>
                </a:lnTo>
                <a:lnTo>
                  <a:pt x="400735" y="634707"/>
                </a:lnTo>
                <a:lnTo>
                  <a:pt x="372795" y="674052"/>
                </a:lnTo>
                <a:lnTo>
                  <a:pt x="346532" y="714641"/>
                </a:lnTo>
                <a:lnTo>
                  <a:pt x="321970" y="756412"/>
                </a:lnTo>
                <a:lnTo>
                  <a:pt x="299186" y="799312"/>
                </a:lnTo>
                <a:lnTo>
                  <a:pt x="278206" y="843305"/>
                </a:lnTo>
                <a:lnTo>
                  <a:pt x="259080" y="888339"/>
                </a:lnTo>
                <a:lnTo>
                  <a:pt x="241858" y="934364"/>
                </a:lnTo>
                <a:lnTo>
                  <a:pt x="226593" y="981341"/>
                </a:lnTo>
                <a:lnTo>
                  <a:pt x="213334" y="1029220"/>
                </a:lnTo>
                <a:lnTo>
                  <a:pt x="202120" y="1077937"/>
                </a:lnTo>
                <a:lnTo>
                  <a:pt x="241363" y="1077937"/>
                </a:lnTo>
                <a:lnTo>
                  <a:pt x="252958" y="1029970"/>
                </a:lnTo>
                <a:lnTo>
                  <a:pt x="266623" y="982853"/>
                </a:lnTo>
                <a:lnTo>
                  <a:pt x="282321" y="936637"/>
                </a:lnTo>
                <a:lnTo>
                  <a:pt x="299974" y="891387"/>
                </a:lnTo>
                <a:lnTo>
                  <a:pt x="319544" y="847140"/>
                </a:lnTo>
                <a:lnTo>
                  <a:pt x="340982" y="803948"/>
                </a:lnTo>
                <a:lnTo>
                  <a:pt x="364236" y="761860"/>
                </a:lnTo>
                <a:lnTo>
                  <a:pt x="389255" y="720940"/>
                </a:lnTo>
                <a:lnTo>
                  <a:pt x="416001" y="681228"/>
                </a:lnTo>
                <a:lnTo>
                  <a:pt x="444398" y="642759"/>
                </a:lnTo>
                <a:lnTo>
                  <a:pt x="474421" y="605599"/>
                </a:lnTo>
                <a:lnTo>
                  <a:pt x="506006" y="569810"/>
                </a:lnTo>
                <a:lnTo>
                  <a:pt x="539102" y="535419"/>
                </a:lnTo>
                <a:lnTo>
                  <a:pt x="573671" y="502488"/>
                </a:lnTo>
                <a:lnTo>
                  <a:pt x="609663" y="471055"/>
                </a:lnTo>
                <a:lnTo>
                  <a:pt x="647001" y="441185"/>
                </a:lnTo>
                <a:lnTo>
                  <a:pt x="685673" y="412915"/>
                </a:lnTo>
                <a:lnTo>
                  <a:pt x="725589" y="386308"/>
                </a:lnTo>
                <a:lnTo>
                  <a:pt x="766737" y="361416"/>
                </a:lnTo>
                <a:lnTo>
                  <a:pt x="809040" y="338277"/>
                </a:lnTo>
                <a:lnTo>
                  <a:pt x="852462" y="316941"/>
                </a:lnTo>
                <a:lnTo>
                  <a:pt x="896950" y="297459"/>
                </a:lnTo>
                <a:lnTo>
                  <a:pt x="942441" y="279882"/>
                </a:lnTo>
                <a:lnTo>
                  <a:pt x="988898" y="264274"/>
                </a:lnTo>
                <a:lnTo>
                  <a:pt x="1036269" y="250659"/>
                </a:lnTo>
                <a:lnTo>
                  <a:pt x="1084516" y="239102"/>
                </a:lnTo>
                <a:lnTo>
                  <a:pt x="1084516" y="200113"/>
                </a:lnTo>
                <a:close/>
              </a:path>
              <a:path w="2631440" h="2611754">
                <a:moveTo>
                  <a:pt x="2037016" y="2398064"/>
                </a:moveTo>
                <a:lnTo>
                  <a:pt x="2004377" y="2365718"/>
                </a:lnTo>
                <a:lnTo>
                  <a:pt x="1962175" y="2391359"/>
                </a:lnTo>
                <a:lnTo>
                  <a:pt x="1919211" y="2415235"/>
                </a:lnTo>
                <a:lnTo>
                  <a:pt x="1875561" y="2437333"/>
                </a:lnTo>
                <a:lnTo>
                  <a:pt x="1831276" y="2457678"/>
                </a:lnTo>
                <a:lnTo>
                  <a:pt x="1786394" y="2476246"/>
                </a:lnTo>
                <a:lnTo>
                  <a:pt x="1740979" y="2493035"/>
                </a:lnTo>
                <a:lnTo>
                  <a:pt x="1695069" y="2508072"/>
                </a:lnTo>
                <a:lnTo>
                  <a:pt x="1648739" y="2521331"/>
                </a:lnTo>
                <a:lnTo>
                  <a:pt x="1602041" y="2532824"/>
                </a:lnTo>
                <a:lnTo>
                  <a:pt x="1555013" y="2542552"/>
                </a:lnTo>
                <a:lnTo>
                  <a:pt x="1507705" y="2550503"/>
                </a:lnTo>
                <a:lnTo>
                  <a:pt x="1460207" y="2556700"/>
                </a:lnTo>
                <a:lnTo>
                  <a:pt x="1412532" y="2561120"/>
                </a:lnTo>
                <a:lnTo>
                  <a:pt x="1364754" y="2563774"/>
                </a:lnTo>
                <a:lnTo>
                  <a:pt x="1316926" y="2564650"/>
                </a:lnTo>
                <a:lnTo>
                  <a:pt x="1269085" y="2563774"/>
                </a:lnTo>
                <a:lnTo>
                  <a:pt x="1221308" y="2561120"/>
                </a:lnTo>
                <a:lnTo>
                  <a:pt x="1173645" y="2556700"/>
                </a:lnTo>
                <a:lnTo>
                  <a:pt x="1126134" y="2550503"/>
                </a:lnTo>
                <a:lnTo>
                  <a:pt x="1078826" y="2542552"/>
                </a:lnTo>
                <a:lnTo>
                  <a:pt x="1031811" y="2532824"/>
                </a:lnTo>
                <a:lnTo>
                  <a:pt x="985100" y="2521331"/>
                </a:lnTo>
                <a:lnTo>
                  <a:pt x="938771" y="2508072"/>
                </a:lnTo>
                <a:lnTo>
                  <a:pt x="892873" y="2493035"/>
                </a:lnTo>
                <a:lnTo>
                  <a:pt x="847445" y="2476246"/>
                </a:lnTo>
                <a:lnTo>
                  <a:pt x="802563" y="2457678"/>
                </a:lnTo>
                <a:lnTo>
                  <a:pt x="758278" y="2437333"/>
                </a:lnTo>
                <a:lnTo>
                  <a:pt x="714629" y="2415235"/>
                </a:lnTo>
                <a:lnTo>
                  <a:pt x="671664" y="2391359"/>
                </a:lnTo>
                <a:lnTo>
                  <a:pt x="629475" y="2365718"/>
                </a:lnTo>
                <a:lnTo>
                  <a:pt x="596836" y="2398064"/>
                </a:lnTo>
                <a:lnTo>
                  <a:pt x="637946" y="2423922"/>
                </a:lnTo>
                <a:lnTo>
                  <a:pt x="679805" y="2448102"/>
                </a:lnTo>
                <a:lnTo>
                  <a:pt x="722376" y="2470620"/>
                </a:lnTo>
                <a:lnTo>
                  <a:pt x="765606" y="2491473"/>
                </a:lnTo>
                <a:lnTo>
                  <a:pt x="809421" y="2510650"/>
                </a:lnTo>
                <a:lnTo>
                  <a:pt x="853808" y="2528163"/>
                </a:lnTo>
                <a:lnTo>
                  <a:pt x="898690" y="2544013"/>
                </a:lnTo>
                <a:lnTo>
                  <a:pt x="944016" y="2558186"/>
                </a:lnTo>
                <a:lnTo>
                  <a:pt x="989749" y="2570696"/>
                </a:lnTo>
                <a:lnTo>
                  <a:pt x="1035837" y="2581529"/>
                </a:lnTo>
                <a:lnTo>
                  <a:pt x="1082217" y="2590711"/>
                </a:lnTo>
                <a:lnTo>
                  <a:pt x="1128864" y="2598216"/>
                </a:lnTo>
                <a:lnTo>
                  <a:pt x="1175702" y="2604046"/>
                </a:lnTo>
                <a:lnTo>
                  <a:pt x="1222692" y="2608224"/>
                </a:lnTo>
                <a:lnTo>
                  <a:pt x="1269784" y="2610726"/>
                </a:lnTo>
                <a:lnTo>
                  <a:pt x="1316926" y="2611551"/>
                </a:lnTo>
                <a:lnTo>
                  <a:pt x="1364056" y="2610726"/>
                </a:lnTo>
                <a:lnTo>
                  <a:pt x="1411147" y="2608224"/>
                </a:lnTo>
                <a:lnTo>
                  <a:pt x="1458137" y="2604046"/>
                </a:lnTo>
                <a:lnTo>
                  <a:pt x="1504975" y="2598216"/>
                </a:lnTo>
                <a:lnTo>
                  <a:pt x="1551622" y="2590711"/>
                </a:lnTo>
                <a:lnTo>
                  <a:pt x="1598002" y="2581529"/>
                </a:lnTo>
                <a:lnTo>
                  <a:pt x="1644091" y="2570696"/>
                </a:lnTo>
                <a:lnTo>
                  <a:pt x="1689823" y="2558186"/>
                </a:lnTo>
                <a:lnTo>
                  <a:pt x="1735150" y="2544013"/>
                </a:lnTo>
                <a:lnTo>
                  <a:pt x="1780032" y="2528163"/>
                </a:lnTo>
                <a:lnTo>
                  <a:pt x="1824418" y="2510650"/>
                </a:lnTo>
                <a:lnTo>
                  <a:pt x="1868233" y="2491473"/>
                </a:lnTo>
                <a:lnTo>
                  <a:pt x="1911464" y="2470620"/>
                </a:lnTo>
                <a:lnTo>
                  <a:pt x="1954034" y="2448102"/>
                </a:lnTo>
                <a:lnTo>
                  <a:pt x="1995893" y="2423922"/>
                </a:lnTo>
                <a:lnTo>
                  <a:pt x="2037016" y="2398064"/>
                </a:lnTo>
                <a:close/>
              </a:path>
              <a:path w="2631440" h="2611754">
                <a:moveTo>
                  <a:pt x="2037016" y="213448"/>
                </a:moveTo>
                <a:lnTo>
                  <a:pt x="1995893" y="187604"/>
                </a:lnTo>
                <a:lnTo>
                  <a:pt x="1954034" y="163423"/>
                </a:lnTo>
                <a:lnTo>
                  <a:pt x="1911464" y="140919"/>
                </a:lnTo>
                <a:lnTo>
                  <a:pt x="1868233" y="120065"/>
                </a:lnTo>
                <a:lnTo>
                  <a:pt x="1824418" y="100888"/>
                </a:lnTo>
                <a:lnTo>
                  <a:pt x="1780032" y="83375"/>
                </a:lnTo>
                <a:lnTo>
                  <a:pt x="1735150" y="67538"/>
                </a:lnTo>
                <a:lnTo>
                  <a:pt x="1689823" y="53365"/>
                </a:lnTo>
                <a:lnTo>
                  <a:pt x="1644091" y="40855"/>
                </a:lnTo>
                <a:lnTo>
                  <a:pt x="1598002" y="30022"/>
                </a:lnTo>
                <a:lnTo>
                  <a:pt x="1551622" y="20840"/>
                </a:lnTo>
                <a:lnTo>
                  <a:pt x="1504975" y="13335"/>
                </a:lnTo>
                <a:lnTo>
                  <a:pt x="1458137" y="7505"/>
                </a:lnTo>
                <a:lnTo>
                  <a:pt x="1411147" y="3340"/>
                </a:lnTo>
                <a:lnTo>
                  <a:pt x="1364056" y="838"/>
                </a:lnTo>
                <a:lnTo>
                  <a:pt x="1316913" y="0"/>
                </a:lnTo>
                <a:lnTo>
                  <a:pt x="1269784" y="838"/>
                </a:lnTo>
                <a:lnTo>
                  <a:pt x="1222692" y="3340"/>
                </a:lnTo>
                <a:lnTo>
                  <a:pt x="1175702" y="7505"/>
                </a:lnTo>
                <a:lnTo>
                  <a:pt x="1128864" y="13335"/>
                </a:lnTo>
                <a:lnTo>
                  <a:pt x="1082217" y="20840"/>
                </a:lnTo>
                <a:lnTo>
                  <a:pt x="1035837" y="30022"/>
                </a:lnTo>
                <a:lnTo>
                  <a:pt x="989749" y="40855"/>
                </a:lnTo>
                <a:lnTo>
                  <a:pt x="944016" y="53365"/>
                </a:lnTo>
                <a:lnTo>
                  <a:pt x="898690" y="67538"/>
                </a:lnTo>
                <a:lnTo>
                  <a:pt x="853808" y="83375"/>
                </a:lnTo>
                <a:lnTo>
                  <a:pt x="809421" y="100888"/>
                </a:lnTo>
                <a:lnTo>
                  <a:pt x="765606" y="120065"/>
                </a:lnTo>
                <a:lnTo>
                  <a:pt x="722376" y="140919"/>
                </a:lnTo>
                <a:lnTo>
                  <a:pt x="679805" y="163423"/>
                </a:lnTo>
                <a:lnTo>
                  <a:pt x="637946" y="187604"/>
                </a:lnTo>
                <a:lnTo>
                  <a:pt x="596836" y="213448"/>
                </a:lnTo>
                <a:lnTo>
                  <a:pt x="629475" y="245833"/>
                </a:lnTo>
                <a:lnTo>
                  <a:pt x="671664" y="220205"/>
                </a:lnTo>
                <a:lnTo>
                  <a:pt x="714629" y="196342"/>
                </a:lnTo>
                <a:lnTo>
                  <a:pt x="758278" y="174244"/>
                </a:lnTo>
                <a:lnTo>
                  <a:pt x="802563" y="153911"/>
                </a:lnTo>
                <a:lnTo>
                  <a:pt x="847445" y="135343"/>
                </a:lnTo>
                <a:lnTo>
                  <a:pt x="892860" y="118554"/>
                </a:lnTo>
                <a:lnTo>
                  <a:pt x="938771" y="103530"/>
                </a:lnTo>
                <a:lnTo>
                  <a:pt x="985100" y="90271"/>
                </a:lnTo>
                <a:lnTo>
                  <a:pt x="1031798" y="78778"/>
                </a:lnTo>
                <a:lnTo>
                  <a:pt x="1078826" y="69049"/>
                </a:lnTo>
                <a:lnTo>
                  <a:pt x="1126134" y="61099"/>
                </a:lnTo>
                <a:lnTo>
                  <a:pt x="1173632" y="54914"/>
                </a:lnTo>
                <a:lnTo>
                  <a:pt x="1221308" y="50495"/>
                </a:lnTo>
                <a:lnTo>
                  <a:pt x="1269085" y="47840"/>
                </a:lnTo>
                <a:lnTo>
                  <a:pt x="1316913" y="46951"/>
                </a:lnTo>
                <a:lnTo>
                  <a:pt x="1364754" y="47840"/>
                </a:lnTo>
                <a:lnTo>
                  <a:pt x="1412532" y="50495"/>
                </a:lnTo>
                <a:lnTo>
                  <a:pt x="1460195" y="54914"/>
                </a:lnTo>
                <a:lnTo>
                  <a:pt x="1507705" y="61099"/>
                </a:lnTo>
                <a:lnTo>
                  <a:pt x="1555013" y="69049"/>
                </a:lnTo>
                <a:lnTo>
                  <a:pt x="1602028" y="78778"/>
                </a:lnTo>
                <a:lnTo>
                  <a:pt x="1648739" y="90271"/>
                </a:lnTo>
                <a:lnTo>
                  <a:pt x="1695069" y="103530"/>
                </a:lnTo>
                <a:lnTo>
                  <a:pt x="1740966" y="118554"/>
                </a:lnTo>
                <a:lnTo>
                  <a:pt x="1786394" y="135343"/>
                </a:lnTo>
                <a:lnTo>
                  <a:pt x="1831276" y="153911"/>
                </a:lnTo>
                <a:lnTo>
                  <a:pt x="1875561" y="174244"/>
                </a:lnTo>
                <a:lnTo>
                  <a:pt x="1919211" y="196342"/>
                </a:lnTo>
                <a:lnTo>
                  <a:pt x="1962175" y="220205"/>
                </a:lnTo>
                <a:lnTo>
                  <a:pt x="2004377" y="245833"/>
                </a:lnTo>
                <a:lnTo>
                  <a:pt x="2037016" y="213448"/>
                </a:lnTo>
                <a:close/>
              </a:path>
              <a:path w="2631440" h="2611754">
                <a:moveTo>
                  <a:pt x="2428684" y="1536661"/>
                </a:moveTo>
                <a:lnTo>
                  <a:pt x="2389441" y="1536661"/>
                </a:lnTo>
                <a:lnTo>
                  <a:pt x="2377833" y="1584477"/>
                </a:lnTo>
                <a:lnTo>
                  <a:pt x="2364168" y="1631442"/>
                </a:lnTo>
                <a:lnTo>
                  <a:pt x="2348471" y="1677492"/>
                </a:lnTo>
                <a:lnTo>
                  <a:pt x="2330818" y="1722602"/>
                </a:lnTo>
                <a:lnTo>
                  <a:pt x="2311247" y="1766697"/>
                </a:lnTo>
                <a:lnTo>
                  <a:pt x="2289810" y="1809737"/>
                </a:lnTo>
                <a:lnTo>
                  <a:pt x="2266556" y="1851672"/>
                </a:lnTo>
                <a:lnTo>
                  <a:pt x="2241537" y="1892465"/>
                </a:lnTo>
                <a:lnTo>
                  <a:pt x="2214791" y="1932038"/>
                </a:lnTo>
                <a:lnTo>
                  <a:pt x="2186394" y="1970366"/>
                </a:lnTo>
                <a:lnTo>
                  <a:pt x="2156371" y="2007387"/>
                </a:lnTo>
                <a:lnTo>
                  <a:pt x="2124786" y="2043061"/>
                </a:lnTo>
                <a:lnTo>
                  <a:pt x="2091677" y="2077339"/>
                </a:lnTo>
                <a:lnTo>
                  <a:pt x="2057120" y="2110155"/>
                </a:lnTo>
                <a:lnTo>
                  <a:pt x="2021128" y="2141461"/>
                </a:lnTo>
                <a:lnTo>
                  <a:pt x="1983790" y="2171230"/>
                </a:lnTo>
                <a:lnTo>
                  <a:pt x="1945119" y="2199398"/>
                </a:lnTo>
                <a:lnTo>
                  <a:pt x="1905203" y="2225903"/>
                </a:lnTo>
                <a:lnTo>
                  <a:pt x="1864055" y="2250706"/>
                </a:lnTo>
                <a:lnTo>
                  <a:pt x="1821751" y="2273770"/>
                </a:lnTo>
                <a:lnTo>
                  <a:pt x="1778330" y="2295029"/>
                </a:lnTo>
                <a:lnTo>
                  <a:pt x="1733842" y="2314435"/>
                </a:lnTo>
                <a:lnTo>
                  <a:pt x="1688350" y="2331948"/>
                </a:lnTo>
                <a:lnTo>
                  <a:pt x="1641894" y="2347506"/>
                </a:lnTo>
                <a:lnTo>
                  <a:pt x="1594523" y="2361057"/>
                </a:lnTo>
                <a:lnTo>
                  <a:pt x="1546288" y="2372563"/>
                </a:lnTo>
                <a:lnTo>
                  <a:pt x="1546288" y="2411438"/>
                </a:lnTo>
                <a:lnTo>
                  <a:pt x="1595259" y="2400338"/>
                </a:lnTo>
                <a:lnTo>
                  <a:pt x="1643380" y="2387193"/>
                </a:lnTo>
                <a:lnTo>
                  <a:pt x="1690598" y="2372055"/>
                </a:lnTo>
                <a:lnTo>
                  <a:pt x="1736864" y="2354999"/>
                </a:lnTo>
                <a:lnTo>
                  <a:pt x="1782127" y="2336038"/>
                </a:lnTo>
                <a:lnTo>
                  <a:pt x="1826348" y="2315235"/>
                </a:lnTo>
                <a:lnTo>
                  <a:pt x="1869478" y="2292642"/>
                </a:lnTo>
                <a:lnTo>
                  <a:pt x="1911464" y="2268309"/>
                </a:lnTo>
                <a:lnTo>
                  <a:pt x="1952256" y="2242261"/>
                </a:lnTo>
                <a:lnTo>
                  <a:pt x="1991817" y="2214562"/>
                </a:lnTo>
                <a:lnTo>
                  <a:pt x="2030082" y="2185263"/>
                </a:lnTo>
                <a:lnTo>
                  <a:pt x="2067026" y="2154402"/>
                </a:lnTo>
                <a:lnTo>
                  <a:pt x="2102586" y="2122030"/>
                </a:lnTo>
                <a:lnTo>
                  <a:pt x="2136711" y="2088197"/>
                </a:lnTo>
                <a:lnTo>
                  <a:pt x="2169363" y="2052942"/>
                </a:lnTo>
                <a:lnTo>
                  <a:pt x="2200491" y="2016328"/>
                </a:lnTo>
                <a:lnTo>
                  <a:pt x="2230056" y="1978380"/>
                </a:lnTo>
                <a:lnTo>
                  <a:pt x="2257983" y="1939163"/>
                </a:lnTo>
                <a:lnTo>
                  <a:pt x="2284260" y="1898726"/>
                </a:lnTo>
                <a:lnTo>
                  <a:pt x="2308822" y="1857095"/>
                </a:lnTo>
                <a:lnTo>
                  <a:pt x="2331605" y="1814334"/>
                </a:lnTo>
                <a:lnTo>
                  <a:pt x="2352586" y="1770494"/>
                </a:lnTo>
                <a:lnTo>
                  <a:pt x="2371712" y="1725612"/>
                </a:lnTo>
                <a:lnTo>
                  <a:pt x="2388933" y="1679752"/>
                </a:lnTo>
                <a:lnTo>
                  <a:pt x="2404199" y="1632927"/>
                </a:lnTo>
                <a:lnTo>
                  <a:pt x="2417457" y="1585226"/>
                </a:lnTo>
                <a:lnTo>
                  <a:pt x="2428684" y="1536661"/>
                </a:lnTo>
                <a:close/>
              </a:path>
              <a:path w="2631440" h="2611754">
                <a:moveTo>
                  <a:pt x="2428684" y="1077937"/>
                </a:moveTo>
                <a:lnTo>
                  <a:pt x="2417457" y="1029220"/>
                </a:lnTo>
                <a:lnTo>
                  <a:pt x="2404199" y="981341"/>
                </a:lnTo>
                <a:lnTo>
                  <a:pt x="2388933" y="934364"/>
                </a:lnTo>
                <a:lnTo>
                  <a:pt x="2371712" y="888339"/>
                </a:lnTo>
                <a:lnTo>
                  <a:pt x="2352586" y="843305"/>
                </a:lnTo>
                <a:lnTo>
                  <a:pt x="2331605" y="799312"/>
                </a:lnTo>
                <a:lnTo>
                  <a:pt x="2308822" y="756412"/>
                </a:lnTo>
                <a:lnTo>
                  <a:pt x="2284260" y="714641"/>
                </a:lnTo>
                <a:lnTo>
                  <a:pt x="2257983" y="674052"/>
                </a:lnTo>
                <a:lnTo>
                  <a:pt x="2230056" y="634707"/>
                </a:lnTo>
                <a:lnTo>
                  <a:pt x="2200491" y="596633"/>
                </a:lnTo>
                <a:lnTo>
                  <a:pt x="2169363" y="559879"/>
                </a:lnTo>
                <a:lnTo>
                  <a:pt x="2136711" y="524510"/>
                </a:lnTo>
                <a:lnTo>
                  <a:pt x="2102586" y="490550"/>
                </a:lnTo>
                <a:lnTo>
                  <a:pt x="2067026" y="458063"/>
                </a:lnTo>
                <a:lnTo>
                  <a:pt x="2030082" y="427101"/>
                </a:lnTo>
                <a:lnTo>
                  <a:pt x="1991817" y="397700"/>
                </a:lnTo>
                <a:lnTo>
                  <a:pt x="1952256" y="369900"/>
                </a:lnTo>
                <a:lnTo>
                  <a:pt x="1911464" y="343776"/>
                </a:lnTo>
                <a:lnTo>
                  <a:pt x="1869478" y="319341"/>
                </a:lnTo>
                <a:lnTo>
                  <a:pt x="1826348" y="296672"/>
                </a:lnTo>
                <a:lnTo>
                  <a:pt x="1782127" y="275793"/>
                </a:lnTo>
                <a:lnTo>
                  <a:pt x="1736864" y="256781"/>
                </a:lnTo>
                <a:lnTo>
                  <a:pt x="1690598" y="239649"/>
                </a:lnTo>
                <a:lnTo>
                  <a:pt x="1643380" y="224459"/>
                </a:lnTo>
                <a:lnTo>
                  <a:pt x="1595259" y="211277"/>
                </a:lnTo>
                <a:lnTo>
                  <a:pt x="1546288" y="200113"/>
                </a:lnTo>
                <a:lnTo>
                  <a:pt x="1546288" y="239102"/>
                </a:lnTo>
                <a:lnTo>
                  <a:pt x="1594523" y="250659"/>
                </a:lnTo>
                <a:lnTo>
                  <a:pt x="1641894" y="264274"/>
                </a:lnTo>
                <a:lnTo>
                  <a:pt x="1688350" y="279882"/>
                </a:lnTo>
                <a:lnTo>
                  <a:pt x="1733842" y="297459"/>
                </a:lnTo>
                <a:lnTo>
                  <a:pt x="1778330" y="316941"/>
                </a:lnTo>
                <a:lnTo>
                  <a:pt x="1821751" y="338277"/>
                </a:lnTo>
                <a:lnTo>
                  <a:pt x="1864055" y="361416"/>
                </a:lnTo>
                <a:lnTo>
                  <a:pt x="1905203" y="386308"/>
                </a:lnTo>
                <a:lnTo>
                  <a:pt x="1945119" y="412915"/>
                </a:lnTo>
                <a:lnTo>
                  <a:pt x="1983790" y="441185"/>
                </a:lnTo>
                <a:lnTo>
                  <a:pt x="2021128" y="471055"/>
                </a:lnTo>
                <a:lnTo>
                  <a:pt x="2057120" y="502488"/>
                </a:lnTo>
                <a:lnTo>
                  <a:pt x="2091677" y="535419"/>
                </a:lnTo>
                <a:lnTo>
                  <a:pt x="2124786" y="569810"/>
                </a:lnTo>
                <a:lnTo>
                  <a:pt x="2156371" y="605599"/>
                </a:lnTo>
                <a:lnTo>
                  <a:pt x="2186394" y="642759"/>
                </a:lnTo>
                <a:lnTo>
                  <a:pt x="2214791" y="681228"/>
                </a:lnTo>
                <a:lnTo>
                  <a:pt x="2241537" y="720940"/>
                </a:lnTo>
                <a:lnTo>
                  <a:pt x="2266556" y="761860"/>
                </a:lnTo>
                <a:lnTo>
                  <a:pt x="2289810" y="803948"/>
                </a:lnTo>
                <a:lnTo>
                  <a:pt x="2311247" y="847140"/>
                </a:lnTo>
                <a:lnTo>
                  <a:pt x="2330818" y="891387"/>
                </a:lnTo>
                <a:lnTo>
                  <a:pt x="2348471" y="936637"/>
                </a:lnTo>
                <a:lnTo>
                  <a:pt x="2364168" y="982853"/>
                </a:lnTo>
                <a:lnTo>
                  <a:pt x="2377833" y="1029970"/>
                </a:lnTo>
                <a:lnTo>
                  <a:pt x="2389441" y="1077937"/>
                </a:lnTo>
                <a:lnTo>
                  <a:pt x="2428684" y="1077937"/>
                </a:lnTo>
                <a:close/>
              </a:path>
              <a:path w="2631440" h="2611754">
                <a:moveTo>
                  <a:pt x="2631148" y="1305775"/>
                </a:moveTo>
                <a:lnTo>
                  <a:pt x="2630309" y="1259039"/>
                </a:lnTo>
                <a:lnTo>
                  <a:pt x="2627782" y="1212354"/>
                </a:lnTo>
                <a:lnTo>
                  <a:pt x="2623566" y="1165758"/>
                </a:lnTo>
                <a:lnTo>
                  <a:pt x="2617673" y="1119314"/>
                </a:lnTo>
                <a:lnTo>
                  <a:pt x="2610104" y="1073073"/>
                </a:lnTo>
                <a:lnTo>
                  <a:pt x="2600833" y="1027074"/>
                </a:lnTo>
                <a:lnTo>
                  <a:pt x="2589885" y="981379"/>
                </a:lnTo>
                <a:lnTo>
                  <a:pt x="2577261" y="936028"/>
                </a:lnTo>
                <a:lnTo>
                  <a:pt x="2562949" y="891082"/>
                </a:lnTo>
                <a:lnTo>
                  <a:pt x="2546947" y="846582"/>
                </a:lnTo>
                <a:lnTo>
                  <a:pt x="2529268" y="802589"/>
                </a:lnTo>
                <a:lnTo>
                  <a:pt x="2509901" y="759129"/>
                </a:lnTo>
                <a:lnTo>
                  <a:pt x="2488844" y="716267"/>
                </a:lnTo>
                <a:lnTo>
                  <a:pt x="2466111" y="674065"/>
                </a:lnTo>
                <a:lnTo>
                  <a:pt x="2441702" y="632548"/>
                </a:lnTo>
                <a:lnTo>
                  <a:pt x="2415603" y="591781"/>
                </a:lnTo>
                <a:lnTo>
                  <a:pt x="2382964" y="624166"/>
                </a:lnTo>
                <a:lnTo>
                  <a:pt x="2408847" y="666013"/>
                </a:lnTo>
                <a:lnTo>
                  <a:pt x="2432951" y="708609"/>
                </a:lnTo>
                <a:lnTo>
                  <a:pt x="2455278" y="751878"/>
                </a:lnTo>
                <a:lnTo>
                  <a:pt x="2475814" y="795794"/>
                </a:lnTo>
                <a:lnTo>
                  <a:pt x="2494559" y="840295"/>
                </a:lnTo>
                <a:lnTo>
                  <a:pt x="2511526" y="885329"/>
                </a:lnTo>
                <a:lnTo>
                  <a:pt x="2526703" y="930846"/>
                </a:lnTo>
                <a:lnTo>
                  <a:pt x="2540089" y="976782"/>
                </a:lnTo>
                <a:lnTo>
                  <a:pt x="2551696" y="1023086"/>
                </a:lnTo>
                <a:lnTo>
                  <a:pt x="2561526" y="1069721"/>
                </a:lnTo>
                <a:lnTo>
                  <a:pt x="2569553" y="1116609"/>
                </a:lnTo>
                <a:lnTo>
                  <a:pt x="2575801" y="1163713"/>
                </a:lnTo>
                <a:lnTo>
                  <a:pt x="2580271" y="1210983"/>
                </a:lnTo>
                <a:lnTo>
                  <a:pt x="2582951" y="1258354"/>
                </a:lnTo>
                <a:lnTo>
                  <a:pt x="2583840" y="1305775"/>
                </a:lnTo>
                <a:lnTo>
                  <a:pt x="2582951" y="1353210"/>
                </a:lnTo>
                <a:lnTo>
                  <a:pt x="2580271" y="1400581"/>
                </a:lnTo>
                <a:lnTo>
                  <a:pt x="2575801" y="1447850"/>
                </a:lnTo>
                <a:lnTo>
                  <a:pt x="2569553" y="1494955"/>
                </a:lnTo>
                <a:lnTo>
                  <a:pt x="2561526" y="1541843"/>
                </a:lnTo>
                <a:lnTo>
                  <a:pt x="2551696" y="1588477"/>
                </a:lnTo>
                <a:lnTo>
                  <a:pt x="2540089" y="1634782"/>
                </a:lnTo>
                <a:lnTo>
                  <a:pt x="2526703" y="1680718"/>
                </a:lnTo>
                <a:lnTo>
                  <a:pt x="2511526" y="1726234"/>
                </a:lnTo>
                <a:lnTo>
                  <a:pt x="2494559" y="1771269"/>
                </a:lnTo>
                <a:lnTo>
                  <a:pt x="2475814" y="1815769"/>
                </a:lnTo>
                <a:lnTo>
                  <a:pt x="2455278" y="1859686"/>
                </a:lnTo>
                <a:lnTo>
                  <a:pt x="2432951" y="1902955"/>
                </a:lnTo>
                <a:lnTo>
                  <a:pt x="2408847" y="1945551"/>
                </a:lnTo>
                <a:lnTo>
                  <a:pt x="2382964" y="1987384"/>
                </a:lnTo>
                <a:lnTo>
                  <a:pt x="2415603" y="2019769"/>
                </a:lnTo>
                <a:lnTo>
                  <a:pt x="2441702" y="1979015"/>
                </a:lnTo>
                <a:lnTo>
                  <a:pt x="2466111" y="1937499"/>
                </a:lnTo>
                <a:lnTo>
                  <a:pt x="2488844" y="1895297"/>
                </a:lnTo>
                <a:lnTo>
                  <a:pt x="2509901" y="1852434"/>
                </a:lnTo>
                <a:lnTo>
                  <a:pt x="2529268" y="1808975"/>
                </a:lnTo>
                <a:lnTo>
                  <a:pt x="2546947" y="1764982"/>
                </a:lnTo>
                <a:lnTo>
                  <a:pt x="2562949" y="1720481"/>
                </a:lnTo>
                <a:lnTo>
                  <a:pt x="2577261" y="1675536"/>
                </a:lnTo>
                <a:lnTo>
                  <a:pt x="2589885" y="1630184"/>
                </a:lnTo>
                <a:lnTo>
                  <a:pt x="2600833" y="1584490"/>
                </a:lnTo>
                <a:lnTo>
                  <a:pt x="2610104" y="1538490"/>
                </a:lnTo>
                <a:lnTo>
                  <a:pt x="2617673" y="1492250"/>
                </a:lnTo>
                <a:lnTo>
                  <a:pt x="2623566" y="1445806"/>
                </a:lnTo>
                <a:lnTo>
                  <a:pt x="2627782" y="1399209"/>
                </a:lnTo>
                <a:lnTo>
                  <a:pt x="2630309" y="1352524"/>
                </a:lnTo>
                <a:lnTo>
                  <a:pt x="2631148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93681" y="6824218"/>
            <a:ext cx="1527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Device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type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2171" y="306451"/>
            <a:ext cx="384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Operations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netstat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4609" y="1933193"/>
            <a:ext cx="3444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Basic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netstat: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3747" y="760476"/>
            <a:ext cx="514807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40" y="3381755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70047" y="6364630"/>
            <a:ext cx="326707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>
              <a:lnSpc>
                <a:spcPct val="114100"/>
              </a:lnSpc>
              <a:spcBef>
                <a:spcPts val="10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Display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PID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50093" y="4707509"/>
            <a:ext cx="2277110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Switch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filter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37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0186" y="3688867"/>
            <a:ext cx="239649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5080" indent="-85725">
              <a:lnSpc>
                <a:spcPct val="1141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Report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status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4532" y="306451"/>
            <a:ext cx="4187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</a:rPr>
              <a:t>Operations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nslookup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272" y="1933193"/>
            <a:ext cx="5786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Basic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nslookup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dig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19209" y="2754629"/>
            <a:ext cx="3709670" cy="789940"/>
          </a:xfrm>
          <a:custGeom>
            <a:avLst/>
            <a:gdLst/>
            <a:ahLst/>
            <a:cxnLst/>
            <a:rect l="l" t="t" r="r" b="b"/>
            <a:pathLst>
              <a:path w="3709670" h="789939">
                <a:moveTo>
                  <a:pt x="0" y="131572"/>
                </a:moveTo>
                <a:lnTo>
                  <a:pt x="6709" y="89993"/>
                </a:lnTo>
                <a:lnTo>
                  <a:pt x="25391" y="53876"/>
                </a:lnTo>
                <a:lnTo>
                  <a:pt x="53876" y="25391"/>
                </a:lnTo>
                <a:lnTo>
                  <a:pt x="89993" y="6709"/>
                </a:lnTo>
                <a:lnTo>
                  <a:pt x="131572" y="0"/>
                </a:lnTo>
                <a:lnTo>
                  <a:pt x="3577844" y="0"/>
                </a:lnTo>
                <a:lnTo>
                  <a:pt x="3619422" y="6709"/>
                </a:lnTo>
                <a:lnTo>
                  <a:pt x="3655539" y="25391"/>
                </a:lnTo>
                <a:lnTo>
                  <a:pt x="3684024" y="53876"/>
                </a:lnTo>
                <a:lnTo>
                  <a:pt x="3702706" y="89993"/>
                </a:lnTo>
                <a:lnTo>
                  <a:pt x="3709416" y="131572"/>
                </a:lnTo>
                <a:lnTo>
                  <a:pt x="3709416" y="657860"/>
                </a:lnTo>
                <a:lnTo>
                  <a:pt x="3702706" y="699438"/>
                </a:lnTo>
                <a:lnTo>
                  <a:pt x="3684024" y="735555"/>
                </a:lnTo>
                <a:lnTo>
                  <a:pt x="3655539" y="764040"/>
                </a:lnTo>
                <a:lnTo>
                  <a:pt x="3619422" y="782722"/>
                </a:lnTo>
                <a:lnTo>
                  <a:pt x="3577844" y="789432"/>
                </a:lnTo>
                <a:lnTo>
                  <a:pt x="131572" y="789432"/>
                </a:lnTo>
                <a:lnTo>
                  <a:pt x="89993" y="782722"/>
                </a:lnTo>
                <a:lnTo>
                  <a:pt x="53876" y="764040"/>
                </a:lnTo>
                <a:lnTo>
                  <a:pt x="25391" y="735555"/>
                </a:lnTo>
                <a:lnTo>
                  <a:pt x="6709" y="699438"/>
                </a:lnTo>
                <a:lnTo>
                  <a:pt x="0" y="657860"/>
                </a:lnTo>
                <a:lnTo>
                  <a:pt x="0" y="131572"/>
                </a:lnTo>
                <a:close/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207764" y="4105655"/>
            <a:ext cx="7851775" cy="4253865"/>
            <a:chOff x="4207764" y="4105655"/>
            <a:chExt cx="7851775" cy="4253865"/>
          </a:xfrm>
        </p:grpSpPr>
        <p:sp>
          <p:nvSpPr>
            <p:cNvPr id="6" name="object 6"/>
            <p:cNvSpPr/>
            <p:nvPr/>
          </p:nvSpPr>
          <p:spPr>
            <a:xfrm>
              <a:off x="7770876" y="4105655"/>
              <a:ext cx="1670685" cy="2781300"/>
            </a:xfrm>
            <a:custGeom>
              <a:avLst/>
              <a:gdLst/>
              <a:ahLst/>
              <a:cxnLst/>
              <a:rect l="l" t="t" r="r" b="b"/>
              <a:pathLst>
                <a:path w="1670684" h="2781300">
                  <a:moveTo>
                    <a:pt x="362839" y="163703"/>
                  </a:moveTo>
                  <a:lnTo>
                    <a:pt x="351663" y="163703"/>
                  </a:lnTo>
                  <a:lnTo>
                    <a:pt x="351663" y="169291"/>
                  </a:lnTo>
                  <a:lnTo>
                    <a:pt x="340360" y="180594"/>
                  </a:lnTo>
                  <a:lnTo>
                    <a:pt x="334772" y="186309"/>
                  </a:lnTo>
                  <a:lnTo>
                    <a:pt x="334772" y="259588"/>
                  </a:lnTo>
                  <a:lnTo>
                    <a:pt x="329184" y="265303"/>
                  </a:lnTo>
                  <a:lnTo>
                    <a:pt x="321589" y="269430"/>
                  </a:lnTo>
                  <a:lnTo>
                    <a:pt x="315099" y="273062"/>
                  </a:lnTo>
                  <a:lnTo>
                    <a:pt x="308622" y="275628"/>
                  </a:lnTo>
                  <a:lnTo>
                    <a:pt x="301117" y="276606"/>
                  </a:lnTo>
                  <a:lnTo>
                    <a:pt x="115570" y="276606"/>
                  </a:lnTo>
                  <a:lnTo>
                    <a:pt x="104394" y="270891"/>
                  </a:lnTo>
                  <a:lnTo>
                    <a:pt x="93091" y="259588"/>
                  </a:lnTo>
                  <a:lnTo>
                    <a:pt x="87503" y="248412"/>
                  </a:lnTo>
                  <a:lnTo>
                    <a:pt x="87503" y="50800"/>
                  </a:lnTo>
                  <a:lnTo>
                    <a:pt x="98806" y="39497"/>
                  </a:lnTo>
                  <a:lnTo>
                    <a:pt x="104394" y="28194"/>
                  </a:lnTo>
                  <a:lnTo>
                    <a:pt x="317881" y="28194"/>
                  </a:lnTo>
                  <a:lnTo>
                    <a:pt x="301117" y="0"/>
                  </a:lnTo>
                  <a:lnTo>
                    <a:pt x="121285" y="0"/>
                  </a:lnTo>
                  <a:lnTo>
                    <a:pt x="81915" y="16891"/>
                  </a:lnTo>
                  <a:lnTo>
                    <a:pt x="60566" y="49504"/>
                  </a:lnTo>
                  <a:lnTo>
                    <a:pt x="59436" y="62103"/>
                  </a:lnTo>
                  <a:lnTo>
                    <a:pt x="59436" y="242697"/>
                  </a:lnTo>
                  <a:lnTo>
                    <a:pt x="81915" y="287909"/>
                  </a:lnTo>
                  <a:lnTo>
                    <a:pt x="121285" y="304800"/>
                  </a:lnTo>
                  <a:lnTo>
                    <a:pt x="301117" y="304800"/>
                  </a:lnTo>
                  <a:lnTo>
                    <a:pt x="346075" y="287909"/>
                  </a:lnTo>
                  <a:lnTo>
                    <a:pt x="353047" y="276606"/>
                  </a:lnTo>
                  <a:lnTo>
                    <a:pt x="353402" y="276047"/>
                  </a:lnTo>
                  <a:lnTo>
                    <a:pt x="358648" y="265264"/>
                  </a:lnTo>
                  <a:lnTo>
                    <a:pt x="361784" y="254495"/>
                  </a:lnTo>
                  <a:lnTo>
                    <a:pt x="362839" y="242697"/>
                  </a:lnTo>
                  <a:lnTo>
                    <a:pt x="362839" y="163703"/>
                  </a:lnTo>
                  <a:close/>
                </a:path>
                <a:path w="1670684" h="2781300">
                  <a:moveTo>
                    <a:pt x="419100" y="45212"/>
                  </a:moveTo>
                  <a:lnTo>
                    <a:pt x="413512" y="39497"/>
                  </a:lnTo>
                  <a:lnTo>
                    <a:pt x="391033" y="16891"/>
                  </a:lnTo>
                  <a:lnTo>
                    <a:pt x="385318" y="16891"/>
                  </a:lnTo>
                  <a:lnTo>
                    <a:pt x="385318" y="11303"/>
                  </a:lnTo>
                  <a:lnTo>
                    <a:pt x="374142" y="11303"/>
                  </a:lnTo>
                  <a:lnTo>
                    <a:pt x="227965" y="157988"/>
                  </a:lnTo>
                  <a:lnTo>
                    <a:pt x="166243" y="96012"/>
                  </a:lnTo>
                  <a:lnTo>
                    <a:pt x="149352" y="96012"/>
                  </a:lnTo>
                  <a:lnTo>
                    <a:pt x="121285" y="124206"/>
                  </a:lnTo>
                  <a:lnTo>
                    <a:pt x="121285" y="129794"/>
                  </a:lnTo>
                  <a:lnTo>
                    <a:pt x="115570" y="135509"/>
                  </a:lnTo>
                  <a:lnTo>
                    <a:pt x="115570" y="141097"/>
                  </a:lnTo>
                  <a:lnTo>
                    <a:pt x="121285" y="146812"/>
                  </a:lnTo>
                  <a:lnTo>
                    <a:pt x="121285" y="152400"/>
                  </a:lnTo>
                  <a:lnTo>
                    <a:pt x="216789" y="242697"/>
                  </a:lnTo>
                  <a:lnTo>
                    <a:pt x="216789" y="248412"/>
                  </a:lnTo>
                  <a:lnTo>
                    <a:pt x="233680" y="248412"/>
                  </a:lnTo>
                  <a:lnTo>
                    <a:pt x="239268" y="242697"/>
                  </a:lnTo>
                  <a:lnTo>
                    <a:pt x="323596" y="157988"/>
                  </a:lnTo>
                  <a:lnTo>
                    <a:pt x="419100" y="62103"/>
                  </a:lnTo>
                  <a:lnTo>
                    <a:pt x="419100" y="45212"/>
                  </a:lnTo>
                  <a:close/>
                </a:path>
                <a:path w="1670684" h="2781300">
                  <a:moveTo>
                    <a:pt x="487299" y="2554097"/>
                  </a:moveTo>
                  <a:lnTo>
                    <a:pt x="469265" y="2554097"/>
                  </a:lnTo>
                  <a:lnTo>
                    <a:pt x="469265" y="2563241"/>
                  </a:lnTo>
                  <a:lnTo>
                    <a:pt x="442214" y="2590419"/>
                  </a:lnTo>
                  <a:lnTo>
                    <a:pt x="442214" y="2681351"/>
                  </a:lnTo>
                  <a:lnTo>
                    <a:pt x="442061" y="2689568"/>
                  </a:lnTo>
                  <a:lnTo>
                    <a:pt x="410654" y="2730182"/>
                  </a:lnTo>
                  <a:lnTo>
                    <a:pt x="388112" y="2735834"/>
                  </a:lnTo>
                  <a:lnTo>
                    <a:pt x="99314" y="2735834"/>
                  </a:lnTo>
                  <a:lnTo>
                    <a:pt x="63119" y="2717673"/>
                  </a:lnTo>
                  <a:lnTo>
                    <a:pt x="45085" y="2681351"/>
                  </a:lnTo>
                  <a:lnTo>
                    <a:pt x="45085" y="2390521"/>
                  </a:lnTo>
                  <a:lnTo>
                    <a:pt x="46634" y="2378456"/>
                  </a:lnTo>
                  <a:lnTo>
                    <a:pt x="50711" y="2368931"/>
                  </a:lnTo>
                  <a:lnTo>
                    <a:pt x="56489" y="2361133"/>
                  </a:lnTo>
                  <a:lnTo>
                    <a:pt x="63119" y="2354199"/>
                  </a:lnTo>
                  <a:lnTo>
                    <a:pt x="71310" y="2343708"/>
                  </a:lnTo>
                  <a:lnTo>
                    <a:pt x="81216" y="2338311"/>
                  </a:lnTo>
                  <a:lnTo>
                    <a:pt x="91122" y="2336330"/>
                  </a:lnTo>
                  <a:lnTo>
                    <a:pt x="99314" y="2336038"/>
                  </a:lnTo>
                  <a:lnTo>
                    <a:pt x="415163" y="2336038"/>
                  </a:lnTo>
                  <a:lnTo>
                    <a:pt x="433197" y="2317877"/>
                  </a:lnTo>
                  <a:lnTo>
                    <a:pt x="400227" y="2290724"/>
                  </a:lnTo>
                  <a:lnTo>
                    <a:pt x="388112" y="2290572"/>
                  </a:lnTo>
                  <a:lnTo>
                    <a:pt x="99314" y="2290572"/>
                  </a:lnTo>
                  <a:lnTo>
                    <a:pt x="49733" y="2305951"/>
                  </a:lnTo>
                  <a:lnTo>
                    <a:pt x="19011" y="2333053"/>
                  </a:lnTo>
                  <a:lnTo>
                    <a:pt x="1828" y="2370213"/>
                  </a:lnTo>
                  <a:lnTo>
                    <a:pt x="0" y="2390521"/>
                  </a:lnTo>
                  <a:lnTo>
                    <a:pt x="0" y="2681351"/>
                  </a:lnTo>
                  <a:lnTo>
                    <a:pt x="19011" y="2735021"/>
                  </a:lnTo>
                  <a:lnTo>
                    <a:pt x="49733" y="2765933"/>
                  </a:lnTo>
                  <a:lnTo>
                    <a:pt x="99314" y="2781300"/>
                  </a:lnTo>
                  <a:lnTo>
                    <a:pt x="388112" y="2781300"/>
                  </a:lnTo>
                  <a:lnTo>
                    <a:pt x="427558" y="2774467"/>
                  </a:lnTo>
                  <a:lnTo>
                    <a:pt x="460248" y="2753995"/>
                  </a:lnTo>
                  <a:lnTo>
                    <a:pt x="471563" y="2735834"/>
                  </a:lnTo>
                  <a:lnTo>
                    <a:pt x="472071" y="2735021"/>
                  </a:lnTo>
                  <a:lnTo>
                    <a:pt x="480542" y="2717673"/>
                  </a:lnTo>
                  <a:lnTo>
                    <a:pt x="485597" y="2700401"/>
                  </a:lnTo>
                  <a:lnTo>
                    <a:pt x="487299" y="2681351"/>
                  </a:lnTo>
                  <a:lnTo>
                    <a:pt x="487299" y="2554097"/>
                  </a:lnTo>
                  <a:close/>
                </a:path>
                <a:path w="1670684" h="2781300">
                  <a:moveTo>
                    <a:pt x="577596" y="2390521"/>
                  </a:moveTo>
                  <a:lnTo>
                    <a:pt x="532511" y="2317877"/>
                  </a:lnTo>
                  <a:lnTo>
                    <a:pt x="523494" y="2317877"/>
                  </a:lnTo>
                  <a:lnTo>
                    <a:pt x="523494" y="2308733"/>
                  </a:lnTo>
                  <a:lnTo>
                    <a:pt x="505333" y="2308733"/>
                  </a:lnTo>
                  <a:lnTo>
                    <a:pt x="270764" y="2545080"/>
                  </a:lnTo>
                  <a:lnTo>
                    <a:pt x="171450" y="2445004"/>
                  </a:lnTo>
                  <a:lnTo>
                    <a:pt x="162433" y="2445004"/>
                  </a:lnTo>
                  <a:lnTo>
                    <a:pt x="155663" y="2445156"/>
                  </a:lnTo>
                  <a:lnTo>
                    <a:pt x="148907" y="2446159"/>
                  </a:lnTo>
                  <a:lnTo>
                    <a:pt x="142138" y="2448864"/>
                  </a:lnTo>
                  <a:lnTo>
                    <a:pt x="135382" y="2454148"/>
                  </a:lnTo>
                  <a:lnTo>
                    <a:pt x="99314" y="2490470"/>
                  </a:lnTo>
                  <a:lnTo>
                    <a:pt x="99314" y="2499614"/>
                  </a:lnTo>
                  <a:lnTo>
                    <a:pt x="90297" y="2508631"/>
                  </a:lnTo>
                  <a:lnTo>
                    <a:pt x="91694" y="2515476"/>
                  </a:lnTo>
                  <a:lnTo>
                    <a:pt x="97904" y="2529103"/>
                  </a:lnTo>
                  <a:lnTo>
                    <a:pt x="99314" y="2535936"/>
                  </a:lnTo>
                  <a:lnTo>
                    <a:pt x="252730" y="2681351"/>
                  </a:lnTo>
                  <a:lnTo>
                    <a:pt x="252730" y="2690368"/>
                  </a:lnTo>
                  <a:lnTo>
                    <a:pt x="279781" y="2690368"/>
                  </a:lnTo>
                  <a:lnTo>
                    <a:pt x="424141" y="2545080"/>
                  </a:lnTo>
                  <a:lnTo>
                    <a:pt x="577596" y="2390521"/>
                  </a:lnTo>
                  <a:close/>
                </a:path>
                <a:path w="1670684" h="2781300">
                  <a:moveTo>
                    <a:pt x="1614043" y="264287"/>
                  </a:moveTo>
                  <a:lnTo>
                    <a:pt x="1602867" y="264287"/>
                  </a:lnTo>
                  <a:lnTo>
                    <a:pt x="1602867" y="269875"/>
                  </a:lnTo>
                  <a:lnTo>
                    <a:pt x="1591564" y="281178"/>
                  </a:lnTo>
                  <a:lnTo>
                    <a:pt x="1585976" y="286893"/>
                  </a:lnTo>
                  <a:lnTo>
                    <a:pt x="1585976" y="360172"/>
                  </a:lnTo>
                  <a:lnTo>
                    <a:pt x="1580388" y="365887"/>
                  </a:lnTo>
                  <a:lnTo>
                    <a:pt x="1572793" y="370014"/>
                  </a:lnTo>
                  <a:lnTo>
                    <a:pt x="1566303" y="373646"/>
                  </a:lnTo>
                  <a:lnTo>
                    <a:pt x="1559826" y="376212"/>
                  </a:lnTo>
                  <a:lnTo>
                    <a:pt x="1552321" y="377190"/>
                  </a:lnTo>
                  <a:lnTo>
                    <a:pt x="1366774" y="377190"/>
                  </a:lnTo>
                  <a:lnTo>
                    <a:pt x="1355598" y="371475"/>
                  </a:lnTo>
                  <a:lnTo>
                    <a:pt x="1344295" y="360172"/>
                  </a:lnTo>
                  <a:lnTo>
                    <a:pt x="1338707" y="348996"/>
                  </a:lnTo>
                  <a:lnTo>
                    <a:pt x="1338707" y="151384"/>
                  </a:lnTo>
                  <a:lnTo>
                    <a:pt x="1350010" y="140081"/>
                  </a:lnTo>
                  <a:lnTo>
                    <a:pt x="1355598" y="128778"/>
                  </a:lnTo>
                  <a:lnTo>
                    <a:pt x="1569085" y="128778"/>
                  </a:lnTo>
                  <a:lnTo>
                    <a:pt x="1552321" y="100584"/>
                  </a:lnTo>
                  <a:lnTo>
                    <a:pt x="1372489" y="100584"/>
                  </a:lnTo>
                  <a:lnTo>
                    <a:pt x="1333119" y="117475"/>
                  </a:lnTo>
                  <a:lnTo>
                    <a:pt x="1311770" y="150088"/>
                  </a:lnTo>
                  <a:lnTo>
                    <a:pt x="1310640" y="162687"/>
                  </a:lnTo>
                  <a:lnTo>
                    <a:pt x="1310640" y="343281"/>
                  </a:lnTo>
                  <a:lnTo>
                    <a:pt x="1333119" y="388493"/>
                  </a:lnTo>
                  <a:lnTo>
                    <a:pt x="1372489" y="405384"/>
                  </a:lnTo>
                  <a:lnTo>
                    <a:pt x="1552321" y="405384"/>
                  </a:lnTo>
                  <a:lnTo>
                    <a:pt x="1597279" y="388493"/>
                  </a:lnTo>
                  <a:lnTo>
                    <a:pt x="1604251" y="377190"/>
                  </a:lnTo>
                  <a:lnTo>
                    <a:pt x="1604606" y="376631"/>
                  </a:lnTo>
                  <a:lnTo>
                    <a:pt x="1609852" y="365848"/>
                  </a:lnTo>
                  <a:lnTo>
                    <a:pt x="1612988" y="355079"/>
                  </a:lnTo>
                  <a:lnTo>
                    <a:pt x="1614043" y="343281"/>
                  </a:lnTo>
                  <a:lnTo>
                    <a:pt x="1614043" y="264287"/>
                  </a:lnTo>
                  <a:close/>
                </a:path>
                <a:path w="1670684" h="2781300">
                  <a:moveTo>
                    <a:pt x="1670304" y="145796"/>
                  </a:moveTo>
                  <a:lnTo>
                    <a:pt x="1664716" y="140081"/>
                  </a:lnTo>
                  <a:lnTo>
                    <a:pt x="1642237" y="117475"/>
                  </a:lnTo>
                  <a:lnTo>
                    <a:pt x="1636522" y="117475"/>
                  </a:lnTo>
                  <a:lnTo>
                    <a:pt x="1636522" y="111887"/>
                  </a:lnTo>
                  <a:lnTo>
                    <a:pt x="1625346" y="111887"/>
                  </a:lnTo>
                  <a:lnTo>
                    <a:pt x="1479169" y="258572"/>
                  </a:lnTo>
                  <a:lnTo>
                    <a:pt x="1417447" y="196596"/>
                  </a:lnTo>
                  <a:lnTo>
                    <a:pt x="1400556" y="196596"/>
                  </a:lnTo>
                  <a:lnTo>
                    <a:pt x="1372489" y="224790"/>
                  </a:lnTo>
                  <a:lnTo>
                    <a:pt x="1372489" y="230378"/>
                  </a:lnTo>
                  <a:lnTo>
                    <a:pt x="1366774" y="236093"/>
                  </a:lnTo>
                  <a:lnTo>
                    <a:pt x="1366774" y="241681"/>
                  </a:lnTo>
                  <a:lnTo>
                    <a:pt x="1372489" y="247396"/>
                  </a:lnTo>
                  <a:lnTo>
                    <a:pt x="1372489" y="252984"/>
                  </a:lnTo>
                  <a:lnTo>
                    <a:pt x="1467993" y="343281"/>
                  </a:lnTo>
                  <a:lnTo>
                    <a:pt x="1467993" y="348996"/>
                  </a:lnTo>
                  <a:lnTo>
                    <a:pt x="1484884" y="348996"/>
                  </a:lnTo>
                  <a:lnTo>
                    <a:pt x="1490472" y="343281"/>
                  </a:lnTo>
                  <a:lnTo>
                    <a:pt x="1574800" y="258572"/>
                  </a:lnTo>
                  <a:lnTo>
                    <a:pt x="1670304" y="162687"/>
                  </a:lnTo>
                  <a:lnTo>
                    <a:pt x="1670304" y="145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8432" y="4303775"/>
              <a:ext cx="7840979" cy="40553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7764" y="4625339"/>
              <a:ext cx="7348728" cy="3474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70248" y="4354067"/>
              <a:ext cx="7716520" cy="3931920"/>
            </a:xfrm>
            <a:custGeom>
              <a:avLst/>
              <a:gdLst/>
              <a:ahLst/>
              <a:cxnLst/>
              <a:rect l="l" t="t" r="r" b="b"/>
              <a:pathLst>
                <a:path w="7716520" h="3931920">
                  <a:moveTo>
                    <a:pt x="7716011" y="0"/>
                  </a:moveTo>
                  <a:lnTo>
                    <a:pt x="0" y="0"/>
                  </a:lnTo>
                  <a:lnTo>
                    <a:pt x="0" y="3931920"/>
                  </a:lnTo>
                  <a:lnTo>
                    <a:pt x="7716011" y="3931920"/>
                  </a:lnTo>
                  <a:lnTo>
                    <a:pt x="771601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70248" y="4354067"/>
              <a:ext cx="7716520" cy="3931920"/>
            </a:xfrm>
            <a:custGeom>
              <a:avLst/>
              <a:gdLst/>
              <a:ahLst/>
              <a:cxnLst/>
              <a:rect l="l" t="t" r="r" b="b"/>
              <a:pathLst>
                <a:path w="7716520" h="3931920">
                  <a:moveTo>
                    <a:pt x="0" y="3931920"/>
                  </a:moveTo>
                  <a:lnTo>
                    <a:pt x="7716011" y="3931920"/>
                  </a:lnTo>
                  <a:lnTo>
                    <a:pt x="7716011" y="0"/>
                  </a:lnTo>
                  <a:lnTo>
                    <a:pt x="0" y="0"/>
                  </a:lnTo>
                  <a:lnTo>
                    <a:pt x="0" y="3931920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812273" y="2953004"/>
            <a:ext cx="1924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Zone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44646" y="2772917"/>
            <a:ext cx="3694429" cy="719455"/>
          </a:xfrm>
          <a:custGeom>
            <a:avLst/>
            <a:gdLst/>
            <a:ahLst/>
            <a:cxnLst/>
            <a:rect l="l" t="t" r="r" b="b"/>
            <a:pathLst>
              <a:path w="3694429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3574287" y="0"/>
                </a:lnTo>
                <a:lnTo>
                  <a:pt x="3620934" y="9427"/>
                </a:lnTo>
                <a:lnTo>
                  <a:pt x="3659044" y="35131"/>
                </a:lnTo>
                <a:lnTo>
                  <a:pt x="3684748" y="73241"/>
                </a:lnTo>
                <a:lnTo>
                  <a:pt x="3694176" y="119887"/>
                </a:lnTo>
                <a:lnTo>
                  <a:pt x="3694176" y="599440"/>
                </a:lnTo>
                <a:lnTo>
                  <a:pt x="3684748" y="646086"/>
                </a:lnTo>
                <a:lnTo>
                  <a:pt x="3659044" y="684196"/>
                </a:lnTo>
                <a:lnTo>
                  <a:pt x="3620934" y="709900"/>
                </a:lnTo>
                <a:lnTo>
                  <a:pt x="3574287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40"/>
                </a:lnTo>
                <a:lnTo>
                  <a:pt x="0" y="119887"/>
                </a:lnTo>
                <a:close/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31107" y="2936239"/>
            <a:ext cx="2918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Name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querying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7255" y="760476"/>
            <a:ext cx="5507736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62347" y="4904613"/>
            <a:ext cx="345440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TCP  TCP  TCP  TCP  TCP  TCP  TCP  TCP  TCP  TCP  TCP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07838" y="4904613"/>
            <a:ext cx="151574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10.1.0.1:80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10.1.0.1:80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10.1.0.1:135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10.1.0.1:135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10.1.0.1:139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10.1.0.1:445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10.1.0.1:49154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10.1.0.1:49155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10.1.0.1:49158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10.1.0.1:49159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10.1.0.1:49163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3857" y="4904613"/>
            <a:ext cx="172910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2512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ROGUE:1415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GA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EWA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:4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9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16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ROGUE:1417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ROGUE:ms-sql-s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 ROGUE:1418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10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1.0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13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:49226  ROGUE:146?</a:t>
            </a:r>
            <a:endParaRPr sz="1400">
              <a:latin typeface="Courier New"/>
              <a:cs typeface="Courier New"/>
            </a:endParaRPr>
          </a:p>
          <a:p>
            <a:pPr marL="12700" marR="643890" algn="just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UE: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46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8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UE: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46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9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UE: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47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RO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UE: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47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0258" y="4904613"/>
            <a:ext cx="119697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TIME_WAIT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TIME_WAIT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TIME_WAIT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TIME_WAIT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  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STABLI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HE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48988" y="7678928"/>
            <a:ext cx="2581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C:\Users\Administrator&gt;_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07764" y="4046220"/>
            <a:ext cx="7863840" cy="565785"/>
            <a:chOff x="4207764" y="4046220"/>
            <a:chExt cx="7863840" cy="56578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7764" y="4046220"/>
              <a:ext cx="7863840" cy="5532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576" y="4123931"/>
              <a:ext cx="1868424" cy="4876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53484" y="4091940"/>
              <a:ext cx="7749540" cy="439420"/>
            </a:xfrm>
            <a:custGeom>
              <a:avLst/>
              <a:gdLst/>
              <a:ahLst/>
              <a:cxnLst/>
              <a:rect l="l" t="t" r="r" b="b"/>
              <a:pathLst>
                <a:path w="7749540" h="439420">
                  <a:moveTo>
                    <a:pt x="7629017" y="0"/>
                  </a:moveTo>
                  <a:lnTo>
                    <a:pt x="120523" y="0"/>
                  </a:lnTo>
                  <a:lnTo>
                    <a:pt x="73616" y="9473"/>
                  </a:lnTo>
                  <a:lnTo>
                    <a:pt x="35306" y="35305"/>
                  </a:lnTo>
                  <a:lnTo>
                    <a:pt x="9473" y="73616"/>
                  </a:lnTo>
                  <a:lnTo>
                    <a:pt x="0" y="120523"/>
                  </a:lnTo>
                  <a:lnTo>
                    <a:pt x="0" y="438912"/>
                  </a:lnTo>
                  <a:lnTo>
                    <a:pt x="7749540" y="438912"/>
                  </a:lnTo>
                  <a:lnTo>
                    <a:pt x="7749540" y="120523"/>
                  </a:lnTo>
                  <a:lnTo>
                    <a:pt x="7740066" y="73616"/>
                  </a:lnTo>
                  <a:lnTo>
                    <a:pt x="7714233" y="35306"/>
                  </a:lnTo>
                  <a:lnTo>
                    <a:pt x="7675923" y="9473"/>
                  </a:lnTo>
                  <a:lnTo>
                    <a:pt x="762901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48988" y="4199585"/>
            <a:ext cx="5241290" cy="731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Command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Prompt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C:\Users\Administrator&gt;netstat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findstr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"10.1.0"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07764" y="8240268"/>
            <a:ext cx="7863840" cy="212090"/>
            <a:chOff x="4207764" y="8240268"/>
            <a:chExt cx="7863840" cy="21209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64" y="8240268"/>
              <a:ext cx="7863840" cy="2118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53484" y="8285988"/>
              <a:ext cx="7749540" cy="97790"/>
            </a:xfrm>
            <a:custGeom>
              <a:avLst/>
              <a:gdLst/>
              <a:ahLst/>
              <a:cxnLst/>
              <a:rect l="l" t="t" r="r" b="b"/>
              <a:pathLst>
                <a:path w="7749540" h="97790">
                  <a:moveTo>
                    <a:pt x="7749540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7749540" y="97535"/>
                  </a:lnTo>
                  <a:lnTo>
                    <a:pt x="774954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44" y="306451"/>
            <a:ext cx="4605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3E3E3E"/>
                </a:solidFill>
                <a:latin typeface="Trebuchet MS"/>
                <a:cs typeface="Trebuchet MS"/>
              </a:rPr>
              <a:t>Cybersecurity</a:t>
            </a:r>
            <a:r>
              <a:rPr spc="-1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30" dirty="0">
                <a:solidFill>
                  <a:srgbClr val="3E3E3E"/>
                </a:solidFill>
                <a:latin typeface="Trebuchet MS"/>
                <a:cs typeface="Trebuchet MS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8803" y="760476"/>
            <a:ext cx="64800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12973" y="1953514"/>
            <a:ext cx="9826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Tahoma"/>
                <a:cs typeface="Tahoma"/>
              </a:rPr>
              <a:t>This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an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architectural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diagram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with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cybersecurity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framework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components.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9544" y="2711195"/>
            <a:ext cx="9622790" cy="5377180"/>
            <a:chOff x="3209544" y="2711195"/>
            <a:chExt cx="9622790" cy="5377180"/>
          </a:xfrm>
        </p:grpSpPr>
        <p:sp>
          <p:nvSpPr>
            <p:cNvPr id="6" name="object 6"/>
            <p:cNvSpPr/>
            <p:nvPr/>
          </p:nvSpPr>
          <p:spPr>
            <a:xfrm>
              <a:off x="3209544" y="2711195"/>
              <a:ext cx="9622790" cy="5377180"/>
            </a:xfrm>
            <a:custGeom>
              <a:avLst/>
              <a:gdLst/>
              <a:ahLst/>
              <a:cxnLst/>
              <a:rect l="l" t="t" r="r" b="b"/>
              <a:pathLst>
                <a:path w="9622790" h="5377180">
                  <a:moveTo>
                    <a:pt x="9310242" y="0"/>
                  </a:moveTo>
                  <a:lnTo>
                    <a:pt x="312293" y="0"/>
                  </a:lnTo>
                  <a:lnTo>
                    <a:pt x="266146" y="3386"/>
                  </a:lnTo>
                  <a:lnTo>
                    <a:pt x="222101" y="13222"/>
                  </a:lnTo>
                  <a:lnTo>
                    <a:pt x="180641" y="29026"/>
                  </a:lnTo>
                  <a:lnTo>
                    <a:pt x="142250" y="50314"/>
                  </a:lnTo>
                  <a:lnTo>
                    <a:pt x="107409" y="76603"/>
                  </a:lnTo>
                  <a:lnTo>
                    <a:pt x="76603" y="107409"/>
                  </a:lnTo>
                  <a:lnTo>
                    <a:pt x="50314" y="142250"/>
                  </a:lnTo>
                  <a:lnTo>
                    <a:pt x="29026" y="180641"/>
                  </a:lnTo>
                  <a:lnTo>
                    <a:pt x="13222" y="222101"/>
                  </a:lnTo>
                  <a:lnTo>
                    <a:pt x="3386" y="266146"/>
                  </a:lnTo>
                  <a:lnTo>
                    <a:pt x="0" y="312292"/>
                  </a:lnTo>
                  <a:lnTo>
                    <a:pt x="0" y="5064379"/>
                  </a:lnTo>
                  <a:lnTo>
                    <a:pt x="3386" y="5110528"/>
                  </a:lnTo>
                  <a:lnTo>
                    <a:pt x="13222" y="5154574"/>
                  </a:lnTo>
                  <a:lnTo>
                    <a:pt x="29026" y="5196035"/>
                  </a:lnTo>
                  <a:lnTo>
                    <a:pt x="50314" y="5234427"/>
                  </a:lnTo>
                  <a:lnTo>
                    <a:pt x="76603" y="5269267"/>
                  </a:lnTo>
                  <a:lnTo>
                    <a:pt x="107409" y="5300073"/>
                  </a:lnTo>
                  <a:lnTo>
                    <a:pt x="142250" y="5326360"/>
                  </a:lnTo>
                  <a:lnTo>
                    <a:pt x="180641" y="5347647"/>
                  </a:lnTo>
                  <a:lnTo>
                    <a:pt x="222101" y="5363450"/>
                  </a:lnTo>
                  <a:lnTo>
                    <a:pt x="266146" y="5373286"/>
                  </a:lnTo>
                  <a:lnTo>
                    <a:pt x="312293" y="5376672"/>
                  </a:lnTo>
                  <a:lnTo>
                    <a:pt x="9310242" y="5376672"/>
                  </a:lnTo>
                  <a:lnTo>
                    <a:pt x="9356389" y="5373286"/>
                  </a:lnTo>
                  <a:lnTo>
                    <a:pt x="9400434" y="5363450"/>
                  </a:lnTo>
                  <a:lnTo>
                    <a:pt x="9441894" y="5347647"/>
                  </a:lnTo>
                  <a:lnTo>
                    <a:pt x="9480285" y="5326360"/>
                  </a:lnTo>
                  <a:lnTo>
                    <a:pt x="9515126" y="5300073"/>
                  </a:lnTo>
                  <a:lnTo>
                    <a:pt x="9545932" y="5269267"/>
                  </a:lnTo>
                  <a:lnTo>
                    <a:pt x="9572221" y="5234427"/>
                  </a:lnTo>
                  <a:lnTo>
                    <a:pt x="9593509" y="5196035"/>
                  </a:lnTo>
                  <a:lnTo>
                    <a:pt x="9609313" y="5154574"/>
                  </a:lnTo>
                  <a:lnTo>
                    <a:pt x="9619149" y="5110528"/>
                  </a:lnTo>
                  <a:lnTo>
                    <a:pt x="9622536" y="5064379"/>
                  </a:lnTo>
                  <a:lnTo>
                    <a:pt x="9622536" y="312292"/>
                  </a:lnTo>
                  <a:lnTo>
                    <a:pt x="9619149" y="266146"/>
                  </a:lnTo>
                  <a:lnTo>
                    <a:pt x="9609313" y="222101"/>
                  </a:lnTo>
                  <a:lnTo>
                    <a:pt x="9593509" y="180641"/>
                  </a:lnTo>
                  <a:lnTo>
                    <a:pt x="9572221" y="142250"/>
                  </a:lnTo>
                  <a:lnTo>
                    <a:pt x="9545932" y="107409"/>
                  </a:lnTo>
                  <a:lnTo>
                    <a:pt x="9515126" y="76603"/>
                  </a:lnTo>
                  <a:lnTo>
                    <a:pt x="9480285" y="50314"/>
                  </a:lnTo>
                  <a:lnTo>
                    <a:pt x="9441894" y="29026"/>
                  </a:lnTo>
                  <a:lnTo>
                    <a:pt x="9400434" y="13222"/>
                  </a:lnTo>
                  <a:lnTo>
                    <a:pt x="9356389" y="3386"/>
                  </a:lnTo>
                  <a:lnTo>
                    <a:pt x="931024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17363" y="3363467"/>
              <a:ext cx="7275830" cy="3931920"/>
            </a:xfrm>
            <a:custGeom>
              <a:avLst/>
              <a:gdLst/>
              <a:ahLst/>
              <a:cxnLst/>
              <a:rect l="l" t="t" r="r" b="b"/>
              <a:pathLst>
                <a:path w="7275830" h="3931920">
                  <a:moveTo>
                    <a:pt x="7162292" y="0"/>
                  </a:moveTo>
                  <a:lnTo>
                    <a:pt x="113284" y="0"/>
                  </a:lnTo>
                  <a:lnTo>
                    <a:pt x="69169" y="8895"/>
                  </a:lnTo>
                  <a:lnTo>
                    <a:pt x="33162" y="33162"/>
                  </a:lnTo>
                  <a:lnTo>
                    <a:pt x="8895" y="69169"/>
                  </a:lnTo>
                  <a:lnTo>
                    <a:pt x="0" y="113284"/>
                  </a:lnTo>
                  <a:lnTo>
                    <a:pt x="0" y="3818636"/>
                  </a:lnTo>
                  <a:lnTo>
                    <a:pt x="8895" y="3862750"/>
                  </a:lnTo>
                  <a:lnTo>
                    <a:pt x="33162" y="3898757"/>
                  </a:lnTo>
                  <a:lnTo>
                    <a:pt x="69169" y="3923024"/>
                  </a:lnTo>
                  <a:lnTo>
                    <a:pt x="113284" y="3931920"/>
                  </a:lnTo>
                  <a:lnTo>
                    <a:pt x="7162292" y="3931920"/>
                  </a:lnTo>
                  <a:lnTo>
                    <a:pt x="7206406" y="3923024"/>
                  </a:lnTo>
                  <a:lnTo>
                    <a:pt x="7242413" y="3898757"/>
                  </a:lnTo>
                  <a:lnTo>
                    <a:pt x="7266680" y="3862750"/>
                  </a:lnTo>
                  <a:lnTo>
                    <a:pt x="7275576" y="3818636"/>
                  </a:lnTo>
                  <a:lnTo>
                    <a:pt x="7275576" y="113284"/>
                  </a:lnTo>
                  <a:lnTo>
                    <a:pt x="7266680" y="69169"/>
                  </a:lnTo>
                  <a:lnTo>
                    <a:pt x="7242413" y="33162"/>
                  </a:lnTo>
                  <a:lnTo>
                    <a:pt x="7206406" y="8895"/>
                  </a:lnTo>
                  <a:lnTo>
                    <a:pt x="716229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488" y="3459492"/>
              <a:ext cx="5146548" cy="10942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4115" y="3744429"/>
              <a:ext cx="1193292" cy="5943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77967" y="3470147"/>
              <a:ext cx="5032375" cy="980440"/>
            </a:xfrm>
            <a:custGeom>
              <a:avLst/>
              <a:gdLst/>
              <a:ahLst/>
              <a:cxnLst/>
              <a:rect l="l" t="t" r="r" b="b"/>
              <a:pathLst>
                <a:path w="5032375" h="980439">
                  <a:moveTo>
                    <a:pt x="4868926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10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1"/>
                  </a:lnTo>
                  <a:lnTo>
                    <a:pt x="4868926" y="979931"/>
                  </a:lnTo>
                  <a:lnTo>
                    <a:pt x="4912332" y="974095"/>
                  </a:lnTo>
                  <a:lnTo>
                    <a:pt x="4951344" y="957627"/>
                  </a:lnTo>
                  <a:lnTo>
                    <a:pt x="4984400" y="932084"/>
                  </a:lnTo>
                  <a:lnTo>
                    <a:pt x="5009943" y="899028"/>
                  </a:lnTo>
                  <a:lnTo>
                    <a:pt x="5026411" y="860016"/>
                  </a:lnTo>
                  <a:lnTo>
                    <a:pt x="5032248" y="816610"/>
                  </a:lnTo>
                  <a:lnTo>
                    <a:pt x="5032248" y="163322"/>
                  </a:lnTo>
                  <a:lnTo>
                    <a:pt x="5026411" y="119915"/>
                  </a:lnTo>
                  <a:lnTo>
                    <a:pt x="5009943" y="80903"/>
                  </a:lnTo>
                  <a:lnTo>
                    <a:pt x="4984400" y="47847"/>
                  </a:lnTo>
                  <a:lnTo>
                    <a:pt x="4951344" y="22304"/>
                  </a:lnTo>
                  <a:lnTo>
                    <a:pt x="4912332" y="5836"/>
                  </a:lnTo>
                  <a:lnTo>
                    <a:pt x="486892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79691" y="3798189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81115" y="4791468"/>
            <a:ext cx="3706495" cy="1094740"/>
            <a:chOff x="5881115" y="4791468"/>
            <a:chExt cx="3706495" cy="109474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1115" y="4791468"/>
              <a:ext cx="3706367" cy="10942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6703" y="5074881"/>
              <a:ext cx="1155192" cy="5943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11595" y="4802124"/>
              <a:ext cx="3592195" cy="980440"/>
            </a:xfrm>
            <a:custGeom>
              <a:avLst/>
              <a:gdLst/>
              <a:ahLst/>
              <a:cxnLst/>
              <a:rect l="l" t="t" r="r" b="b"/>
              <a:pathLst>
                <a:path w="3592195" h="980439">
                  <a:moveTo>
                    <a:pt x="3428746" y="0"/>
                  </a:moveTo>
                  <a:lnTo>
                    <a:pt x="163321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10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1" y="979931"/>
                  </a:lnTo>
                  <a:lnTo>
                    <a:pt x="3428746" y="979931"/>
                  </a:lnTo>
                  <a:lnTo>
                    <a:pt x="3472152" y="974095"/>
                  </a:lnTo>
                  <a:lnTo>
                    <a:pt x="3511164" y="957627"/>
                  </a:lnTo>
                  <a:lnTo>
                    <a:pt x="3544220" y="932084"/>
                  </a:lnTo>
                  <a:lnTo>
                    <a:pt x="3569763" y="899028"/>
                  </a:lnTo>
                  <a:lnTo>
                    <a:pt x="3586231" y="860016"/>
                  </a:lnTo>
                  <a:lnTo>
                    <a:pt x="3592068" y="816610"/>
                  </a:lnTo>
                  <a:lnTo>
                    <a:pt x="3592068" y="163322"/>
                  </a:lnTo>
                  <a:lnTo>
                    <a:pt x="3586231" y="119915"/>
                  </a:lnTo>
                  <a:lnTo>
                    <a:pt x="3569763" y="80903"/>
                  </a:lnTo>
                  <a:lnTo>
                    <a:pt x="3544220" y="47847"/>
                  </a:lnTo>
                  <a:lnTo>
                    <a:pt x="3511164" y="22304"/>
                  </a:lnTo>
                  <a:lnTo>
                    <a:pt x="3472152" y="5836"/>
                  </a:lnTo>
                  <a:lnTo>
                    <a:pt x="342874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12532" y="5129021"/>
            <a:ext cx="791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Protect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79947" y="6128003"/>
            <a:ext cx="1254760" cy="1094740"/>
            <a:chOff x="5679947" y="6128003"/>
            <a:chExt cx="1254760" cy="109474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9947" y="6128003"/>
              <a:ext cx="1254264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6815" y="6411429"/>
              <a:ext cx="1080528" cy="5943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10427" y="6138671"/>
              <a:ext cx="1140460" cy="980440"/>
            </a:xfrm>
            <a:custGeom>
              <a:avLst/>
              <a:gdLst/>
              <a:ahLst/>
              <a:cxnLst/>
              <a:rect l="l" t="t" r="r" b="b"/>
              <a:pathLst>
                <a:path w="1140459" h="980440">
                  <a:moveTo>
                    <a:pt x="976629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1"/>
                  </a:lnTo>
                  <a:lnTo>
                    <a:pt x="0" y="816609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2"/>
                  </a:lnTo>
                  <a:lnTo>
                    <a:pt x="976629" y="979932"/>
                  </a:lnTo>
                  <a:lnTo>
                    <a:pt x="1020036" y="974095"/>
                  </a:lnTo>
                  <a:lnTo>
                    <a:pt x="1059048" y="957627"/>
                  </a:lnTo>
                  <a:lnTo>
                    <a:pt x="1092104" y="932084"/>
                  </a:lnTo>
                  <a:lnTo>
                    <a:pt x="1117647" y="899028"/>
                  </a:lnTo>
                  <a:lnTo>
                    <a:pt x="1134115" y="860016"/>
                  </a:lnTo>
                  <a:lnTo>
                    <a:pt x="1139952" y="816609"/>
                  </a:lnTo>
                  <a:lnTo>
                    <a:pt x="1139952" y="163321"/>
                  </a:lnTo>
                  <a:lnTo>
                    <a:pt x="1134115" y="119915"/>
                  </a:lnTo>
                  <a:lnTo>
                    <a:pt x="1117647" y="80903"/>
                  </a:lnTo>
                  <a:lnTo>
                    <a:pt x="1092104" y="47847"/>
                  </a:lnTo>
                  <a:lnTo>
                    <a:pt x="1059048" y="22304"/>
                  </a:lnTo>
                  <a:lnTo>
                    <a:pt x="1020036" y="5836"/>
                  </a:lnTo>
                  <a:lnTo>
                    <a:pt x="97662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22009" y="6465823"/>
            <a:ext cx="717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93635" y="6117335"/>
            <a:ext cx="1489075" cy="1094740"/>
            <a:chOff x="6993635" y="6117335"/>
            <a:chExt cx="1489075" cy="109474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3635" y="6117335"/>
              <a:ext cx="1488948" cy="10942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4407" y="6402285"/>
              <a:ext cx="1327403" cy="5943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24115" y="6128003"/>
              <a:ext cx="1374775" cy="980440"/>
            </a:xfrm>
            <a:custGeom>
              <a:avLst/>
              <a:gdLst/>
              <a:ahLst/>
              <a:cxnLst/>
              <a:rect l="l" t="t" r="r" b="b"/>
              <a:pathLst>
                <a:path w="1374775" h="980440">
                  <a:moveTo>
                    <a:pt x="1211326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2"/>
                  </a:lnTo>
                  <a:lnTo>
                    <a:pt x="0" y="816610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2"/>
                  </a:lnTo>
                  <a:lnTo>
                    <a:pt x="1211326" y="979932"/>
                  </a:lnTo>
                  <a:lnTo>
                    <a:pt x="1254732" y="974095"/>
                  </a:lnTo>
                  <a:lnTo>
                    <a:pt x="1293744" y="957627"/>
                  </a:lnTo>
                  <a:lnTo>
                    <a:pt x="1326800" y="932084"/>
                  </a:lnTo>
                  <a:lnTo>
                    <a:pt x="1352343" y="899028"/>
                  </a:lnTo>
                  <a:lnTo>
                    <a:pt x="1368811" y="860016"/>
                  </a:lnTo>
                  <a:lnTo>
                    <a:pt x="1374648" y="816610"/>
                  </a:lnTo>
                  <a:lnTo>
                    <a:pt x="1374648" y="163322"/>
                  </a:lnTo>
                  <a:lnTo>
                    <a:pt x="1368811" y="119915"/>
                  </a:lnTo>
                  <a:lnTo>
                    <a:pt x="1352343" y="80903"/>
                  </a:lnTo>
                  <a:lnTo>
                    <a:pt x="1326800" y="47847"/>
                  </a:lnTo>
                  <a:lnTo>
                    <a:pt x="1293744" y="22304"/>
                  </a:lnTo>
                  <a:lnTo>
                    <a:pt x="1254732" y="5836"/>
                  </a:lnTo>
                  <a:lnTo>
                    <a:pt x="121132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229602" y="6455791"/>
            <a:ext cx="963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Res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48116" y="6128003"/>
            <a:ext cx="1396365" cy="1094740"/>
            <a:chOff x="8548116" y="6128003"/>
            <a:chExt cx="1396365" cy="109474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8116" y="6128003"/>
              <a:ext cx="1395983" cy="10942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5840" y="6411429"/>
              <a:ext cx="1240536" cy="59439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578596" y="6138671"/>
              <a:ext cx="1282065" cy="980440"/>
            </a:xfrm>
            <a:custGeom>
              <a:avLst/>
              <a:gdLst/>
              <a:ahLst/>
              <a:cxnLst/>
              <a:rect l="l" t="t" r="r" b="b"/>
              <a:pathLst>
                <a:path w="1282065" h="980440">
                  <a:moveTo>
                    <a:pt x="1118361" y="0"/>
                  </a:moveTo>
                  <a:lnTo>
                    <a:pt x="163322" y="0"/>
                  </a:lnTo>
                  <a:lnTo>
                    <a:pt x="119915" y="5836"/>
                  </a:lnTo>
                  <a:lnTo>
                    <a:pt x="80903" y="22304"/>
                  </a:lnTo>
                  <a:lnTo>
                    <a:pt x="47847" y="47847"/>
                  </a:lnTo>
                  <a:lnTo>
                    <a:pt x="22304" y="80903"/>
                  </a:lnTo>
                  <a:lnTo>
                    <a:pt x="5836" y="119915"/>
                  </a:lnTo>
                  <a:lnTo>
                    <a:pt x="0" y="163321"/>
                  </a:lnTo>
                  <a:lnTo>
                    <a:pt x="0" y="816609"/>
                  </a:lnTo>
                  <a:lnTo>
                    <a:pt x="5836" y="860016"/>
                  </a:lnTo>
                  <a:lnTo>
                    <a:pt x="22304" y="899028"/>
                  </a:lnTo>
                  <a:lnTo>
                    <a:pt x="47847" y="932084"/>
                  </a:lnTo>
                  <a:lnTo>
                    <a:pt x="80903" y="957627"/>
                  </a:lnTo>
                  <a:lnTo>
                    <a:pt x="119915" y="974095"/>
                  </a:lnTo>
                  <a:lnTo>
                    <a:pt x="163322" y="979932"/>
                  </a:lnTo>
                  <a:lnTo>
                    <a:pt x="1118361" y="979932"/>
                  </a:lnTo>
                  <a:lnTo>
                    <a:pt x="1161768" y="974095"/>
                  </a:lnTo>
                  <a:lnTo>
                    <a:pt x="1200780" y="957627"/>
                  </a:lnTo>
                  <a:lnTo>
                    <a:pt x="1233836" y="932084"/>
                  </a:lnTo>
                  <a:lnTo>
                    <a:pt x="1259379" y="899028"/>
                  </a:lnTo>
                  <a:lnTo>
                    <a:pt x="1275847" y="860016"/>
                  </a:lnTo>
                  <a:lnTo>
                    <a:pt x="1281683" y="816609"/>
                  </a:lnTo>
                  <a:lnTo>
                    <a:pt x="1281683" y="163321"/>
                  </a:lnTo>
                  <a:lnTo>
                    <a:pt x="1275847" y="119915"/>
                  </a:lnTo>
                  <a:lnTo>
                    <a:pt x="1259379" y="80903"/>
                  </a:lnTo>
                  <a:lnTo>
                    <a:pt x="1233836" y="47847"/>
                  </a:lnTo>
                  <a:lnTo>
                    <a:pt x="1200780" y="22304"/>
                  </a:lnTo>
                  <a:lnTo>
                    <a:pt x="1161768" y="5836"/>
                  </a:lnTo>
                  <a:lnTo>
                    <a:pt x="111836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781668" y="6465823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Recover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48443" y="6829755"/>
            <a:ext cx="1673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3E3E3E"/>
                </a:solidFill>
                <a:latin typeface="Tahoma"/>
                <a:cs typeface="Tahoma"/>
              </a:rPr>
              <a:t>Inte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1800" spc="8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1800" spc="65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18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th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44159" y="7527163"/>
            <a:ext cx="1715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External</a:t>
            </a:r>
            <a:r>
              <a:rPr sz="1800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3E3E3E"/>
                </a:solidFill>
                <a:latin typeface="Tahoma"/>
                <a:cs typeface="Tahoma"/>
              </a:rPr>
              <a:t>threats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36390" y="4200525"/>
            <a:ext cx="8985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860" marR="5080" indent="-10795">
              <a:lnSpc>
                <a:spcPct val="100600"/>
              </a:lnSpc>
              <a:spcBef>
                <a:spcPts val="85"/>
              </a:spcBef>
            </a:pPr>
            <a:r>
              <a:rPr sz="1800" spc="45" dirty="0">
                <a:solidFill>
                  <a:srgbClr val="3E3E3E"/>
                </a:solidFill>
                <a:latin typeface="Tahoma"/>
                <a:cs typeface="Tahoma"/>
              </a:rPr>
              <a:t>Externa</a:t>
            </a:r>
            <a:r>
              <a:rPr sz="1800" spc="50" dirty="0">
                <a:solidFill>
                  <a:srgbClr val="3E3E3E"/>
                </a:solidFill>
                <a:latin typeface="Tahoma"/>
                <a:cs typeface="Tahoma"/>
              </a:rPr>
              <a:t>l  </a:t>
            </a: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defence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854181" y="3540505"/>
            <a:ext cx="787400" cy="782955"/>
            <a:chOff x="10854181" y="3540505"/>
            <a:chExt cx="787400" cy="782955"/>
          </a:xfrm>
        </p:grpSpPr>
        <p:sp>
          <p:nvSpPr>
            <p:cNvPr id="36" name="object 36"/>
            <p:cNvSpPr/>
            <p:nvPr/>
          </p:nvSpPr>
          <p:spPr>
            <a:xfrm>
              <a:off x="10866881" y="3553205"/>
              <a:ext cx="762000" cy="757555"/>
            </a:xfrm>
            <a:custGeom>
              <a:avLst/>
              <a:gdLst/>
              <a:ahLst/>
              <a:cxnLst/>
              <a:rect l="l" t="t" r="r" b="b"/>
              <a:pathLst>
                <a:path w="762000" h="757554">
                  <a:moveTo>
                    <a:pt x="381000" y="0"/>
                  </a:moveTo>
                  <a:lnTo>
                    <a:pt x="333204" y="2950"/>
                  </a:lnTo>
                  <a:lnTo>
                    <a:pt x="287181" y="11565"/>
                  </a:lnTo>
                  <a:lnTo>
                    <a:pt x="243288" y="25490"/>
                  </a:lnTo>
                  <a:lnTo>
                    <a:pt x="201881" y="44370"/>
                  </a:lnTo>
                  <a:lnTo>
                    <a:pt x="163318" y="67849"/>
                  </a:lnTo>
                  <a:lnTo>
                    <a:pt x="127955" y="95574"/>
                  </a:lnTo>
                  <a:lnTo>
                    <a:pt x="96149" y="127190"/>
                  </a:lnTo>
                  <a:lnTo>
                    <a:pt x="68257" y="162341"/>
                  </a:lnTo>
                  <a:lnTo>
                    <a:pt x="44636" y="200673"/>
                  </a:lnTo>
                  <a:lnTo>
                    <a:pt x="25643" y="241831"/>
                  </a:lnTo>
                  <a:lnTo>
                    <a:pt x="11634" y="285461"/>
                  </a:lnTo>
                  <a:lnTo>
                    <a:pt x="2968" y="331206"/>
                  </a:lnTo>
                  <a:lnTo>
                    <a:pt x="0" y="378714"/>
                  </a:lnTo>
                  <a:lnTo>
                    <a:pt x="2968" y="426221"/>
                  </a:lnTo>
                  <a:lnTo>
                    <a:pt x="11634" y="471966"/>
                  </a:lnTo>
                  <a:lnTo>
                    <a:pt x="25643" y="515596"/>
                  </a:lnTo>
                  <a:lnTo>
                    <a:pt x="44636" y="556754"/>
                  </a:lnTo>
                  <a:lnTo>
                    <a:pt x="68257" y="595086"/>
                  </a:lnTo>
                  <a:lnTo>
                    <a:pt x="96149" y="630237"/>
                  </a:lnTo>
                  <a:lnTo>
                    <a:pt x="127955" y="661853"/>
                  </a:lnTo>
                  <a:lnTo>
                    <a:pt x="163318" y="689578"/>
                  </a:lnTo>
                  <a:lnTo>
                    <a:pt x="201881" y="713057"/>
                  </a:lnTo>
                  <a:lnTo>
                    <a:pt x="243288" y="731937"/>
                  </a:lnTo>
                  <a:lnTo>
                    <a:pt x="287181" y="745862"/>
                  </a:lnTo>
                  <a:lnTo>
                    <a:pt x="333204" y="754477"/>
                  </a:lnTo>
                  <a:lnTo>
                    <a:pt x="381000" y="757428"/>
                  </a:lnTo>
                  <a:lnTo>
                    <a:pt x="428795" y="754477"/>
                  </a:lnTo>
                  <a:lnTo>
                    <a:pt x="474818" y="745862"/>
                  </a:lnTo>
                  <a:lnTo>
                    <a:pt x="518711" y="731937"/>
                  </a:lnTo>
                  <a:lnTo>
                    <a:pt x="560118" y="713057"/>
                  </a:lnTo>
                  <a:lnTo>
                    <a:pt x="598681" y="689578"/>
                  </a:lnTo>
                  <a:lnTo>
                    <a:pt x="634044" y="661853"/>
                  </a:lnTo>
                  <a:lnTo>
                    <a:pt x="665850" y="630237"/>
                  </a:lnTo>
                  <a:lnTo>
                    <a:pt x="678483" y="614317"/>
                  </a:lnTo>
                  <a:lnTo>
                    <a:pt x="404175" y="614317"/>
                  </a:lnTo>
                  <a:lnTo>
                    <a:pt x="357351" y="614260"/>
                  </a:lnTo>
                  <a:lnTo>
                    <a:pt x="311234" y="605108"/>
                  </a:lnTo>
                  <a:lnTo>
                    <a:pt x="267208" y="586867"/>
                  </a:lnTo>
                  <a:lnTo>
                    <a:pt x="227160" y="559929"/>
                  </a:lnTo>
                  <a:lnTo>
                    <a:pt x="194335" y="526651"/>
                  </a:lnTo>
                  <a:lnTo>
                    <a:pt x="169122" y="488321"/>
                  </a:lnTo>
                  <a:lnTo>
                    <a:pt x="151907" y="446230"/>
                  </a:lnTo>
                  <a:lnTo>
                    <a:pt x="143081" y="401669"/>
                  </a:lnTo>
                  <a:lnTo>
                    <a:pt x="143065" y="355758"/>
                  </a:lnTo>
                  <a:lnTo>
                    <a:pt x="152146" y="310295"/>
                  </a:lnTo>
                  <a:lnTo>
                    <a:pt x="170815" y="266065"/>
                  </a:lnTo>
                  <a:lnTo>
                    <a:pt x="364104" y="266065"/>
                  </a:lnTo>
                  <a:lnTo>
                    <a:pt x="267589" y="170307"/>
                  </a:lnTo>
                  <a:lnTo>
                    <a:pt x="311676" y="152155"/>
                  </a:lnTo>
                  <a:lnTo>
                    <a:pt x="357824" y="143110"/>
                  </a:lnTo>
                  <a:lnTo>
                    <a:pt x="678483" y="143110"/>
                  </a:lnTo>
                  <a:lnTo>
                    <a:pt x="665850" y="127190"/>
                  </a:lnTo>
                  <a:lnTo>
                    <a:pt x="634044" y="95574"/>
                  </a:lnTo>
                  <a:lnTo>
                    <a:pt x="598681" y="67849"/>
                  </a:lnTo>
                  <a:lnTo>
                    <a:pt x="560118" y="44370"/>
                  </a:lnTo>
                  <a:lnTo>
                    <a:pt x="518711" y="25490"/>
                  </a:lnTo>
                  <a:lnTo>
                    <a:pt x="474818" y="11565"/>
                  </a:lnTo>
                  <a:lnTo>
                    <a:pt x="428795" y="2950"/>
                  </a:lnTo>
                  <a:lnTo>
                    <a:pt x="381000" y="0"/>
                  </a:lnTo>
                  <a:close/>
                </a:path>
                <a:path w="762000" h="757554">
                  <a:moveTo>
                    <a:pt x="364104" y="266065"/>
                  </a:moveTo>
                  <a:lnTo>
                    <a:pt x="170815" y="266065"/>
                  </a:lnTo>
                  <a:lnTo>
                    <a:pt x="494411" y="587121"/>
                  </a:lnTo>
                  <a:lnTo>
                    <a:pt x="450323" y="605272"/>
                  </a:lnTo>
                  <a:lnTo>
                    <a:pt x="404175" y="614317"/>
                  </a:lnTo>
                  <a:lnTo>
                    <a:pt x="678483" y="614317"/>
                  </a:lnTo>
                  <a:lnTo>
                    <a:pt x="693742" y="595086"/>
                  </a:lnTo>
                  <a:lnTo>
                    <a:pt x="717363" y="556754"/>
                  </a:lnTo>
                  <a:lnTo>
                    <a:pt x="736356" y="515596"/>
                  </a:lnTo>
                  <a:lnTo>
                    <a:pt x="744137" y="491363"/>
                  </a:lnTo>
                  <a:lnTo>
                    <a:pt x="591185" y="491363"/>
                  </a:lnTo>
                  <a:lnTo>
                    <a:pt x="364104" y="266065"/>
                  </a:lnTo>
                  <a:close/>
                </a:path>
                <a:path w="762000" h="757554">
                  <a:moveTo>
                    <a:pt x="678483" y="143110"/>
                  </a:moveTo>
                  <a:lnTo>
                    <a:pt x="357824" y="143110"/>
                  </a:lnTo>
                  <a:lnTo>
                    <a:pt x="404648" y="143167"/>
                  </a:lnTo>
                  <a:lnTo>
                    <a:pt x="450765" y="152319"/>
                  </a:lnTo>
                  <a:lnTo>
                    <a:pt x="494792" y="170561"/>
                  </a:lnTo>
                  <a:lnTo>
                    <a:pt x="534839" y="197498"/>
                  </a:lnTo>
                  <a:lnTo>
                    <a:pt x="567664" y="230776"/>
                  </a:lnTo>
                  <a:lnTo>
                    <a:pt x="592877" y="269106"/>
                  </a:lnTo>
                  <a:lnTo>
                    <a:pt x="610092" y="311197"/>
                  </a:lnTo>
                  <a:lnTo>
                    <a:pt x="618918" y="355758"/>
                  </a:lnTo>
                  <a:lnTo>
                    <a:pt x="618934" y="401669"/>
                  </a:lnTo>
                  <a:lnTo>
                    <a:pt x="609853" y="447132"/>
                  </a:lnTo>
                  <a:lnTo>
                    <a:pt x="591185" y="491363"/>
                  </a:lnTo>
                  <a:lnTo>
                    <a:pt x="744137" y="491363"/>
                  </a:lnTo>
                  <a:lnTo>
                    <a:pt x="750365" y="471966"/>
                  </a:lnTo>
                  <a:lnTo>
                    <a:pt x="759031" y="426221"/>
                  </a:lnTo>
                  <a:lnTo>
                    <a:pt x="762000" y="378714"/>
                  </a:lnTo>
                  <a:lnTo>
                    <a:pt x="759031" y="331206"/>
                  </a:lnTo>
                  <a:lnTo>
                    <a:pt x="750365" y="285461"/>
                  </a:lnTo>
                  <a:lnTo>
                    <a:pt x="736356" y="241831"/>
                  </a:lnTo>
                  <a:lnTo>
                    <a:pt x="717363" y="200673"/>
                  </a:lnTo>
                  <a:lnTo>
                    <a:pt x="693742" y="162341"/>
                  </a:lnTo>
                  <a:lnTo>
                    <a:pt x="678483" y="14311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66881" y="3553205"/>
              <a:ext cx="762000" cy="757555"/>
            </a:xfrm>
            <a:custGeom>
              <a:avLst/>
              <a:gdLst/>
              <a:ahLst/>
              <a:cxnLst/>
              <a:rect l="l" t="t" r="r" b="b"/>
              <a:pathLst>
                <a:path w="762000" h="757554">
                  <a:moveTo>
                    <a:pt x="0" y="378714"/>
                  </a:moveTo>
                  <a:lnTo>
                    <a:pt x="2968" y="331206"/>
                  </a:lnTo>
                  <a:lnTo>
                    <a:pt x="11634" y="285461"/>
                  </a:lnTo>
                  <a:lnTo>
                    <a:pt x="25643" y="241831"/>
                  </a:lnTo>
                  <a:lnTo>
                    <a:pt x="44636" y="200673"/>
                  </a:lnTo>
                  <a:lnTo>
                    <a:pt x="68257" y="162341"/>
                  </a:lnTo>
                  <a:lnTo>
                    <a:pt x="96149" y="127190"/>
                  </a:lnTo>
                  <a:lnTo>
                    <a:pt x="127955" y="95574"/>
                  </a:lnTo>
                  <a:lnTo>
                    <a:pt x="163318" y="67849"/>
                  </a:lnTo>
                  <a:lnTo>
                    <a:pt x="201881" y="44370"/>
                  </a:lnTo>
                  <a:lnTo>
                    <a:pt x="243288" y="25490"/>
                  </a:lnTo>
                  <a:lnTo>
                    <a:pt x="287181" y="11565"/>
                  </a:lnTo>
                  <a:lnTo>
                    <a:pt x="333204" y="2950"/>
                  </a:lnTo>
                  <a:lnTo>
                    <a:pt x="381000" y="0"/>
                  </a:lnTo>
                  <a:lnTo>
                    <a:pt x="428795" y="2950"/>
                  </a:lnTo>
                  <a:lnTo>
                    <a:pt x="474818" y="11565"/>
                  </a:lnTo>
                  <a:lnTo>
                    <a:pt x="518711" y="25490"/>
                  </a:lnTo>
                  <a:lnTo>
                    <a:pt x="560118" y="44370"/>
                  </a:lnTo>
                  <a:lnTo>
                    <a:pt x="598681" y="67849"/>
                  </a:lnTo>
                  <a:lnTo>
                    <a:pt x="634044" y="95574"/>
                  </a:lnTo>
                  <a:lnTo>
                    <a:pt x="665850" y="127190"/>
                  </a:lnTo>
                  <a:lnTo>
                    <a:pt x="693742" y="162341"/>
                  </a:lnTo>
                  <a:lnTo>
                    <a:pt x="717363" y="200673"/>
                  </a:lnTo>
                  <a:lnTo>
                    <a:pt x="736356" y="241831"/>
                  </a:lnTo>
                  <a:lnTo>
                    <a:pt x="750365" y="285461"/>
                  </a:lnTo>
                  <a:lnTo>
                    <a:pt x="759031" y="331206"/>
                  </a:lnTo>
                  <a:lnTo>
                    <a:pt x="762000" y="378714"/>
                  </a:lnTo>
                  <a:lnTo>
                    <a:pt x="759031" y="426221"/>
                  </a:lnTo>
                  <a:lnTo>
                    <a:pt x="750365" y="471966"/>
                  </a:lnTo>
                  <a:lnTo>
                    <a:pt x="736356" y="515596"/>
                  </a:lnTo>
                  <a:lnTo>
                    <a:pt x="717363" y="556754"/>
                  </a:lnTo>
                  <a:lnTo>
                    <a:pt x="693742" y="595086"/>
                  </a:lnTo>
                  <a:lnTo>
                    <a:pt x="665850" y="630237"/>
                  </a:lnTo>
                  <a:lnTo>
                    <a:pt x="634044" y="661853"/>
                  </a:lnTo>
                  <a:lnTo>
                    <a:pt x="598681" y="689578"/>
                  </a:lnTo>
                  <a:lnTo>
                    <a:pt x="560118" y="713057"/>
                  </a:lnTo>
                  <a:lnTo>
                    <a:pt x="518711" y="731937"/>
                  </a:lnTo>
                  <a:lnTo>
                    <a:pt x="474818" y="745862"/>
                  </a:lnTo>
                  <a:lnTo>
                    <a:pt x="428795" y="754477"/>
                  </a:lnTo>
                  <a:lnTo>
                    <a:pt x="381000" y="757428"/>
                  </a:lnTo>
                  <a:lnTo>
                    <a:pt x="333204" y="754477"/>
                  </a:lnTo>
                  <a:lnTo>
                    <a:pt x="287181" y="745862"/>
                  </a:lnTo>
                  <a:lnTo>
                    <a:pt x="243288" y="731937"/>
                  </a:lnTo>
                  <a:lnTo>
                    <a:pt x="201881" y="713057"/>
                  </a:lnTo>
                  <a:lnTo>
                    <a:pt x="163318" y="689578"/>
                  </a:lnTo>
                  <a:lnTo>
                    <a:pt x="127955" y="661853"/>
                  </a:lnTo>
                  <a:lnTo>
                    <a:pt x="96149" y="630237"/>
                  </a:lnTo>
                  <a:lnTo>
                    <a:pt x="68257" y="595086"/>
                  </a:lnTo>
                  <a:lnTo>
                    <a:pt x="44636" y="556754"/>
                  </a:lnTo>
                  <a:lnTo>
                    <a:pt x="25643" y="515596"/>
                  </a:lnTo>
                  <a:lnTo>
                    <a:pt x="11634" y="471966"/>
                  </a:lnTo>
                  <a:lnTo>
                    <a:pt x="2968" y="426221"/>
                  </a:lnTo>
                  <a:lnTo>
                    <a:pt x="0" y="378714"/>
                  </a:lnTo>
                  <a:close/>
                </a:path>
                <a:path w="762000" h="757554">
                  <a:moveTo>
                    <a:pt x="591185" y="491363"/>
                  </a:moveTo>
                  <a:lnTo>
                    <a:pt x="609853" y="447132"/>
                  </a:lnTo>
                  <a:lnTo>
                    <a:pt x="618968" y="401500"/>
                  </a:lnTo>
                  <a:lnTo>
                    <a:pt x="618918" y="355758"/>
                  </a:lnTo>
                  <a:lnTo>
                    <a:pt x="610092" y="311197"/>
                  </a:lnTo>
                  <a:lnTo>
                    <a:pt x="592877" y="269106"/>
                  </a:lnTo>
                  <a:lnTo>
                    <a:pt x="567664" y="230776"/>
                  </a:lnTo>
                  <a:lnTo>
                    <a:pt x="534839" y="197498"/>
                  </a:lnTo>
                  <a:lnTo>
                    <a:pt x="494792" y="170561"/>
                  </a:lnTo>
                  <a:lnTo>
                    <a:pt x="450765" y="152319"/>
                  </a:lnTo>
                  <a:lnTo>
                    <a:pt x="404648" y="143167"/>
                  </a:lnTo>
                  <a:lnTo>
                    <a:pt x="357824" y="143110"/>
                  </a:lnTo>
                  <a:lnTo>
                    <a:pt x="311676" y="152155"/>
                  </a:lnTo>
                  <a:lnTo>
                    <a:pt x="267589" y="170307"/>
                  </a:lnTo>
                  <a:lnTo>
                    <a:pt x="591185" y="491363"/>
                  </a:lnTo>
                  <a:close/>
                </a:path>
                <a:path w="762000" h="757554">
                  <a:moveTo>
                    <a:pt x="170815" y="266065"/>
                  </a:moveTo>
                  <a:lnTo>
                    <a:pt x="152146" y="310295"/>
                  </a:lnTo>
                  <a:lnTo>
                    <a:pt x="143031" y="355927"/>
                  </a:lnTo>
                  <a:lnTo>
                    <a:pt x="143081" y="401669"/>
                  </a:lnTo>
                  <a:lnTo>
                    <a:pt x="151907" y="446230"/>
                  </a:lnTo>
                  <a:lnTo>
                    <a:pt x="169122" y="488321"/>
                  </a:lnTo>
                  <a:lnTo>
                    <a:pt x="194335" y="526651"/>
                  </a:lnTo>
                  <a:lnTo>
                    <a:pt x="227160" y="559929"/>
                  </a:lnTo>
                  <a:lnTo>
                    <a:pt x="267208" y="586867"/>
                  </a:lnTo>
                  <a:lnTo>
                    <a:pt x="311234" y="605108"/>
                  </a:lnTo>
                  <a:lnTo>
                    <a:pt x="357351" y="614260"/>
                  </a:lnTo>
                  <a:lnTo>
                    <a:pt x="404175" y="614317"/>
                  </a:lnTo>
                  <a:lnTo>
                    <a:pt x="450323" y="605272"/>
                  </a:lnTo>
                  <a:lnTo>
                    <a:pt x="494411" y="587121"/>
                  </a:lnTo>
                  <a:lnTo>
                    <a:pt x="170815" y="266065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21669" y="4364228"/>
            <a:ext cx="8769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Internal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60" dirty="0">
                <a:solidFill>
                  <a:srgbClr val="3E3E3E"/>
                </a:solidFill>
                <a:latin typeface="Tahoma"/>
                <a:cs typeface="Tahoma"/>
              </a:rPr>
              <a:t>defence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113023" y="3257041"/>
            <a:ext cx="8249284" cy="5026025"/>
            <a:chOff x="3113023" y="3257041"/>
            <a:chExt cx="8249284" cy="5026025"/>
          </a:xfrm>
        </p:grpSpPr>
        <p:sp>
          <p:nvSpPr>
            <p:cNvPr id="40" name="object 40"/>
            <p:cNvSpPr/>
            <p:nvPr/>
          </p:nvSpPr>
          <p:spPr>
            <a:xfrm>
              <a:off x="3658361" y="3269741"/>
              <a:ext cx="856615" cy="818515"/>
            </a:xfrm>
            <a:custGeom>
              <a:avLst/>
              <a:gdLst/>
              <a:ahLst/>
              <a:cxnLst/>
              <a:rect l="l" t="t" r="r" b="b"/>
              <a:pathLst>
                <a:path w="856614" h="818514">
                  <a:moveTo>
                    <a:pt x="428243" y="0"/>
                  </a:moveTo>
                  <a:lnTo>
                    <a:pt x="378308" y="2753"/>
                  </a:lnTo>
                  <a:lnTo>
                    <a:pt x="330063" y="10810"/>
                  </a:lnTo>
                  <a:lnTo>
                    <a:pt x="283830" y="23861"/>
                  </a:lnTo>
                  <a:lnTo>
                    <a:pt x="239930" y="41601"/>
                  </a:lnTo>
                  <a:lnTo>
                    <a:pt x="198684" y="63721"/>
                  </a:lnTo>
                  <a:lnTo>
                    <a:pt x="160415" y="89913"/>
                  </a:lnTo>
                  <a:lnTo>
                    <a:pt x="125444" y="119872"/>
                  </a:lnTo>
                  <a:lnTo>
                    <a:pt x="94092" y="153288"/>
                  </a:lnTo>
                  <a:lnTo>
                    <a:pt x="66681" y="189855"/>
                  </a:lnTo>
                  <a:lnTo>
                    <a:pt x="43533" y="229266"/>
                  </a:lnTo>
                  <a:lnTo>
                    <a:pt x="24970" y="271212"/>
                  </a:lnTo>
                  <a:lnTo>
                    <a:pt x="11312" y="315388"/>
                  </a:lnTo>
                  <a:lnTo>
                    <a:pt x="2881" y="361484"/>
                  </a:lnTo>
                  <a:lnTo>
                    <a:pt x="0" y="409194"/>
                  </a:lnTo>
                  <a:lnTo>
                    <a:pt x="2881" y="456903"/>
                  </a:lnTo>
                  <a:lnTo>
                    <a:pt x="11312" y="502999"/>
                  </a:lnTo>
                  <a:lnTo>
                    <a:pt x="24970" y="547175"/>
                  </a:lnTo>
                  <a:lnTo>
                    <a:pt x="43533" y="589121"/>
                  </a:lnTo>
                  <a:lnTo>
                    <a:pt x="66681" y="628532"/>
                  </a:lnTo>
                  <a:lnTo>
                    <a:pt x="94092" y="665099"/>
                  </a:lnTo>
                  <a:lnTo>
                    <a:pt x="125444" y="698515"/>
                  </a:lnTo>
                  <a:lnTo>
                    <a:pt x="160415" y="728474"/>
                  </a:lnTo>
                  <a:lnTo>
                    <a:pt x="198684" y="754666"/>
                  </a:lnTo>
                  <a:lnTo>
                    <a:pt x="239930" y="776786"/>
                  </a:lnTo>
                  <a:lnTo>
                    <a:pt x="283830" y="794526"/>
                  </a:lnTo>
                  <a:lnTo>
                    <a:pt x="330063" y="807577"/>
                  </a:lnTo>
                  <a:lnTo>
                    <a:pt x="378308" y="815634"/>
                  </a:lnTo>
                  <a:lnTo>
                    <a:pt x="428243" y="818388"/>
                  </a:lnTo>
                  <a:lnTo>
                    <a:pt x="478179" y="815634"/>
                  </a:lnTo>
                  <a:lnTo>
                    <a:pt x="526424" y="807577"/>
                  </a:lnTo>
                  <a:lnTo>
                    <a:pt x="572657" y="794526"/>
                  </a:lnTo>
                  <a:lnTo>
                    <a:pt x="616557" y="776786"/>
                  </a:lnTo>
                  <a:lnTo>
                    <a:pt x="657803" y="754666"/>
                  </a:lnTo>
                  <a:lnTo>
                    <a:pt x="696072" y="728474"/>
                  </a:lnTo>
                  <a:lnTo>
                    <a:pt x="731043" y="698515"/>
                  </a:lnTo>
                  <a:lnTo>
                    <a:pt x="762395" y="665099"/>
                  </a:lnTo>
                  <a:lnTo>
                    <a:pt x="762526" y="664924"/>
                  </a:lnTo>
                  <a:lnTo>
                    <a:pt x="426180" y="664924"/>
                  </a:lnTo>
                  <a:lnTo>
                    <a:pt x="380717" y="661063"/>
                  </a:lnTo>
                  <a:lnTo>
                    <a:pt x="336292" y="650153"/>
                  </a:lnTo>
                  <a:lnTo>
                    <a:pt x="293877" y="632206"/>
                  </a:lnTo>
                  <a:lnTo>
                    <a:pt x="252934" y="606127"/>
                  </a:lnTo>
                  <a:lnTo>
                    <a:pt x="218610" y="574606"/>
                  </a:lnTo>
                  <a:lnTo>
                    <a:pt x="191200" y="538625"/>
                  </a:lnTo>
                  <a:lnTo>
                    <a:pt x="171004" y="499167"/>
                  </a:lnTo>
                  <a:lnTo>
                    <a:pt x="158316" y="457213"/>
                  </a:lnTo>
                  <a:lnTo>
                    <a:pt x="153434" y="413747"/>
                  </a:lnTo>
                  <a:lnTo>
                    <a:pt x="156656" y="369751"/>
                  </a:lnTo>
                  <a:lnTo>
                    <a:pt x="168277" y="326207"/>
                  </a:lnTo>
                  <a:lnTo>
                    <a:pt x="188595" y="284099"/>
                  </a:lnTo>
                  <a:lnTo>
                    <a:pt x="403087" y="284099"/>
                  </a:lnTo>
                  <a:lnTo>
                    <a:pt x="297434" y="184277"/>
                  </a:lnTo>
                  <a:lnTo>
                    <a:pt x="340165" y="166929"/>
                  </a:lnTo>
                  <a:lnTo>
                    <a:pt x="384781" y="156661"/>
                  </a:lnTo>
                  <a:lnTo>
                    <a:pt x="430307" y="153463"/>
                  </a:lnTo>
                  <a:lnTo>
                    <a:pt x="762526" y="153463"/>
                  </a:lnTo>
                  <a:lnTo>
                    <a:pt x="762395" y="153288"/>
                  </a:lnTo>
                  <a:lnTo>
                    <a:pt x="731043" y="119872"/>
                  </a:lnTo>
                  <a:lnTo>
                    <a:pt x="696072" y="89913"/>
                  </a:lnTo>
                  <a:lnTo>
                    <a:pt x="657803" y="63721"/>
                  </a:lnTo>
                  <a:lnTo>
                    <a:pt x="616557" y="41601"/>
                  </a:lnTo>
                  <a:lnTo>
                    <a:pt x="572657" y="23861"/>
                  </a:lnTo>
                  <a:lnTo>
                    <a:pt x="526424" y="10810"/>
                  </a:lnTo>
                  <a:lnTo>
                    <a:pt x="478179" y="2753"/>
                  </a:lnTo>
                  <a:lnTo>
                    <a:pt x="428243" y="0"/>
                  </a:lnTo>
                  <a:close/>
                </a:path>
                <a:path w="856614" h="818514">
                  <a:moveTo>
                    <a:pt x="403087" y="284099"/>
                  </a:moveTo>
                  <a:lnTo>
                    <a:pt x="188595" y="284099"/>
                  </a:lnTo>
                  <a:lnTo>
                    <a:pt x="559053" y="634111"/>
                  </a:lnTo>
                  <a:lnTo>
                    <a:pt x="516322" y="651458"/>
                  </a:lnTo>
                  <a:lnTo>
                    <a:pt x="471706" y="661726"/>
                  </a:lnTo>
                  <a:lnTo>
                    <a:pt x="426180" y="664924"/>
                  </a:lnTo>
                  <a:lnTo>
                    <a:pt x="762526" y="664924"/>
                  </a:lnTo>
                  <a:lnTo>
                    <a:pt x="789806" y="628532"/>
                  </a:lnTo>
                  <a:lnTo>
                    <a:pt x="812954" y="589121"/>
                  </a:lnTo>
                  <a:lnTo>
                    <a:pt x="831517" y="547175"/>
                  </a:lnTo>
                  <a:lnTo>
                    <a:pt x="835501" y="534288"/>
                  </a:lnTo>
                  <a:lnTo>
                    <a:pt x="667892" y="534288"/>
                  </a:lnTo>
                  <a:lnTo>
                    <a:pt x="403087" y="284099"/>
                  </a:lnTo>
                  <a:close/>
                </a:path>
                <a:path w="856614" h="818514">
                  <a:moveTo>
                    <a:pt x="762526" y="153463"/>
                  </a:moveTo>
                  <a:lnTo>
                    <a:pt x="430307" y="153463"/>
                  </a:lnTo>
                  <a:lnTo>
                    <a:pt x="475770" y="157324"/>
                  </a:lnTo>
                  <a:lnTo>
                    <a:pt x="520195" y="168234"/>
                  </a:lnTo>
                  <a:lnTo>
                    <a:pt x="562610" y="186182"/>
                  </a:lnTo>
                  <a:lnTo>
                    <a:pt x="603553" y="212260"/>
                  </a:lnTo>
                  <a:lnTo>
                    <a:pt x="637877" y="243781"/>
                  </a:lnTo>
                  <a:lnTo>
                    <a:pt x="665287" y="279762"/>
                  </a:lnTo>
                  <a:lnTo>
                    <a:pt x="685483" y="319220"/>
                  </a:lnTo>
                  <a:lnTo>
                    <a:pt x="698171" y="361174"/>
                  </a:lnTo>
                  <a:lnTo>
                    <a:pt x="703053" y="404640"/>
                  </a:lnTo>
                  <a:lnTo>
                    <a:pt x="699831" y="448636"/>
                  </a:lnTo>
                  <a:lnTo>
                    <a:pt x="688210" y="492180"/>
                  </a:lnTo>
                  <a:lnTo>
                    <a:pt x="667892" y="534288"/>
                  </a:lnTo>
                  <a:lnTo>
                    <a:pt x="835501" y="534288"/>
                  </a:lnTo>
                  <a:lnTo>
                    <a:pt x="845175" y="502999"/>
                  </a:lnTo>
                  <a:lnTo>
                    <a:pt x="853606" y="456903"/>
                  </a:lnTo>
                  <a:lnTo>
                    <a:pt x="856488" y="409194"/>
                  </a:lnTo>
                  <a:lnTo>
                    <a:pt x="853606" y="361484"/>
                  </a:lnTo>
                  <a:lnTo>
                    <a:pt x="845175" y="315388"/>
                  </a:lnTo>
                  <a:lnTo>
                    <a:pt x="831517" y="271212"/>
                  </a:lnTo>
                  <a:lnTo>
                    <a:pt x="812954" y="229266"/>
                  </a:lnTo>
                  <a:lnTo>
                    <a:pt x="789806" y="189855"/>
                  </a:lnTo>
                  <a:lnTo>
                    <a:pt x="762526" y="153463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58361" y="3269741"/>
              <a:ext cx="856615" cy="818515"/>
            </a:xfrm>
            <a:custGeom>
              <a:avLst/>
              <a:gdLst/>
              <a:ahLst/>
              <a:cxnLst/>
              <a:rect l="l" t="t" r="r" b="b"/>
              <a:pathLst>
                <a:path w="856614" h="818514">
                  <a:moveTo>
                    <a:pt x="0" y="409194"/>
                  </a:moveTo>
                  <a:lnTo>
                    <a:pt x="2881" y="361484"/>
                  </a:lnTo>
                  <a:lnTo>
                    <a:pt x="11312" y="315388"/>
                  </a:lnTo>
                  <a:lnTo>
                    <a:pt x="24970" y="271212"/>
                  </a:lnTo>
                  <a:lnTo>
                    <a:pt x="43533" y="229266"/>
                  </a:lnTo>
                  <a:lnTo>
                    <a:pt x="66681" y="189855"/>
                  </a:lnTo>
                  <a:lnTo>
                    <a:pt x="94092" y="153288"/>
                  </a:lnTo>
                  <a:lnTo>
                    <a:pt x="125444" y="119872"/>
                  </a:lnTo>
                  <a:lnTo>
                    <a:pt x="160415" y="89913"/>
                  </a:lnTo>
                  <a:lnTo>
                    <a:pt x="198684" y="63721"/>
                  </a:lnTo>
                  <a:lnTo>
                    <a:pt x="239930" y="41601"/>
                  </a:lnTo>
                  <a:lnTo>
                    <a:pt x="283830" y="23861"/>
                  </a:lnTo>
                  <a:lnTo>
                    <a:pt x="330063" y="10810"/>
                  </a:lnTo>
                  <a:lnTo>
                    <a:pt x="378308" y="2753"/>
                  </a:lnTo>
                  <a:lnTo>
                    <a:pt x="428243" y="0"/>
                  </a:lnTo>
                  <a:lnTo>
                    <a:pt x="478179" y="2753"/>
                  </a:lnTo>
                  <a:lnTo>
                    <a:pt x="526424" y="10810"/>
                  </a:lnTo>
                  <a:lnTo>
                    <a:pt x="572657" y="23861"/>
                  </a:lnTo>
                  <a:lnTo>
                    <a:pt x="616557" y="41601"/>
                  </a:lnTo>
                  <a:lnTo>
                    <a:pt x="657803" y="63721"/>
                  </a:lnTo>
                  <a:lnTo>
                    <a:pt x="696072" y="89913"/>
                  </a:lnTo>
                  <a:lnTo>
                    <a:pt x="731043" y="119872"/>
                  </a:lnTo>
                  <a:lnTo>
                    <a:pt x="762395" y="153288"/>
                  </a:lnTo>
                  <a:lnTo>
                    <a:pt x="789806" y="189855"/>
                  </a:lnTo>
                  <a:lnTo>
                    <a:pt x="812954" y="229266"/>
                  </a:lnTo>
                  <a:lnTo>
                    <a:pt x="831517" y="271212"/>
                  </a:lnTo>
                  <a:lnTo>
                    <a:pt x="845175" y="315388"/>
                  </a:lnTo>
                  <a:lnTo>
                    <a:pt x="853606" y="361484"/>
                  </a:lnTo>
                  <a:lnTo>
                    <a:pt x="856488" y="409194"/>
                  </a:lnTo>
                  <a:lnTo>
                    <a:pt x="853606" y="456903"/>
                  </a:lnTo>
                  <a:lnTo>
                    <a:pt x="845175" y="502999"/>
                  </a:lnTo>
                  <a:lnTo>
                    <a:pt x="831517" y="547175"/>
                  </a:lnTo>
                  <a:lnTo>
                    <a:pt x="812954" y="589121"/>
                  </a:lnTo>
                  <a:lnTo>
                    <a:pt x="789806" y="628532"/>
                  </a:lnTo>
                  <a:lnTo>
                    <a:pt x="762395" y="665099"/>
                  </a:lnTo>
                  <a:lnTo>
                    <a:pt x="731043" y="698515"/>
                  </a:lnTo>
                  <a:lnTo>
                    <a:pt x="696072" y="728474"/>
                  </a:lnTo>
                  <a:lnTo>
                    <a:pt x="657803" y="754666"/>
                  </a:lnTo>
                  <a:lnTo>
                    <a:pt x="616557" y="776786"/>
                  </a:lnTo>
                  <a:lnTo>
                    <a:pt x="572657" y="794526"/>
                  </a:lnTo>
                  <a:lnTo>
                    <a:pt x="526424" y="807577"/>
                  </a:lnTo>
                  <a:lnTo>
                    <a:pt x="478179" y="815634"/>
                  </a:lnTo>
                  <a:lnTo>
                    <a:pt x="428243" y="818388"/>
                  </a:lnTo>
                  <a:lnTo>
                    <a:pt x="378308" y="815634"/>
                  </a:lnTo>
                  <a:lnTo>
                    <a:pt x="330063" y="807577"/>
                  </a:lnTo>
                  <a:lnTo>
                    <a:pt x="283830" y="794526"/>
                  </a:lnTo>
                  <a:lnTo>
                    <a:pt x="239930" y="776786"/>
                  </a:lnTo>
                  <a:lnTo>
                    <a:pt x="198684" y="754666"/>
                  </a:lnTo>
                  <a:lnTo>
                    <a:pt x="160415" y="728474"/>
                  </a:lnTo>
                  <a:lnTo>
                    <a:pt x="125444" y="698515"/>
                  </a:lnTo>
                  <a:lnTo>
                    <a:pt x="94092" y="665099"/>
                  </a:lnTo>
                  <a:lnTo>
                    <a:pt x="66681" y="628532"/>
                  </a:lnTo>
                  <a:lnTo>
                    <a:pt x="43533" y="589121"/>
                  </a:lnTo>
                  <a:lnTo>
                    <a:pt x="24970" y="547175"/>
                  </a:lnTo>
                  <a:lnTo>
                    <a:pt x="11312" y="502999"/>
                  </a:lnTo>
                  <a:lnTo>
                    <a:pt x="2881" y="456903"/>
                  </a:lnTo>
                  <a:lnTo>
                    <a:pt x="0" y="409194"/>
                  </a:lnTo>
                  <a:close/>
                </a:path>
                <a:path w="856614" h="818514">
                  <a:moveTo>
                    <a:pt x="667892" y="534288"/>
                  </a:moveTo>
                  <a:lnTo>
                    <a:pt x="688210" y="492180"/>
                  </a:lnTo>
                  <a:lnTo>
                    <a:pt x="699831" y="448636"/>
                  </a:lnTo>
                  <a:lnTo>
                    <a:pt x="703053" y="404640"/>
                  </a:lnTo>
                  <a:lnTo>
                    <a:pt x="698171" y="361174"/>
                  </a:lnTo>
                  <a:lnTo>
                    <a:pt x="685483" y="319220"/>
                  </a:lnTo>
                  <a:lnTo>
                    <a:pt x="665287" y="279762"/>
                  </a:lnTo>
                  <a:lnTo>
                    <a:pt x="637877" y="243781"/>
                  </a:lnTo>
                  <a:lnTo>
                    <a:pt x="603553" y="212260"/>
                  </a:lnTo>
                  <a:lnTo>
                    <a:pt x="562610" y="186182"/>
                  </a:lnTo>
                  <a:lnTo>
                    <a:pt x="520195" y="168234"/>
                  </a:lnTo>
                  <a:lnTo>
                    <a:pt x="475770" y="157324"/>
                  </a:lnTo>
                  <a:lnTo>
                    <a:pt x="430307" y="153463"/>
                  </a:lnTo>
                  <a:lnTo>
                    <a:pt x="384781" y="156661"/>
                  </a:lnTo>
                  <a:lnTo>
                    <a:pt x="340165" y="166929"/>
                  </a:lnTo>
                  <a:lnTo>
                    <a:pt x="297434" y="184277"/>
                  </a:lnTo>
                  <a:lnTo>
                    <a:pt x="667892" y="534288"/>
                  </a:lnTo>
                  <a:close/>
                </a:path>
                <a:path w="856614" h="818514">
                  <a:moveTo>
                    <a:pt x="188595" y="284099"/>
                  </a:moveTo>
                  <a:lnTo>
                    <a:pt x="168277" y="326207"/>
                  </a:lnTo>
                  <a:lnTo>
                    <a:pt x="156656" y="369751"/>
                  </a:lnTo>
                  <a:lnTo>
                    <a:pt x="153434" y="413747"/>
                  </a:lnTo>
                  <a:lnTo>
                    <a:pt x="158316" y="457213"/>
                  </a:lnTo>
                  <a:lnTo>
                    <a:pt x="171004" y="499167"/>
                  </a:lnTo>
                  <a:lnTo>
                    <a:pt x="191200" y="538625"/>
                  </a:lnTo>
                  <a:lnTo>
                    <a:pt x="218610" y="574606"/>
                  </a:lnTo>
                  <a:lnTo>
                    <a:pt x="252934" y="606127"/>
                  </a:lnTo>
                  <a:lnTo>
                    <a:pt x="293877" y="632206"/>
                  </a:lnTo>
                  <a:lnTo>
                    <a:pt x="336292" y="650153"/>
                  </a:lnTo>
                  <a:lnTo>
                    <a:pt x="380717" y="661063"/>
                  </a:lnTo>
                  <a:lnTo>
                    <a:pt x="426180" y="664924"/>
                  </a:lnTo>
                  <a:lnTo>
                    <a:pt x="471706" y="661726"/>
                  </a:lnTo>
                  <a:lnTo>
                    <a:pt x="516322" y="651458"/>
                  </a:lnTo>
                  <a:lnTo>
                    <a:pt x="559053" y="634111"/>
                  </a:lnTo>
                  <a:lnTo>
                    <a:pt x="188595" y="284099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07738" y="4912613"/>
              <a:ext cx="190500" cy="1952625"/>
            </a:xfrm>
            <a:custGeom>
              <a:avLst/>
              <a:gdLst/>
              <a:ahLst/>
              <a:cxnLst/>
              <a:rect l="l" t="t" r="r" b="b"/>
              <a:pathLst>
                <a:path w="190500" h="1952625">
                  <a:moveTo>
                    <a:pt x="76187" y="1762074"/>
                  </a:moveTo>
                  <a:lnTo>
                    <a:pt x="0" y="1762125"/>
                  </a:lnTo>
                  <a:lnTo>
                    <a:pt x="95376" y="1952625"/>
                  </a:lnTo>
                  <a:lnTo>
                    <a:pt x="180930" y="1781175"/>
                  </a:lnTo>
                  <a:lnTo>
                    <a:pt x="76200" y="1781175"/>
                  </a:lnTo>
                  <a:lnTo>
                    <a:pt x="76187" y="1762074"/>
                  </a:lnTo>
                  <a:close/>
                </a:path>
                <a:path w="190500" h="1952625">
                  <a:moveTo>
                    <a:pt x="114287" y="1762048"/>
                  </a:moveTo>
                  <a:lnTo>
                    <a:pt x="76187" y="1762074"/>
                  </a:lnTo>
                  <a:lnTo>
                    <a:pt x="76200" y="1781175"/>
                  </a:lnTo>
                  <a:lnTo>
                    <a:pt x="114300" y="1781048"/>
                  </a:lnTo>
                  <a:lnTo>
                    <a:pt x="114287" y="1762048"/>
                  </a:lnTo>
                  <a:close/>
                </a:path>
                <a:path w="190500" h="1952625">
                  <a:moveTo>
                    <a:pt x="190500" y="1761998"/>
                  </a:moveTo>
                  <a:lnTo>
                    <a:pt x="114287" y="1762048"/>
                  </a:lnTo>
                  <a:lnTo>
                    <a:pt x="114300" y="1781048"/>
                  </a:lnTo>
                  <a:lnTo>
                    <a:pt x="76200" y="1781175"/>
                  </a:lnTo>
                  <a:lnTo>
                    <a:pt x="180930" y="1781175"/>
                  </a:lnTo>
                  <a:lnTo>
                    <a:pt x="190500" y="1761998"/>
                  </a:lnTo>
                  <a:close/>
                </a:path>
                <a:path w="190500" h="1952625">
                  <a:moveTo>
                    <a:pt x="113157" y="0"/>
                  </a:moveTo>
                  <a:lnTo>
                    <a:pt x="75057" y="0"/>
                  </a:lnTo>
                  <a:lnTo>
                    <a:pt x="76187" y="1762074"/>
                  </a:lnTo>
                  <a:lnTo>
                    <a:pt x="114287" y="1762048"/>
                  </a:lnTo>
                  <a:lnTo>
                    <a:pt x="11315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16396" y="4086605"/>
              <a:ext cx="2783205" cy="2874645"/>
            </a:xfrm>
            <a:custGeom>
              <a:avLst/>
              <a:gdLst/>
              <a:ahLst/>
              <a:cxnLst/>
              <a:rect l="l" t="t" r="r" b="b"/>
              <a:pathLst>
                <a:path w="2783204" h="2874645">
                  <a:moveTo>
                    <a:pt x="190373" y="192024"/>
                  </a:moveTo>
                  <a:lnTo>
                    <a:pt x="180314" y="171069"/>
                  </a:lnTo>
                  <a:lnTo>
                    <a:pt x="98298" y="0"/>
                  </a:lnTo>
                  <a:lnTo>
                    <a:pt x="0" y="188976"/>
                  </a:lnTo>
                  <a:lnTo>
                    <a:pt x="76136" y="190195"/>
                  </a:lnTo>
                  <a:lnTo>
                    <a:pt x="45720" y="2051177"/>
                  </a:lnTo>
                  <a:lnTo>
                    <a:pt x="83820" y="2051812"/>
                  </a:lnTo>
                  <a:lnTo>
                    <a:pt x="114236" y="190817"/>
                  </a:lnTo>
                  <a:lnTo>
                    <a:pt x="190373" y="192024"/>
                  </a:lnTo>
                  <a:close/>
                </a:path>
                <a:path w="2783204" h="2874645">
                  <a:moveTo>
                    <a:pt x="2783078" y="2778252"/>
                  </a:moveTo>
                  <a:lnTo>
                    <a:pt x="2745917" y="2759837"/>
                  </a:lnTo>
                  <a:lnTo>
                    <a:pt x="2592197" y="2683637"/>
                  </a:lnTo>
                  <a:lnTo>
                    <a:pt x="2592451" y="2759913"/>
                  </a:lnTo>
                  <a:lnTo>
                    <a:pt x="1712087" y="2763012"/>
                  </a:lnTo>
                  <a:lnTo>
                    <a:pt x="1712341" y="2801112"/>
                  </a:lnTo>
                  <a:lnTo>
                    <a:pt x="2592578" y="2798013"/>
                  </a:lnTo>
                  <a:lnTo>
                    <a:pt x="2592832" y="2874137"/>
                  </a:lnTo>
                  <a:lnTo>
                    <a:pt x="2783078" y="2778252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03364" y="4266437"/>
              <a:ext cx="190500" cy="2051685"/>
            </a:xfrm>
            <a:custGeom>
              <a:avLst/>
              <a:gdLst/>
              <a:ahLst/>
              <a:cxnLst/>
              <a:rect l="l" t="t" r="r" b="b"/>
              <a:pathLst>
                <a:path w="190500" h="2051685">
                  <a:moveTo>
                    <a:pt x="76200" y="1860804"/>
                  </a:moveTo>
                  <a:lnTo>
                    <a:pt x="0" y="1860804"/>
                  </a:lnTo>
                  <a:lnTo>
                    <a:pt x="95250" y="2051304"/>
                  </a:lnTo>
                  <a:lnTo>
                    <a:pt x="180911" y="1879981"/>
                  </a:lnTo>
                  <a:lnTo>
                    <a:pt x="76200" y="1879981"/>
                  </a:lnTo>
                  <a:lnTo>
                    <a:pt x="76200" y="1860804"/>
                  </a:lnTo>
                  <a:close/>
                </a:path>
                <a:path w="190500" h="2051685">
                  <a:moveTo>
                    <a:pt x="114300" y="0"/>
                  </a:moveTo>
                  <a:lnTo>
                    <a:pt x="76200" y="0"/>
                  </a:lnTo>
                  <a:lnTo>
                    <a:pt x="76200" y="1879981"/>
                  </a:lnTo>
                  <a:lnTo>
                    <a:pt x="114300" y="1879981"/>
                  </a:lnTo>
                  <a:lnTo>
                    <a:pt x="114300" y="0"/>
                  </a:lnTo>
                  <a:close/>
                </a:path>
                <a:path w="190500" h="2051685">
                  <a:moveTo>
                    <a:pt x="190500" y="1860804"/>
                  </a:moveTo>
                  <a:lnTo>
                    <a:pt x="114300" y="1860804"/>
                  </a:lnTo>
                  <a:lnTo>
                    <a:pt x="114300" y="1879981"/>
                  </a:lnTo>
                  <a:lnTo>
                    <a:pt x="180911" y="1879981"/>
                  </a:lnTo>
                  <a:lnTo>
                    <a:pt x="190500" y="1860804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171681" y="4962778"/>
              <a:ext cx="190500" cy="513080"/>
            </a:xfrm>
            <a:custGeom>
              <a:avLst/>
              <a:gdLst/>
              <a:ahLst/>
              <a:cxnLst/>
              <a:rect l="l" t="t" r="r" b="b"/>
              <a:pathLst>
                <a:path w="190500" h="513079">
                  <a:moveTo>
                    <a:pt x="0" y="322072"/>
                  </a:moveTo>
                  <a:lnTo>
                    <a:pt x="94488" y="512953"/>
                  </a:lnTo>
                  <a:lnTo>
                    <a:pt x="181007" y="341630"/>
                  </a:lnTo>
                  <a:lnTo>
                    <a:pt x="114300" y="341630"/>
                  </a:lnTo>
                  <a:lnTo>
                    <a:pt x="76200" y="341503"/>
                  </a:lnTo>
                  <a:lnTo>
                    <a:pt x="76278" y="322377"/>
                  </a:lnTo>
                  <a:lnTo>
                    <a:pt x="0" y="322072"/>
                  </a:lnTo>
                  <a:close/>
                </a:path>
                <a:path w="190500" h="513079">
                  <a:moveTo>
                    <a:pt x="76278" y="322377"/>
                  </a:moveTo>
                  <a:lnTo>
                    <a:pt x="76200" y="341503"/>
                  </a:lnTo>
                  <a:lnTo>
                    <a:pt x="114300" y="341630"/>
                  </a:lnTo>
                  <a:lnTo>
                    <a:pt x="114378" y="322529"/>
                  </a:lnTo>
                  <a:lnTo>
                    <a:pt x="76278" y="322377"/>
                  </a:lnTo>
                  <a:close/>
                </a:path>
                <a:path w="190500" h="513079">
                  <a:moveTo>
                    <a:pt x="114378" y="322529"/>
                  </a:moveTo>
                  <a:lnTo>
                    <a:pt x="114300" y="341630"/>
                  </a:lnTo>
                  <a:lnTo>
                    <a:pt x="181007" y="341630"/>
                  </a:lnTo>
                  <a:lnTo>
                    <a:pt x="190500" y="322834"/>
                  </a:lnTo>
                  <a:lnTo>
                    <a:pt x="114378" y="322529"/>
                  </a:lnTo>
                  <a:close/>
                </a:path>
                <a:path w="190500" h="513079">
                  <a:moveTo>
                    <a:pt x="77597" y="0"/>
                  </a:moveTo>
                  <a:lnTo>
                    <a:pt x="76278" y="322377"/>
                  </a:lnTo>
                  <a:lnTo>
                    <a:pt x="114378" y="322529"/>
                  </a:lnTo>
                  <a:lnTo>
                    <a:pt x="115697" y="254"/>
                  </a:lnTo>
                  <a:lnTo>
                    <a:pt x="7759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25724" y="6395846"/>
              <a:ext cx="7506970" cy="1874520"/>
            </a:xfrm>
            <a:custGeom>
              <a:avLst/>
              <a:gdLst/>
              <a:ahLst/>
              <a:cxnLst/>
              <a:rect l="l" t="t" r="r" b="b"/>
              <a:pathLst>
                <a:path w="7506970" h="1874520">
                  <a:moveTo>
                    <a:pt x="1924558" y="1340993"/>
                  </a:moveTo>
                  <a:lnTo>
                    <a:pt x="1553972" y="1116203"/>
                  </a:lnTo>
                  <a:lnTo>
                    <a:pt x="1810385" y="942213"/>
                  </a:lnTo>
                  <a:lnTo>
                    <a:pt x="1451864" y="984885"/>
                  </a:lnTo>
                  <a:lnTo>
                    <a:pt x="1710690" y="580644"/>
                  </a:lnTo>
                  <a:lnTo>
                    <a:pt x="1291209" y="754634"/>
                  </a:lnTo>
                  <a:lnTo>
                    <a:pt x="1268095" y="505968"/>
                  </a:lnTo>
                  <a:lnTo>
                    <a:pt x="997204" y="780415"/>
                  </a:lnTo>
                  <a:lnTo>
                    <a:pt x="820674" y="414147"/>
                  </a:lnTo>
                  <a:lnTo>
                    <a:pt x="709168" y="751713"/>
                  </a:lnTo>
                  <a:lnTo>
                    <a:pt x="388493" y="609981"/>
                  </a:lnTo>
                  <a:lnTo>
                    <a:pt x="449199" y="963422"/>
                  </a:lnTo>
                  <a:lnTo>
                    <a:pt x="112903" y="892429"/>
                  </a:lnTo>
                  <a:lnTo>
                    <a:pt x="248920" y="1209929"/>
                  </a:lnTo>
                  <a:lnTo>
                    <a:pt x="0" y="1301496"/>
                  </a:lnTo>
                  <a:lnTo>
                    <a:pt x="235839" y="1477518"/>
                  </a:lnTo>
                  <a:lnTo>
                    <a:pt x="104394" y="1723707"/>
                  </a:lnTo>
                  <a:lnTo>
                    <a:pt x="436245" y="1582216"/>
                  </a:lnTo>
                  <a:lnTo>
                    <a:pt x="454660" y="1744992"/>
                  </a:lnTo>
                  <a:lnTo>
                    <a:pt x="636143" y="1625269"/>
                  </a:lnTo>
                  <a:lnTo>
                    <a:pt x="700151" y="1803311"/>
                  </a:lnTo>
                  <a:lnTo>
                    <a:pt x="861695" y="1617903"/>
                  </a:lnTo>
                  <a:lnTo>
                    <a:pt x="1000633" y="1835708"/>
                  </a:lnTo>
                  <a:lnTo>
                    <a:pt x="1104265" y="1606054"/>
                  </a:lnTo>
                  <a:lnTo>
                    <a:pt x="1355725" y="1874088"/>
                  </a:lnTo>
                  <a:lnTo>
                    <a:pt x="1314069" y="1531620"/>
                  </a:lnTo>
                  <a:lnTo>
                    <a:pt x="1492250" y="1536738"/>
                  </a:lnTo>
                  <a:lnTo>
                    <a:pt x="1478280" y="1347724"/>
                  </a:lnTo>
                  <a:lnTo>
                    <a:pt x="1924558" y="1340993"/>
                  </a:lnTo>
                  <a:close/>
                </a:path>
                <a:path w="7506970" h="1874520">
                  <a:moveTo>
                    <a:pt x="2556383" y="232791"/>
                  </a:moveTo>
                  <a:lnTo>
                    <a:pt x="2345690" y="264287"/>
                  </a:lnTo>
                  <a:lnTo>
                    <a:pt x="2389492" y="326707"/>
                  </a:lnTo>
                  <a:lnTo>
                    <a:pt x="1594612" y="885063"/>
                  </a:lnTo>
                  <a:lnTo>
                    <a:pt x="1616456" y="916178"/>
                  </a:lnTo>
                  <a:lnTo>
                    <a:pt x="2411399" y="357898"/>
                  </a:lnTo>
                  <a:lnTo>
                    <a:pt x="2455164" y="420243"/>
                  </a:lnTo>
                  <a:lnTo>
                    <a:pt x="2511590" y="315722"/>
                  </a:lnTo>
                  <a:lnTo>
                    <a:pt x="2556383" y="232791"/>
                  </a:lnTo>
                  <a:close/>
                </a:path>
                <a:path w="7506970" h="1874520">
                  <a:moveTo>
                    <a:pt x="7506970" y="94869"/>
                  </a:moveTo>
                  <a:lnTo>
                    <a:pt x="7505954" y="56769"/>
                  </a:lnTo>
                  <a:lnTo>
                    <a:pt x="6839864" y="76161"/>
                  </a:lnTo>
                  <a:lnTo>
                    <a:pt x="6837680" y="0"/>
                  </a:lnTo>
                  <a:lnTo>
                    <a:pt x="6649974" y="100711"/>
                  </a:lnTo>
                  <a:lnTo>
                    <a:pt x="6843141" y="190373"/>
                  </a:lnTo>
                  <a:lnTo>
                    <a:pt x="6840969" y="114808"/>
                  </a:lnTo>
                  <a:lnTo>
                    <a:pt x="6840956" y="114261"/>
                  </a:lnTo>
                  <a:lnTo>
                    <a:pt x="7506970" y="94869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25723" y="6809994"/>
              <a:ext cx="1924685" cy="1460500"/>
            </a:xfrm>
            <a:custGeom>
              <a:avLst/>
              <a:gdLst/>
              <a:ahLst/>
              <a:cxnLst/>
              <a:rect l="l" t="t" r="r" b="b"/>
              <a:pathLst>
                <a:path w="1924685" h="1460500">
                  <a:moveTo>
                    <a:pt x="1291209" y="340486"/>
                  </a:moveTo>
                  <a:lnTo>
                    <a:pt x="1710689" y="166496"/>
                  </a:lnTo>
                  <a:lnTo>
                    <a:pt x="1451864" y="570737"/>
                  </a:lnTo>
                  <a:lnTo>
                    <a:pt x="1810385" y="528065"/>
                  </a:lnTo>
                  <a:lnTo>
                    <a:pt x="1553972" y="702055"/>
                  </a:lnTo>
                  <a:lnTo>
                    <a:pt x="1924558" y="926845"/>
                  </a:lnTo>
                  <a:lnTo>
                    <a:pt x="1478279" y="933576"/>
                  </a:lnTo>
                  <a:lnTo>
                    <a:pt x="1492250" y="1122591"/>
                  </a:lnTo>
                  <a:lnTo>
                    <a:pt x="1314068" y="1117472"/>
                  </a:lnTo>
                  <a:lnTo>
                    <a:pt x="1355725" y="1459941"/>
                  </a:lnTo>
                  <a:lnTo>
                    <a:pt x="1104264" y="1191907"/>
                  </a:lnTo>
                  <a:lnTo>
                    <a:pt x="1000633" y="1421561"/>
                  </a:lnTo>
                  <a:lnTo>
                    <a:pt x="861695" y="1203756"/>
                  </a:lnTo>
                  <a:lnTo>
                    <a:pt x="700151" y="1389164"/>
                  </a:lnTo>
                  <a:lnTo>
                    <a:pt x="636142" y="1211122"/>
                  </a:lnTo>
                  <a:lnTo>
                    <a:pt x="454660" y="1330845"/>
                  </a:lnTo>
                  <a:lnTo>
                    <a:pt x="436245" y="1168069"/>
                  </a:lnTo>
                  <a:lnTo>
                    <a:pt x="104393" y="1309560"/>
                  </a:lnTo>
                  <a:lnTo>
                    <a:pt x="235838" y="1063370"/>
                  </a:lnTo>
                  <a:lnTo>
                    <a:pt x="0" y="887348"/>
                  </a:lnTo>
                  <a:lnTo>
                    <a:pt x="248920" y="795781"/>
                  </a:lnTo>
                  <a:lnTo>
                    <a:pt x="112902" y="478281"/>
                  </a:lnTo>
                  <a:lnTo>
                    <a:pt x="449199" y="549274"/>
                  </a:lnTo>
                  <a:lnTo>
                    <a:pt x="388492" y="195833"/>
                  </a:lnTo>
                  <a:lnTo>
                    <a:pt x="709167" y="337565"/>
                  </a:lnTo>
                  <a:lnTo>
                    <a:pt x="820674" y="0"/>
                  </a:lnTo>
                  <a:lnTo>
                    <a:pt x="997203" y="366267"/>
                  </a:lnTo>
                  <a:lnTo>
                    <a:pt x="1268095" y="91820"/>
                  </a:lnTo>
                  <a:lnTo>
                    <a:pt x="1291209" y="340486"/>
                  </a:lnTo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19271" y="7278623"/>
              <a:ext cx="1369060" cy="706120"/>
            </a:xfrm>
            <a:custGeom>
              <a:avLst/>
              <a:gdLst/>
              <a:ahLst/>
              <a:cxnLst/>
              <a:rect l="l" t="t" r="r" b="b"/>
              <a:pathLst>
                <a:path w="1369060" h="706120">
                  <a:moveTo>
                    <a:pt x="684276" y="0"/>
                  </a:moveTo>
                  <a:lnTo>
                    <a:pt x="621987" y="1442"/>
                  </a:lnTo>
                  <a:lnTo>
                    <a:pt x="561266" y="5685"/>
                  </a:lnTo>
                  <a:lnTo>
                    <a:pt x="502355" y="12604"/>
                  </a:lnTo>
                  <a:lnTo>
                    <a:pt x="445495" y="22076"/>
                  </a:lnTo>
                  <a:lnTo>
                    <a:pt x="390926" y="33974"/>
                  </a:lnTo>
                  <a:lnTo>
                    <a:pt x="338892" y="48175"/>
                  </a:lnTo>
                  <a:lnTo>
                    <a:pt x="289633" y="64554"/>
                  </a:lnTo>
                  <a:lnTo>
                    <a:pt x="243390" y="82985"/>
                  </a:lnTo>
                  <a:lnTo>
                    <a:pt x="200405" y="103346"/>
                  </a:lnTo>
                  <a:lnTo>
                    <a:pt x="160921" y="125510"/>
                  </a:lnTo>
                  <a:lnTo>
                    <a:pt x="125177" y="149353"/>
                  </a:lnTo>
                  <a:lnTo>
                    <a:pt x="93415" y="174752"/>
                  </a:lnTo>
                  <a:lnTo>
                    <a:pt x="65877" y="201579"/>
                  </a:lnTo>
                  <a:lnTo>
                    <a:pt x="24440" y="259027"/>
                  </a:lnTo>
                  <a:lnTo>
                    <a:pt x="2796" y="320698"/>
                  </a:lnTo>
                  <a:lnTo>
                    <a:pt x="0" y="352806"/>
                  </a:lnTo>
                  <a:lnTo>
                    <a:pt x="2796" y="384913"/>
                  </a:lnTo>
                  <a:lnTo>
                    <a:pt x="24440" y="446584"/>
                  </a:lnTo>
                  <a:lnTo>
                    <a:pt x="65877" y="504032"/>
                  </a:lnTo>
                  <a:lnTo>
                    <a:pt x="93415" y="530860"/>
                  </a:lnTo>
                  <a:lnTo>
                    <a:pt x="125177" y="556258"/>
                  </a:lnTo>
                  <a:lnTo>
                    <a:pt x="160921" y="580101"/>
                  </a:lnTo>
                  <a:lnTo>
                    <a:pt x="200406" y="602265"/>
                  </a:lnTo>
                  <a:lnTo>
                    <a:pt x="243390" y="622626"/>
                  </a:lnTo>
                  <a:lnTo>
                    <a:pt x="289633" y="641057"/>
                  </a:lnTo>
                  <a:lnTo>
                    <a:pt x="338892" y="657436"/>
                  </a:lnTo>
                  <a:lnTo>
                    <a:pt x="390926" y="671637"/>
                  </a:lnTo>
                  <a:lnTo>
                    <a:pt x="445495" y="683535"/>
                  </a:lnTo>
                  <a:lnTo>
                    <a:pt x="502355" y="693007"/>
                  </a:lnTo>
                  <a:lnTo>
                    <a:pt x="561266" y="699926"/>
                  </a:lnTo>
                  <a:lnTo>
                    <a:pt x="621987" y="704169"/>
                  </a:lnTo>
                  <a:lnTo>
                    <a:pt x="684276" y="705612"/>
                  </a:lnTo>
                  <a:lnTo>
                    <a:pt x="746564" y="704169"/>
                  </a:lnTo>
                  <a:lnTo>
                    <a:pt x="807285" y="699926"/>
                  </a:lnTo>
                  <a:lnTo>
                    <a:pt x="866196" y="693007"/>
                  </a:lnTo>
                  <a:lnTo>
                    <a:pt x="923056" y="683535"/>
                  </a:lnTo>
                  <a:lnTo>
                    <a:pt x="977625" y="671637"/>
                  </a:lnTo>
                  <a:lnTo>
                    <a:pt x="1029659" y="657436"/>
                  </a:lnTo>
                  <a:lnTo>
                    <a:pt x="1078918" y="641057"/>
                  </a:lnTo>
                  <a:lnTo>
                    <a:pt x="1125161" y="622626"/>
                  </a:lnTo>
                  <a:lnTo>
                    <a:pt x="1168146" y="602265"/>
                  </a:lnTo>
                  <a:lnTo>
                    <a:pt x="1207630" y="580101"/>
                  </a:lnTo>
                  <a:lnTo>
                    <a:pt x="1243374" y="556258"/>
                  </a:lnTo>
                  <a:lnTo>
                    <a:pt x="1275136" y="530860"/>
                  </a:lnTo>
                  <a:lnTo>
                    <a:pt x="1302674" y="504032"/>
                  </a:lnTo>
                  <a:lnTo>
                    <a:pt x="1344111" y="446584"/>
                  </a:lnTo>
                  <a:lnTo>
                    <a:pt x="1365755" y="384913"/>
                  </a:lnTo>
                  <a:lnTo>
                    <a:pt x="1368552" y="352806"/>
                  </a:lnTo>
                  <a:lnTo>
                    <a:pt x="1365755" y="320698"/>
                  </a:lnTo>
                  <a:lnTo>
                    <a:pt x="1344111" y="259027"/>
                  </a:lnTo>
                  <a:lnTo>
                    <a:pt x="1302674" y="201579"/>
                  </a:lnTo>
                  <a:lnTo>
                    <a:pt x="1275136" y="174752"/>
                  </a:lnTo>
                  <a:lnTo>
                    <a:pt x="1243374" y="149353"/>
                  </a:lnTo>
                  <a:lnTo>
                    <a:pt x="1207630" y="125510"/>
                  </a:lnTo>
                  <a:lnTo>
                    <a:pt x="1168145" y="103346"/>
                  </a:lnTo>
                  <a:lnTo>
                    <a:pt x="1125161" y="82985"/>
                  </a:lnTo>
                  <a:lnTo>
                    <a:pt x="1078918" y="64554"/>
                  </a:lnTo>
                  <a:lnTo>
                    <a:pt x="1029659" y="48175"/>
                  </a:lnTo>
                  <a:lnTo>
                    <a:pt x="977625" y="33974"/>
                  </a:lnTo>
                  <a:lnTo>
                    <a:pt x="923056" y="22076"/>
                  </a:lnTo>
                  <a:lnTo>
                    <a:pt x="866196" y="12604"/>
                  </a:lnTo>
                  <a:lnTo>
                    <a:pt x="807285" y="5685"/>
                  </a:lnTo>
                  <a:lnTo>
                    <a:pt x="746564" y="1442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659885" y="7469505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Atta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252964" y="5435346"/>
            <a:ext cx="1950085" cy="1485265"/>
            <a:chOff x="10252964" y="5435346"/>
            <a:chExt cx="1950085" cy="1485265"/>
          </a:xfrm>
        </p:grpSpPr>
        <p:sp>
          <p:nvSpPr>
            <p:cNvPr id="51" name="object 51"/>
            <p:cNvSpPr/>
            <p:nvPr/>
          </p:nvSpPr>
          <p:spPr>
            <a:xfrm>
              <a:off x="10265664" y="5448046"/>
              <a:ext cx="1924685" cy="1459865"/>
            </a:xfrm>
            <a:custGeom>
              <a:avLst/>
              <a:gdLst/>
              <a:ahLst/>
              <a:cxnLst/>
              <a:rect l="l" t="t" r="r" b="b"/>
              <a:pathLst>
                <a:path w="1924684" h="1459865">
                  <a:moveTo>
                    <a:pt x="820674" y="0"/>
                  </a:moveTo>
                  <a:lnTo>
                    <a:pt x="709294" y="337438"/>
                  </a:lnTo>
                  <a:lnTo>
                    <a:pt x="388492" y="195706"/>
                  </a:lnTo>
                  <a:lnTo>
                    <a:pt x="449199" y="549274"/>
                  </a:lnTo>
                  <a:lnTo>
                    <a:pt x="113029" y="478281"/>
                  </a:lnTo>
                  <a:lnTo>
                    <a:pt x="248919" y="795781"/>
                  </a:lnTo>
                  <a:lnTo>
                    <a:pt x="0" y="887348"/>
                  </a:lnTo>
                  <a:lnTo>
                    <a:pt x="235838" y="1063243"/>
                  </a:lnTo>
                  <a:lnTo>
                    <a:pt x="104393" y="1309496"/>
                  </a:lnTo>
                  <a:lnTo>
                    <a:pt x="436244" y="1168018"/>
                  </a:lnTo>
                  <a:lnTo>
                    <a:pt x="454786" y="1330833"/>
                  </a:lnTo>
                  <a:lnTo>
                    <a:pt x="636269" y="1211071"/>
                  </a:lnTo>
                  <a:lnTo>
                    <a:pt x="700277" y="1389126"/>
                  </a:lnTo>
                  <a:lnTo>
                    <a:pt x="861694" y="1203705"/>
                  </a:lnTo>
                  <a:lnTo>
                    <a:pt x="1000759" y="1421510"/>
                  </a:lnTo>
                  <a:lnTo>
                    <a:pt x="1104391" y="1191895"/>
                  </a:lnTo>
                  <a:lnTo>
                    <a:pt x="1355725" y="1459864"/>
                  </a:lnTo>
                  <a:lnTo>
                    <a:pt x="1314195" y="1117345"/>
                  </a:lnTo>
                  <a:lnTo>
                    <a:pt x="1492377" y="1122552"/>
                  </a:lnTo>
                  <a:lnTo>
                    <a:pt x="1478279" y="933449"/>
                  </a:lnTo>
                  <a:lnTo>
                    <a:pt x="1924557" y="926845"/>
                  </a:lnTo>
                  <a:lnTo>
                    <a:pt x="1553971" y="702055"/>
                  </a:lnTo>
                  <a:lnTo>
                    <a:pt x="1810384" y="527938"/>
                  </a:lnTo>
                  <a:lnTo>
                    <a:pt x="1451990" y="570737"/>
                  </a:lnTo>
                  <a:lnTo>
                    <a:pt x="1710816" y="166369"/>
                  </a:lnTo>
                  <a:lnTo>
                    <a:pt x="1291335" y="340487"/>
                  </a:lnTo>
                  <a:lnTo>
                    <a:pt x="1268094" y="91693"/>
                  </a:lnTo>
                  <a:lnTo>
                    <a:pt x="997330" y="366267"/>
                  </a:lnTo>
                  <a:lnTo>
                    <a:pt x="8206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65664" y="5448046"/>
              <a:ext cx="1924685" cy="1459865"/>
            </a:xfrm>
            <a:custGeom>
              <a:avLst/>
              <a:gdLst/>
              <a:ahLst/>
              <a:cxnLst/>
              <a:rect l="l" t="t" r="r" b="b"/>
              <a:pathLst>
                <a:path w="1924684" h="1459865">
                  <a:moveTo>
                    <a:pt x="1291335" y="340487"/>
                  </a:moveTo>
                  <a:lnTo>
                    <a:pt x="1710816" y="166369"/>
                  </a:lnTo>
                  <a:lnTo>
                    <a:pt x="1451990" y="570737"/>
                  </a:lnTo>
                  <a:lnTo>
                    <a:pt x="1810384" y="527938"/>
                  </a:lnTo>
                  <a:lnTo>
                    <a:pt x="1553971" y="702055"/>
                  </a:lnTo>
                  <a:lnTo>
                    <a:pt x="1924557" y="926845"/>
                  </a:lnTo>
                  <a:lnTo>
                    <a:pt x="1478279" y="933449"/>
                  </a:lnTo>
                  <a:lnTo>
                    <a:pt x="1492377" y="1122552"/>
                  </a:lnTo>
                  <a:lnTo>
                    <a:pt x="1314195" y="1117345"/>
                  </a:lnTo>
                  <a:lnTo>
                    <a:pt x="1355725" y="1459864"/>
                  </a:lnTo>
                  <a:lnTo>
                    <a:pt x="1104391" y="1191895"/>
                  </a:lnTo>
                  <a:lnTo>
                    <a:pt x="1000759" y="1421510"/>
                  </a:lnTo>
                  <a:lnTo>
                    <a:pt x="861694" y="1203705"/>
                  </a:lnTo>
                  <a:lnTo>
                    <a:pt x="700277" y="1389126"/>
                  </a:lnTo>
                  <a:lnTo>
                    <a:pt x="636269" y="1211071"/>
                  </a:lnTo>
                  <a:lnTo>
                    <a:pt x="454786" y="1330833"/>
                  </a:lnTo>
                  <a:lnTo>
                    <a:pt x="436244" y="1168018"/>
                  </a:lnTo>
                  <a:lnTo>
                    <a:pt x="104393" y="1309496"/>
                  </a:lnTo>
                  <a:lnTo>
                    <a:pt x="235838" y="1063243"/>
                  </a:lnTo>
                  <a:lnTo>
                    <a:pt x="0" y="887348"/>
                  </a:lnTo>
                  <a:lnTo>
                    <a:pt x="248919" y="795781"/>
                  </a:lnTo>
                  <a:lnTo>
                    <a:pt x="113029" y="478281"/>
                  </a:lnTo>
                  <a:lnTo>
                    <a:pt x="449199" y="549274"/>
                  </a:lnTo>
                  <a:lnTo>
                    <a:pt x="388492" y="195706"/>
                  </a:lnTo>
                  <a:lnTo>
                    <a:pt x="709294" y="337438"/>
                  </a:lnTo>
                  <a:lnTo>
                    <a:pt x="820674" y="0"/>
                  </a:lnTo>
                  <a:lnTo>
                    <a:pt x="997330" y="366267"/>
                  </a:lnTo>
                  <a:lnTo>
                    <a:pt x="1268094" y="91693"/>
                  </a:lnTo>
                  <a:lnTo>
                    <a:pt x="1291335" y="340487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483596" y="5873496"/>
              <a:ext cx="1369060" cy="704215"/>
            </a:xfrm>
            <a:custGeom>
              <a:avLst/>
              <a:gdLst/>
              <a:ahLst/>
              <a:cxnLst/>
              <a:rect l="l" t="t" r="r" b="b"/>
              <a:pathLst>
                <a:path w="1369059" h="704215">
                  <a:moveTo>
                    <a:pt x="684276" y="0"/>
                  </a:moveTo>
                  <a:lnTo>
                    <a:pt x="621987" y="1438"/>
                  </a:lnTo>
                  <a:lnTo>
                    <a:pt x="561266" y="5671"/>
                  </a:lnTo>
                  <a:lnTo>
                    <a:pt x="502355" y="12574"/>
                  </a:lnTo>
                  <a:lnTo>
                    <a:pt x="445495" y="22023"/>
                  </a:lnTo>
                  <a:lnTo>
                    <a:pt x="390926" y="33894"/>
                  </a:lnTo>
                  <a:lnTo>
                    <a:pt x="338892" y="48062"/>
                  </a:lnTo>
                  <a:lnTo>
                    <a:pt x="289633" y="64403"/>
                  </a:lnTo>
                  <a:lnTo>
                    <a:pt x="243390" y="82793"/>
                  </a:lnTo>
                  <a:lnTo>
                    <a:pt x="200406" y="103108"/>
                  </a:lnTo>
                  <a:lnTo>
                    <a:pt x="160921" y="125223"/>
                  </a:lnTo>
                  <a:lnTo>
                    <a:pt x="125177" y="149014"/>
                  </a:lnTo>
                  <a:lnTo>
                    <a:pt x="93415" y="174356"/>
                  </a:lnTo>
                  <a:lnTo>
                    <a:pt x="65877" y="201127"/>
                  </a:lnTo>
                  <a:lnTo>
                    <a:pt x="24440" y="258453"/>
                  </a:lnTo>
                  <a:lnTo>
                    <a:pt x="2796" y="319999"/>
                  </a:lnTo>
                  <a:lnTo>
                    <a:pt x="0" y="352043"/>
                  </a:lnTo>
                  <a:lnTo>
                    <a:pt x="2796" y="384088"/>
                  </a:lnTo>
                  <a:lnTo>
                    <a:pt x="24440" y="445634"/>
                  </a:lnTo>
                  <a:lnTo>
                    <a:pt x="65877" y="502960"/>
                  </a:lnTo>
                  <a:lnTo>
                    <a:pt x="93415" y="529731"/>
                  </a:lnTo>
                  <a:lnTo>
                    <a:pt x="125177" y="555073"/>
                  </a:lnTo>
                  <a:lnTo>
                    <a:pt x="160921" y="578864"/>
                  </a:lnTo>
                  <a:lnTo>
                    <a:pt x="200406" y="600979"/>
                  </a:lnTo>
                  <a:lnTo>
                    <a:pt x="243390" y="621294"/>
                  </a:lnTo>
                  <a:lnTo>
                    <a:pt x="289633" y="639684"/>
                  </a:lnTo>
                  <a:lnTo>
                    <a:pt x="338892" y="656025"/>
                  </a:lnTo>
                  <a:lnTo>
                    <a:pt x="390926" y="670193"/>
                  </a:lnTo>
                  <a:lnTo>
                    <a:pt x="445495" y="682064"/>
                  </a:lnTo>
                  <a:lnTo>
                    <a:pt x="502355" y="691513"/>
                  </a:lnTo>
                  <a:lnTo>
                    <a:pt x="561266" y="698416"/>
                  </a:lnTo>
                  <a:lnTo>
                    <a:pt x="621987" y="702649"/>
                  </a:lnTo>
                  <a:lnTo>
                    <a:pt x="684276" y="704087"/>
                  </a:lnTo>
                  <a:lnTo>
                    <a:pt x="746564" y="702649"/>
                  </a:lnTo>
                  <a:lnTo>
                    <a:pt x="807285" y="698416"/>
                  </a:lnTo>
                  <a:lnTo>
                    <a:pt x="866196" y="691513"/>
                  </a:lnTo>
                  <a:lnTo>
                    <a:pt x="923056" y="682064"/>
                  </a:lnTo>
                  <a:lnTo>
                    <a:pt x="977625" y="670193"/>
                  </a:lnTo>
                  <a:lnTo>
                    <a:pt x="1029659" y="656025"/>
                  </a:lnTo>
                  <a:lnTo>
                    <a:pt x="1078918" y="639684"/>
                  </a:lnTo>
                  <a:lnTo>
                    <a:pt x="1125161" y="621294"/>
                  </a:lnTo>
                  <a:lnTo>
                    <a:pt x="1168145" y="600979"/>
                  </a:lnTo>
                  <a:lnTo>
                    <a:pt x="1207630" y="578864"/>
                  </a:lnTo>
                  <a:lnTo>
                    <a:pt x="1243374" y="555073"/>
                  </a:lnTo>
                  <a:lnTo>
                    <a:pt x="1275136" y="529731"/>
                  </a:lnTo>
                  <a:lnTo>
                    <a:pt x="1302674" y="502960"/>
                  </a:lnTo>
                  <a:lnTo>
                    <a:pt x="1344111" y="445634"/>
                  </a:lnTo>
                  <a:lnTo>
                    <a:pt x="1365755" y="384088"/>
                  </a:lnTo>
                  <a:lnTo>
                    <a:pt x="1368552" y="352043"/>
                  </a:lnTo>
                  <a:lnTo>
                    <a:pt x="1365755" y="319999"/>
                  </a:lnTo>
                  <a:lnTo>
                    <a:pt x="1344111" y="258453"/>
                  </a:lnTo>
                  <a:lnTo>
                    <a:pt x="1302674" y="201127"/>
                  </a:lnTo>
                  <a:lnTo>
                    <a:pt x="1275136" y="174356"/>
                  </a:lnTo>
                  <a:lnTo>
                    <a:pt x="1243374" y="149014"/>
                  </a:lnTo>
                  <a:lnTo>
                    <a:pt x="1207630" y="125223"/>
                  </a:lnTo>
                  <a:lnTo>
                    <a:pt x="1168145" y="103108"/>
                  </a:lnTo>
                  <a:lnTo>
                    <a:pt x="1125161" y="82793"/>
                  </a:lnTo>
                  <a:lnTo>
                    <a:pt x="1078918" y="64403"/>
                  </a:lnTo>
                  <a:lnTo>
                    <a:pt x="1029659" y="48062"/>
                  </a:lnTo>
                  <a:lnTo>
                    <a:pt x="977625" y="33894"/>
                  </a:lnTo>
                  <a:lnTo>
                    <a:pt x="923056" y="22023"/>
                  </a:lnTo>
                  <a:lnTo>
                    <a:pt x="866196" y="12574"/>
                  </a:lnTo>
                  <a:lnTo>
                    <a:pt x="807285" y="5671"/>
                  </a:lnTo>
                  <a:lnTo>
                    <a:pt x="746564" y="1438"/>
                  </a:lnTo>
                  <a:lnTo>
                    <a:pt x="6842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824464" y="6062853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Atta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640" y="306451"/>
            <a:ext cx="322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3E3E3E"/>
                </a:solidFill>
              </a:rPr>
              <a:t>Types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of</a:t>
            </a:r>
            <a:r>
              <a:rPr spc="-70" dirty="0">
                <a:solidFill>
                  <a:srgbClr val="3E3E3E"/>
                </a:solidFill>
              </a:rPr>
              <a:t> </a:t>
            </a:r>
            <a:r>
              <a:rPr spc="45" dirty="0">
                <a:solidFill>
                  <a:srgbClr val="3E3E3E"/>
                </a:solidFill>
              </a:rPr>
              <a:t>nslookup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4965" y="1933193"/>
            <a:ext cx="5384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nslookup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0311" y="4105655"/>
            <a:ext cx="360045" cy="304800"/>
          </a:xfrm>
          <a:custGeom>
            <a:avLst/>
            <a:gdLst/>
            <a:ahLst/>
            <a:cxnLst/>
            <a:rect l="l" t="t" r="r" b="b"/>
            <a:pathLst>
              <a:path w="360045" h="304800">
                <a:moveTo>
                  <a:pt x="241681" y="0"/>
                </a:moveTo>
                <a:lnTo>
                  <a:pt x="61849" y="0"/>
                </a:lnTo>
                <a:lnTo>
                  <a:pt x="50143" y="1049"/>
                </a:lnTo>
                <a:lnTo>
                  <a:pt x="11840" y="26348"/>
                </a:lnTo>
                <a:lnTo>
                  <a:pt x="0" y="62103"/>
                </a:lnTo>
                <a:lnTo>
                  <a:pt x="0" y="242697"/>
                </a:lnTo>
                <a:lnTo>
                  <a:pt x="22479" y="287909"/>
                </a:lnTo>
                <a:lnTo>
                  <a:pt x="61849" y="304800"/>
                </a:lnTo>
                <a:lnTo>
                  <a:pt x="241681" y="304800"/>
                </a:lnTo>
                <a:lnTo>
                  <a:pt x="286639" y="287909"/>
                </a:lnTo>
                <a:lnTo>
                  <a:pt x="293623" y="276606"/>
                </a:lnTo>
                <a:lnTo>
                  <a:pt x="56134" y="276606"/>
                </a:lnTo>
                <a:lnTo>
                  <a:pt x="44958" y="270891"/>
                </a:lnTo>
                <a:lnTo>
                  <a:pt x="33655" y="259588"/>
                </a:lnTo>
                <a:lnTo>
                  <a:pt x="28067" y="248412"/>
                </a:lnTo>
                <a:lnTo>
                  <a:pt x="28067" y="50800"/>
                </a:lnTo>
                <a:lnTo>
                  <a:pt x="39370" y="39497"/>
                </a:lnTo>
                <a:lnTo>
                  <a:pt x="44958" y="28194"/>
                </a:lnTo>
                <a:lnTo>
                  <a:pt x="258445" y="28194"/>
                </a:lnTo>
                <a:lnTo>
                  <a:pt x="269748" y="16891"/>
                </a:lnTo>
                <a:lnTo>
                  <a:pt x="269748" y="5588"/>
                </a:lnTo>
                <a:lnTo>
                  <a:pt x="262165" y="2357"/>
                </a:lnTo>
                <a:lnTo>
                  <a:pt x="255666" y="698"/>
                </a:lnTo>
                <a:lnTo>
                  <a:pt x="249191" y="87"/>
                </a:lnTo>
                <a:lnTo>
                  <a:pt x="241681" y="0"/>
                </a:lnTo>
                <a:close/>
              </a:path>
              <a:path w="360045" h="304800">
                <a:moveTo>
                  <a:pt x="303403" y="163703"/>
                </a:moveTo>
                <a:lnTo>
                  <a:pt x="292227" y="163703"/>
                </a:lnTo>
                <a:lnTo>
                  <a:pt x="292227" y="169291"/>
                </a:lnTo>
                <a:lnTo>
                  <a:pt x="280924" y="180594"/>
                </a:lnTo>
                <a:lnTo>
                  <a:pt x="275336" y="186309"/>
                </a:lnTo>
                <a:lnTo>
                  <a:pt x="275336" y="259588"/>
                </a:lnTo>
                <a:lnTo>
                  <a:pt x="269748" y="265303"/>
                </a:lnTo>
                <a:lnTo>
                  <a:pt x="262165" y="269426"/>
                </a:lnTo>
                <a:lnTo>
                  <a:pt x="255666" y="273050"/>
                </a:lnTo>
                <a:lnTo>
                  <a:pt x="249191" y="275625"/>
                </a:lnTo>
                <a:lnTo>
                  <a:pt x="241681" y="276606"/>
                </a:lnTo>
                <a:lnTo>
                  <a:pt x="293623" y="276606"/>
                </a:lnTo>
                <a:lnTo>
                  <a:pt x="293973" y="276040"/>
                </a:lnTo>
                <a:lnTo>
                  <a:pt x="299212" y="265255"/>
                </a:lnTo>
                <a:lnTo>
                  <a:pt x="302355" y="254494"/>
                </a:lnTo>
                <a:lnTo>
                  <a:pt x="303403" y="242697"/>
                </a:lnTo>
                <a:lnTo>
                  <a:pt x="303403" y="163703"/>
                </a:lnTo>
                <a:close/>
              </a:path>
              <a:path w="360045" h="304800">
                <a:moveTo>
                  <a:pt x="106807" y="96012"/>
                </a:moveTo>
                <a:lnTo>
                  <a:pt x="89916" y="96012"/>
                </a:lnTo>
                <a:lnTo>
                  <a:pt x="61849" y="124206"/>
                </a:lnTo>
                <a:lnTo>
                  <a:pt x="61849" y="129794"/>
                </a:lnTo>
                <a:lnTo>
                  <a:pt x="56134" y="135509"/>
                </a:lnTo>
                <a:lnTo>
                  <a:pt x="56134" y="141097"/>
                </a:lnTo>
                <a:lnTo>
                  <a:pt x="61849" y="146812"/>
                </a:lnTo>
                <a:lnTo>
                  <a:pt x="61849" y="152400"/>
                </a:lnTo>
                <a:lnTo>
                  <a:pt x="157353" y="242697"/>
                </a:lnTo>
                <a:lnTo>
                  <a:pt x="157353" y="248412"/>
                </a:lnTo>
                <a:lnTo>
                  <a:pt x="174244" y="248412"/>
                </a:lnTo>
                <a:lnTo>
                  <a:pt x="179832" y="242697"/>
                </a:lnTo>
                <a:lnTo>
                  <a:pt x="264172" y="157988"/>
                </a:lnTo>
                <a:lnTo>
                  <a:pt x="168529" y="157988"/>
                </a:lnTo>
                <a:lnTo>
                  <a:pt x="106807" y="96012"/>
                </a:lnTo>
                <a:close/>
              </a:path>
              <a:path w="360045" h="304800">
                <a:moveTo>
                  <a:pt x="325882" y="11303"/>
                </a:moveTo>
                <a:lnTo>
                  <a:pt x="314706" y="11303"/>
                </a:lnTo>
                <a:lnTo>
                  <a:pt x="168529" y="157988"/>
                </a:lnTo>
                <a:lnTo>
                  <a:pt x="264172" y="157988"/>
                </a:lnTo>
                <a:lnTo>
                  <a:pt x="359664" y="62103"/>
                </a:lnTo>
                <a:lnTo>
                  <a:pt x="359664" y="45212"/>
                </a:lnTo>
                <a:lnTo>
                  <a:pt x="354076" y="39497"/>
                </a:lnTo>
                <a:lnTo>
                  <a:pt x="331597" y="16891"/>
                </a:lnTo>
                <a:lnTo>
                  <a:pt x="325882" y="16891"/>
                </a:lnTo>
                <a:lnTo>
                  <a:pt x="325882" y="11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3882" y="3050285"/>
            <a:ext cx="5081270" cy="2283460"/>
          </a:xfrm>
          <a:custGeom>
            <a:avLst/>
            <a:gdLst/>
            <a:ahLst/>
            <a:cxnLst/>
            <a:rect l="l" t="t" r="r" b="b"/>
            <a:pathLst>
              <a:path w="5081270" h="2283460">
                <a:moveTo>
                  <a:pt x="0" y="380491"/>
                </a:moveTo>
                <a:lnTo>
                  <a:pt x="2963" y="332755"/>
                </a:lnTo>
                <a:lnTo>
                  <a:pt x="11617" y="286790"/>
                </a:lnTo>
                <a:lnTo>
                  <a:pt x="25605" y="242953"/>
                </a:lnTo>
                <a:lnTo>
                  <a:pt x="44571" y="201600"/>
                </a:lnTo>
                <a:lnTo>
                  <a:pt x="68159" y="163089"/>
                </a:lnTo>
                <a:lnTo>
                  <a:pt x="96012" y="127774"/>
                </a:lnTo>
                <a:lnTo>
                  <a:pt x="127774" y="96011"/>
                </a:lnTo>
                <a:lnTo>
                  <a:pt x="163089" y="68159"/>
                </a:lnTo>
                <a:lnTo>
                  <a:pt x="201600" y="44571"/>
                </a:lnTo>
                <a:lnTo>
                  <a:pt x="242953" y="25605"/>
                </a:lnTo>
                <a:lnTo>
                  <a:pt x="286790" y="11617"/>
                </a:lnTo>
                <a:lnTo>
                  <a:pt x="332755" y="2963"/>
                </a:lnTo>
                <a:lnTo>
                  <a:pt x="380492" y="0"/>
                </a:lnTo>
                <a:lnTo>
                  <a:pt x="4700524" y="0"/>
                </a:lnTo>
                <a:lnTo>
                  <a:pt x="4748260" y="2963"/>
                </a:lnTo>
                <a:lnTo>
                  <a:pt x="4794225" y="11617"/>
                </a:lnTo>
                <a:lnTo>
                  <a:pt x="4838062" y="25605"/>
                </a:lnTo>
                <a:lnTo>
                  <a:pt x="4879415" y="44571"/>
                </a:lnTo>
                <a:lnTo>
                  <a:pt x="4917926" y="68159"/>
                </a:lnTo>
                <a:lnTo>
                  <a:pt x="4953241" y="96012"/>
                </a:lnTo>
                <a:lnTo>
                  <a:pt x="4985004" y="127774"/>
                </a:lnTo>
                <a:lnTo>
                  <a:pt x="5012856" y="163089"/>
                </a:lnTo>
                <a:lnTo>
                  <a:pt x="5036444" y="201600"/>
                </a:lnTo>
                <a:lnTo>
                  <a:pt x="5055410" y="242953"/>
                </a:lnTo>
                <a:lnTo>
                  <a:pt x="5069398" y="286790"/>
                </a:lnTo>
                <a:lnTo>
                  <a:pt x="5078052" y="332755"/>
                </a:lnTo>
                <a:lnTo>
                  <a:pt x="5081016" y="380491"/>
                </a:lnTo>
                <a:lnTo>
                  <a:pt x="5081016" y="1902460"/>
                </a:lnTo>
                <a:lnTo>
                  <a:pt x="5078052" y="1950196"/>
                </a:lnTo>
                <a:lnTo>
                  <a:pt x="5069398" y="1996161"/>
                </a:lnTo>
                <a:lnTo>
                  <a:pt x="5055410" y="2039998"/>
                </a:lnTo>
                <a:lnTo>
                  <a:pt x="5036444" y="2081351"/>
                </a:lnTo>
                <a:lnTo>
                  <a:pt x="5012856" y="2119862"/>
                </a:lnTo>
                <a:lnTo>
                  <a:pt x="4985004" y="2155177"/>
                </a:lnTo>
                <a:lnTo>
                  <a:pt x="4953241" y="2186940"/>
                </a:lnTo>
                <a:lnTo>
                  <a:pt x="4917926" y="2214792"/>
                </a:lnTo>
                <a:lnTo>
                  <a:pt x="4879415" y="2238380"/>
                </a:lnTo>
                <a:lnTo>
                  <a:pt x="4838062" y="2257346"/>
                </a:lnTo>
                <a:lnTo>
                  <a:pt x="4794225" y="2271334"/>
                </a:lnTo>
                <a:lnTo>
                  <a:pt x="4748260" y="2279988"/>
                </a:lnTo>
                <a:lnTo>
                  <a:pt x="4700524" y="2282952"/>
                </a:lnTo>
                <a:lnTo>
                  <a:pt x="380492" y="2282952"/>
                </a:lnTo>
                <a:lnTo>
                  <a:pt x="332755" y="2279988"/>
                </a:lnTo>
                <a:lnTo>
                  <a:pt x="286790" y="2271334"/>
                </a:lnTo>
                <a:lnTo>
                  <a:pt x="242953" y="2257346"/>
                </a:lnTo>
                <a:lnTo>
                  <a:pt x="201600" y="2238380"/>
                </a:lnTo>
                <a:lnTo>
                  <a:pt x="163089" y="2214792"/>
                </a:lnTo>
                <a:lnTo>
                  <a:pt x="127774" y="2186940"/>
                </a:lnTo>
                <a:lnTo>
                  <a:pt x="96012" y="2155177"/>
                </a:lnTo>
                <a:lnTo>
                  <a:pt x="68159" y="2119862"/>
                </a:lnTo>
                <a:lnTo>
                  <a:pt x="44571" y="2081351"/>
                </a:lnTo>
                <a:lnTo>
                  <a:pt x="25605" y="2039998"/>
                </a:lnTo>
                <a:lnTo>
                  <a:pt x="11617" y="1996161"/>
                </a:lnTo>
                <a:lnTo>
                  <a:pt x="2963" y="1950196"/>
                </a:lnTo>
                <a:lnTo>
                  <a:pt x="0" y="1902460"/>
                </a:lnTo>
                <a:lnTo>
                  <a:pt x="0" y="380491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054274" y="3040570"/>
            <a:ext cx="5109845" cy="2306955"/>
            <a:chOff x="9054274" y="3040570"/>
            <a:chExt cx="5109845" cy="2306955"/>
          </a:xfrm>
        </p:grpSpPr>
        <p:sp>
          <p:nvSpPr>
            <p:cNvPr id="7" name="object 7"/>
            <p:cNvSpPr/>
            <p:nvPr/>
          </p:nvSpPr>
          <p:spPr>
            <a:xfrm>
              <a:off x="9081516" y="3468623"/>
              <a:ext cx="547370" cy="1085215"/>
            </a:xfrm>
            <a:custGeom>
              <a:avLst/>
              <a:gdLst/>
              <a:ahLst/>
              <a:cxnLst/>
              <a:rect l="l" t="t" r="r" b="b"/>
              <a:pathLst>
                <a:path w="547370" h="1085214">
                  <a:moveTo>
                    <a:pt x="303403" y="163703"/>
                  </a:moveTo>
                  <a:lnTo>
                    <a:pt x="292227" y="163703"/>
                  </a:lnTo>
                  <a:lnTo>
                    <a:pt x="292227" y="169291"/>
                  </a:lnTo>
                  <a:lnTo>
                    <a:pt x="280924" y="180594"/>
                  </a:lnTo>
                  <a:lnTo>
                    <a:pt x="275336" y="186309"/>
                  </a:lnTo>
                  <a:lnTo>
                    <a:pt x="275336" y="259588"/>
                  </a:lnTo>
                  <a:lnTo>
                    <a:pt x="269748" y="265303"/>
                  </a:lnTo>
                  <a:lnTo>
                    <a:pt x="262153" y="269430"/>
                  </a:lnTo>
                  <a:lnTo>
                    <a:pt x="255663" y="273050"/>
                  </a:lnTo>
                  <a:lnTo>
                    <a:pt x="249186" y="275628"/>
                  </a:lnTo>
                  <a:lnTo>
                    <a:pt x="241681" y="276606"/>
                  </a:lnTo>
                  <a:lnTo>
                    <a:pt x="56134" y="276606"/>
                  </a:lnTo>
                  <a:lnTo>
                    <a:pt x="44958" y="270891"/>
                  </a:lnTo>
                  <a:lnTo>
                    <a:pt x="33655" y="259588"/>
                  </a:lnTo>
                  <a:lnTo>
                    <a:pt x="28067" y="248412"/>
                  </a:lnTo>
                  <a:lnTo>
                    <a:pt x="28067" y="50800"/>
                  </a:lnTo>
                  <a:lnTo>
                    <a:pt x="39370" y="39497"/>
                  </a:lnTo>
                  <a:lnTo>
                    <a:pt x="44958" y="28194"/>
                  </a:lnTo>
                  <a:lnTo>
                    <a:pt x="258445" y="28194"/>
                  </a:lnTo>
                  <a:lnTo>
                    <a:pt x="241681" y="0"/>
                  </a:lnTo>
                  <a:lnTo>
                    <a:pt x="61849" y="0"/>
                  </a:lnTo>
                  <a:lnTo>
                    <a:pt x="22479" y="16891"/>
                  </a:lnTo>
                  <a:lnTo>
                    <a:pt x="1130" y="49504"/>
                  </a:lnTo>
                  <a:lnTo>
                    <a:pt x="0" y="62103"/>
                  </a:lnTo>
                  <a:lnTo>
                    <a:pt x="0" y="242697"/>
                  </a:lnTo>
                  <a:lnTo>
                    <a:pt x="22479" y="287909"/>
                  </a:lnTo>
                  <a:lnTo>
                    <a:pt x="61849" y="304800"/>
                  </a:lnTo>
                  <a:lnTo>
                    <a:pt x="241681" y="304800"/>
                  </a:lnTo>
                  <a:lnTo>
                    <a:pt x="286639" y="287909"/>
                  </a:lnTo>
                  <a:lnTo>
                    <a:pt x="293611" y="276606"/>
                  </a:lnTo>
                  <a:lnTo>
                    <a:pt x="293966" y="276047"/>
                  </a:lnTo>
                  <a:lnTo>
                    <a:pt x="299212" y="265264"/>
                  </a:lnTo>
                  <a:lnTo>
                    <a:pt x="302348" y="254495"/>
                  </a:lnTo>
                  <a:lnTo>
                    <a:pt x="303403" y="242697"/>
                  </a:lnTo>
                  <a:lnTo>
                    <a:pt x="303403" y="163703"/>
                  </a:lnTo>
                  <a:close/>
                </a:path>
                <a:path w="547370" h="1085214">
                  <a:moveTo>
                    <a:pt x="359664" y="45212"/>
                  </a:moveTo>
                  <a:lnTo>
                    <a:pt x="354076" y="39497"/>
                  </a:lnTo>
                  <a:lnTo>
                    <a:pt x="331597" y="16891"/>
                  </a:lnTo>
                  <a:lnTo>
                    <a:pt x="325882" y="16891"/>
                  </a:lnTo>
                  <a:lnTo>
                    <a:pt x="325882" y="11303"/>
                  </a:lnTo>
                  <a:lnTo>
                    <a:pt x="314706" y="11303"/>
                  </a:lnTo>
                  <a:lnTo>
                    <a:pt x="168529" y="157988"/>
                  </a:lnTo>
                  <a:lnTo>
                    <a:pt x="106807" y="96012"/>
                  </a:lnTo>
                  <a:lnTo>
                    <a:pt x="89916" y="96012"/>
                  </a:lnTo>
                  <a:lnTo>
                    <a:pt x="61849" y="124206"/>
                  </a:lnTo>
                  <a:lnTo>
                    <a:pt x="61849" y="129794"/>
                  </a:lnTo>
                  <a:lnTo>
                    <a:pt x="56134" y="135509"/>
                  </a:lnTo>
                  <a:lnTo>
                    <a:pt x="56134" y="141097"/>
                  </a:lnTo>
                  <a:lnTo>
                    <a:pt x="61849" y="146812"/>
                  </a:lnTo>
                  <a:lnTo>
                    <a:pt x="61849" y="152400"/>
                  </a:lnTo>
                  <a:lnTo>
                    <a:pt x="157353" y="242697"/>
                  </a:lnTo>
                  <a:lnTo>
                    <a:pt x="157353" y="248412"/>
                  </a:lnTo>
                  <a:lnTo>
                    <a:pt x="174244" y="248412"/>
                  </a:lnTo>
                  <a:lnTo>
                    <a:pt x="179832" y="242697"/>
                  </a:lnTo>
                  <a:lnTo>
                    <a:pt x="264160" y="157988"/>
                  </a:lnTo>
                  <a:lnTo>
                    <a:pt x="359664" y="62103"/>
                  </a:lnTo>
                  <a:lnTo>
                    <a:pt x="359664" y="45212"/>
                  </a:lnTo>
                  <a:close/>
                </a:path>
                <a:path w="547370" h="1085214">
                  <a:moveTo>
                    <a:pt x="483743" y="926338"/>
                  </a:moveTo>
                  <a:lnTo>
                    <a:pt x="471043" y="926338"/>
                  </a:lnTo>
                  <a:lnTo>
                    <a:pt x="471043" y="932688"/>
                  </a:lnTo>
                  <a:lnTo>
                    <a:pt x="458470" y="945388"/>
                  </a:lnTo>
                  <a:lnTo>
                    <a:pt x="452120" y="951738"/>
                  </a:lnTo>
                  <a:lnTo>
                    <a:pt x="452018" y="1021003"/>
                  </a:lnTo>
                  <a:lnTo>
                    <a:pt x="451319" y="1027938"/>
                  </a:lnTo>
                  <a:lnTo>
                    <a:pt x="414147" y="1053338"/>
                  </a:lnTo>
                  <a:lnTo>
                    <a:pt x="211455" y="1053338"/>
                  </a:lnTo>
                  <a:lnTo>
                    <a:pt x="177317" y="1027938"/>
                  </a:lnTo>
                  <a:lnTo>
                    <a:pt x="173355" y="1015238"/>
                  </a:lnTo>
                  <a:lnTo>
                    <a:pt x="173355" y="812038"/>
                  </a:lnTo>
                  <a:lnTo>
                    <a:pt x="174434" y="803605"/>
                  </a:lnTo>
                  <a:lnTo>
                    <a:pt x="177317" y="796963"/>
                  </a:lnTo>
                  <a:lnTo>
                    <a:pt x="181381" y="791502"/>
                  </a:lnTo>
                  <a:lnTo>
                    <a:pt x="186055" y="786638"/>
                  </a:lnTo>
                  <a:lnTo>
                    <a:pt x="191808" y="779297"/>
                  </a:lnTo>
                  <a:lnTo>
                    <a:pt x="198755" y="775525"/>
                  </a:lnTo>
                  <a:lnTo>
                    <a:pt x="205689" y="774141"/>
                  </a:lnTo>
                  <a:lnTo>
                    <a:pt x="211455" y="773938"/>
                  </a:lnTo>
                  <a:lnTo>
                    <a:pt x="433070" y="773938"/>
                  </a:lnTo>
                  <a:lnTo>
                    <a:pt x="445770" y="761238"/>
                  </a:lnTo>
                  <a:lnTo>
                    <a:pt x="414147" y="742188"/>
                  </a:lnTo>
                  <a:lnTo>
                    <a:pt x="211455" y="742188"/>
                  </a:lnTo>
                  <a:lnTo>
                    <a:pt x="167005" y="761238"/>
                  </a:lnTo>
                  <a:lnTo>
                    <a:pt x="143014" y="797852"/>
                  </a:lnTo>
                  <a:lnTo>
                    <a:pt x="141732" y="812038"/>
                  </a:lnTo>
                  <a:lnTo>
                    <a:pt x="141732" y="1015238"/>
                  </a:lnTo>
                  <a:lnTo>
                    <a:pt x="155067" y="1052753"/>
                  </a:lnTo>
                  <a:lnTo>
                    <a:pt x="186842" y="1080325"/>
                  </a:lnTo>
                  <a:lnTo>
                    <a:pt x="211455" y="1085088"/>
                  </a:lnTo>
                  <a:lnTo>
                    <a:pt x="414147" y="1085088"/>
                  </a:lnTo>
                  <a:lnTo>
                    <a:pt x="454202" y="1074381"/>
                  </a:lnTo>
                  <a:lnTo>
                    <a:pt x="472706" y="1053338"/>
                  </a:lnTo>
                  <a:lnTo>
                    <a:pt x="473075" y="1052753"/>
                  </a:lnTo>
                  <a:lnTo>
                    <a:pt x="478993" y="1040638"/>
                  </a:lnTo>
                  <a:lnTo>
                    <a:pt x="482549" y="1028534"/>
                  </a:lnTo>
                  <a:lnTo>
                    <a:pt x="483743" y="1015238"/>
                  </a:lnTo>
                  <a:lnTo>
                    <a:pt x="483743" y="926338"/>
                  </a:lnTo>
                  <a:close/>
                </a:path>
                <a:path w="547370" h="1085214">
                  <a:moveTo>
                    <a:pt x="547116" y="792988"/>
                  </a:moveTo>
                  <a:lnTo>
                    <a:pt x="515493" y="761238"/>
                  </a:lnTo>
                  <a:lnTo>
                    <a:pt x="509143" y="761238"/>
                  </a:lnTo>
                  <a:lnTo>
                    <a:pt x="509143" y="754888"/>
                  </a:lnTo>
                  <a:lnTo>
                    <a:pt x="496443" y="754888"/>
                  </a:lnTo>
                  <a:lnTo>
                    <a:pt x="331724" y="919988"/>
                  </a:lnTo>
                  <a:lnTo>
                    <a:pt x="268351" y="856488"/>
                  </a:lnTo>
                  <a:lnTo>
                    <a:pt x="262128" y="850138"/>
                  </a:lnTo>
                  <a:lnTo>
                    <a:pt x="243078" y="850138"/>
                  </a:lnTo>
                  <a:lnTo>
                    <a:pt x="211455" y="881888"/>
                  </a:lnTo>
                  <a:lnTo>
                    <a:pt x="211455" y="888238"/>
                  </a:lnTo>
                  <a:lnTo>
                    <a:pt x="205105" y="894588"/>
                  </a:lnTo>
                  <a:lnTo>
                    <a:pt x="205105" y="900938"/>
                  </a:lnTo>
                  <a:lnTo>
                    <a:pt x="211455" y="907288"/>
                  </a:lnTo>
                  <a:lnTo>
                    <a:pt x="211455" y="913638"/>
                  </a:lnTo>
                  <a:lnTo>
                    <a:pt x="319024" y="1015238"/>
                  </a:lnTo>
                  <a:lnTo>
                    <a:pt x="319024" y="1021588"/>
                  </a:lnTo>
                  <a:lnTo>
                    <a:pt x="338074" y="1021588"/>
                  </a:lnTo>
                  <a:lnTo>
                    <a:pt x="439420" y="919988"/>
                  </a:lnTo>
                  <a:lnTo>
                    <a:pt x="547116" y="812038"/>
                  </a:lnTo>
                  <a:lnTo>
                    <a:pt x="547116" y="7929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68561" y="3054857"/>
              <a:ext cx="5081270" cy="2278380"/>
            </a:xfrm>
            <a:custGeom>
              <a:avLst/>
              <a:gdLst/>
              <a:ahLst/>
              <a:cxnLst/>
              <a:rect l="l" t="t" r="r" b="b"/>
              <a:pathLst>
                <a:path w="5081269" h="2278379">
                  <a:moveTo>
                    <a:pt x="0" y="379729"/>
                  </a:moveTo>
                  <a:lnTo>
                    <a:pt x="2959" y="332105"/>
                  </a:lnTo>
                  <a:lnTo>
                    <a:pt x="11599" y="286244"/>
                  </a:lnTo>
                  <a:lnTo>
                    <a:pt x="25565" y="242502"/>
                  </a:lnTo>
                  <a:lnTo>
                    <a:pt x="44499" y="201235"/>
                  </a:lnTo>
                  <a:lnTo>
                    <a:pt x="68046" y="162800"/>
                  </a:lnTo>
                  <a:lnTo>
                    <a:pt x="95849" y="127553"/>
                  </a:lnTo>
                  <a:lnTo>
                    <a:pt x="127553" y="95849"/>
                  </a:lnTo>
                  <a:lnTo>
                    <a:pt x="162800" y="68046"/>
                  </a:lnTo>
                  <a:lnTo>
                    <a:pt x="201235" y="44499"/>
                  </a:lnTo>
                  <a:lnTo>
                    <a:pt x="242502" y="25565"/>
                  </a:lnTo>
                  <a:lnTo>
                    <a:pt x="286244" y="11599"/>
                  </a:lnTo>
                  <a:lnTo>
                    <a:pt x="332105" y="2959"/>
                  </a:lnTo>
                  <a:lnTo>
                    <a:pt x="379730" y="0"/>
                  </a:lnTo>
                  <a:lnTo>
                    <a:pt x="4701286" y="0"/>
                  </a:lnTo>
                  <a:lnTo>
                    <a:pt x="4748910" y="2959"/>
                  </a:lnTo>
                  <a:lnTo>
                    <a:pt x="4794771" y="11599"/>
                  </a:lnTo>
                  <a:lnTo>
                    <a:pt x="4838513" y="25565"/>
                  </a:lnTo>
                  <a:lnTo>
                    <a:pt x="4879780" y="44499"/>
                  </a:lnTo>
                  <a:lnTo>
                    <a:pt x="4918215" y="68046"/>
                  </a:lnTo>
                  <a:lnTo>
                    <a:pt x="4953462" y="95849"/>
                  </a:lnTo>
                  <a:lnTo>
                    <a:pt x="4985166" y="127553"/>
                  </a:lnTo>
                  <a:lnTo>
                    <a:pt x="5012969" y="162800"/>
                  </a:lnTo>
                  <a:lnTo>
                    <a:pt x="5036516" y="201235"/>
                  </a:lnTo>
                  <a:lnTo>
                    <a:pt x="5055450" y="242502"/>
                  </a:lnTo>
                  <a:lnTo>
                    <a:pt x="5069416" y="286244"/>
                  </a:lnTo>
                  <a:lnTo>
                    <a:pt x="5078056" y="332105"/>
                  </a:lnTo>
                  <a:lnTo>
                    <a:pt x="5081016" y="379729"/>
                  </a:lnTo>
                  <a:lnTo>
                    <a:pt x="5081016" y="1898650"/>
                  </a:lnTo>
                  <a:lnTo>
                    <a:pt x="5078056" y="1946274"/>
                  </a:lnTo>
                  <a:lnTo>
                    <a:pt x="5069416" y="1992135"/>
                  </a:lnTo>
                  <a:lnTo>
                    <a:pt x="5055450" y="2035877"/>
                  </a:lnTo>
                  <a:lnTo>
                    <a:pt x="5036516" y="2077144"/>
                  </a:lnTo>
                  <a:lnTo>
                    <a:pt x="5012969" y="2115579"/>
                  </a:lnTo>
                  <a:lnTo>
                    <a:pt x="4985166" y="2150826"/>
                  </a:lnTo>
                  <a:lnTo>
                    <a:pt x="4953462" y="2182530"/>
                  </a:lnTo>
                  <a:lnTo>
                    <a:pt x="4918215" y="2210333"/>
                  </a:lnTo>
                  <a:lnTo>
                    <a:pt x="4879780" y="2233880"/>
                  </a:lnTo>
                  <a:lnTo>
                    <a:pt x="4838513" y="2252814"/>
                  </a:lnTo>
                  <a:lnTo>
                    <a:pt x="4794771" y="2266780"/>
                  </a:lnTo>
                  <a:lnTo>
                    <a:pt x="4748910" y="2275420"/>
                  </a:lnTo>
                  <a:lnTo>
                    <a:pt x="4701286" y="2278379"/>
                  </a:lnTo>
                  <a:lnTo>
                    <a:pt x="379730" y="2278379"/>
                  </a:lnTo>
                  <a:lnTo>
                    <a:pt x="332105" y="2275420"/>
                  </a:lnTo>
                  <a:lnTo>
                    <a:pt x="286244" y="2266780"/>
                  </a:lnTo>
                  <a:lnTo>
                    <a:pt x="242502" y="2252814"/>
                  </a:lnTo>
                  <a:lnTo>
                    <a:pt x="201235" y="2233880"/>
                  </a:lnTo>
                  <a:lnTo>
                    <a:pt x="162800" y="2210333"/>
                  </a:lnTo>
                  <a:lnTo>
                    <a:pt x="127553" y="2182530"/>
                  </a:lnTo>
                  <a:lnTo>
                    <a:pt x="95849" y="2150826"/>
                  </a:lnTo>
                  <a:lnTo>
                    <a:pt x="68046" y="2115579"/>
                  </a:lnTo>
                  <a:lnTo>
                    <a:pt x="44499" y="2077144"/>
                  </a:lnTo>
                  <a:lnTo>
                    <a:pt x="25565" y="2035877"/>
                  </a:lnTo>
                  <a:lnTo>
                    <a:pt x="11599" y="1992135"/>
                  </a:lnTo>
                  <a:lnTo>
                    <a:pt x="2959" y="1946274"/>
                  </a:lnTo>
                  <a:lnTo>
                    <a:pt x="0" y="1898650"/>
                  </a:lnTo>
                  <a:lnTo>
                    <a:pt x="0" y="379729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14022" y="6210490"/>
            <a:ext cx="5109845" cy="2310130"/>
            <a:chOff x="5514022" y="6210490"/>
            <a:chExt cx="5109845" cy="2310130"/>
          </a:xfrm>
        </p:grpSpPr>
        <p:sp>
          <p:nvSpPr>
            <p:cNvPr id="10" name="object 10"/>
            <p:cNvSpPr/>
            <p:nvPr/>
          </p:nvSpPr>
          <p:spPr>
            <a:xfrm>
              <a:off x="7770875" y="6396228"/>
              <a:ext cx="577850" cy="490855"/>
            </a:xfrm>
            <a:custGeom>
              <a:avLst/>
              <a:gdLst/>
              <a:ahLst/>
              <a:cxnLst/>
              <a:rect l="l" t="t" r="r" b="b"/>
              <a:pathLst>
                <a:path w="577850" h="490854">
                  <a:moveTo>
                    <a:pt x="388112" y="0"/>
                  </a:moveTo>
                  <a:lnTo>
                    <a:pt x="99314" y="0"/>
                  </a:lnTo>
                  <a:lnTo>
                    <a:pt x="80502" y="1712"/>
                  </a:lnTo>
                  <a:lnTo>
                    <a:pt x="36068" y="27305"/>
                  </a:lnTo>
                  <a:lnTo>
                    <a:pt x="7889" y="60198"/>
                  </a:lnTo>
                  <a:lnTo>
                    <a:pt x="0" y="99949"/>
                  </a:lnTo>
                  <a:lnTo>
                    <a:pt x="0" y="390779"/>
                  </a:lnTo>
                  <a:lnTo>
                    <a:pt x="19020" y="444446"/>
                  </a:lnTo>
                  <a:lnTo>
                    <a:pt x="49736" y="475351"/>
                  </a:lnTo>
                  <a:lnTo>
                    <a:pt x="99314" y="490728"/>
                  </a:lnTo>
                  <a:lnTo>
                    <a:pt x="388112" y="490728"/>
                  </a:lnTo>
                  <a:lnTo>
                    <a:pt x="427561" y="483885"/>
                  </a:lnTo>
                  <a:lnTo>
                    <a:pt x="460248" y="463423"/>
                  </a:lnTo>
                  <a:lnTo>
                    <a:pt x="471574" y="445262"/>
                  </a:lnTo>
                  <a:lnTo>
                    <a:pt x="99314" y="445262"/>
                  </a:lnTo>
                  <a:lnTo>
                    <a:pt x="91122" y="443710"/>
                  </a:lnTo>
                  <a:lnTo>
                    <a:pt x="56497" y="418889"/>
                  </a:lnTo>
                  <a:lnTo>
                    <a:pt x="45084" y="390779"/>
                  </a:lnTo>
                  <a:lnTo>
                    <a:pt x="45084" y="99949"/>
                  </a:lnTo>
                  <a:lnTo>
                    <a:pt x="46634" y="87880"/>
                  </a:lnTo>
                  <a:lnTo>
                    <a:pt x="50720" y="78359"/>
                  </a:lnTo>
                  <a:lnTo>
                    <a:pt x="56497" y="70552"/>
                  </a:lnTo>
                  <a:lnTo>
                    <a:pt x="63119" y="63627"/>
                  </a:lnTo>
                  <a:lnTo>
                    <a:pt x="71310" y="53127"/>
                  </a:lnTo>
                  <a:lnTo>
                    <a:pt x="81216" y="47736"/>
                  </a:lnTo>
                  <a:lnTo>
                    <a:pt x="91122" y="45749"/>
                  </a:lnTo>
                  <a:lnTo>
                    <a:pt x="99314" y="45466"/>
                  </a:lnTo>
                  <a:lnTo>
                    <a:pt x="415163" y="45466"/>
                  </a:lnTo>
                  <a:lnTo>
                    <a:pt x="433197" y="27305"/>
                  </a:lnTo>
                  <a:lnTo>
                    <a:pt x="433197" y="9144"/>
                  </a:lnTo>
                  <a:lnTo>
                    <a:pt x="421080" y="3857"/>
                  </a:lnTo>
                  <a:lnTo>
                    <a:pt x="410654" y="1143"/>
                  </a:lnTo>
                  <a:lnTo>
                    <a:pt x="400228" y="142"/>
                  </a:lnTo>
                  <a:lnTo>
                    <a:pt x="388112" y="0"/>
                  </a:lnTo>
                  <a:close/>
                </a:path>
                <a:path w="577850" h="490854">
                  <a:moveTo>
                    <a:pt x="487299" y="263525"/>
                  </a:moveTo>
                  <a:lnTo>
                    <a:pt x="469265" y="263525"/>
                  </a:lnTo>
                  <a:lnTo>
                    <a:pt x="469265" y="272669"/>
                  </a:lnTo>
                  <a:lnTo>
                    <a:pt x="442214" y="299847"/>
                  </a:lnTo>
                  <a:lnTo>
                    <a:pt x="442214" y="390779"/>
                  </a:lnTo>
                  <a:lnTo>
                    <a:pt x="442073" y="398990"/>
                  </a:lnTo>
                  <a:lnTo>
                    <a:pt x="410654" y="439610"/>
                  </a:lnTo>
                  <a:lnTo>
                    <a:pt x="388112" y="445262"/>
                  </a:lnTo>
                  <a:lnTo>
                    <a:pt x="471574" y="445262"/>
                  </a:lnTo>
                  <a:lnTo>
                    <a:pt x="472082" y="444446"/>
                  </a:lnTo>
                  <a:lnTo>
                    <a:pt x="480550" y="427101"/>
                  </a:lnTo>
                  <a:lnTo>
                    <a:pt x="485608" y="409827"/>
                  </a:lnTo>
                  <a:lnTo>
                    <a:pt x="487299" y="390779"/>
                  </a:lnTo>
                  <a:lnTo>
                    <a:pt x="487299" y="263525"/>
                  </a:lnTo>
                  <a:close/>
                </a:path>
                <a:path w="577850" h="490854">
                  <a:moveTo>
                    <a:pt x="171450" y="154432"/>
                  </a:moveTo>
                  <a:lnTo>
                    <a:pt x="162432" y="154432"/>
                  </a:lnTo>
                  <a:lnTo>
                    <a:pt x="155670" y="154574"/>
                  </a:lnTo>
                  <a:lnTo>
                    <a:pt x="148907" y="155575"/>
                  </a:lnTo>
                  <a:lnTo>
                    <a:pt x="142144" y="158289"/>
                  </a:lnTo>
                  <a:lnTo>
                    <a:pt x="135381" y="163576"/>
                  </a:lnTo>
                  <a:lnTo>
                    <a:pt x="99314" y="199898"/>
                  </a:lnTo>
                  <a:lnTo>
                    <a:pt x="99314" y="209042"/>
                  </a:lnTo>
                  <a:lnTo>
                    <a:pt x="90297" y="218059"/>
                  </a:lnTo>
                  <a:lnTo>
                    <a:pt x="91705" y="224897"/>
                  </a:lnTo>
                  <a:lnTo>
                    <a:pt x="97905" y="238525"/>
                  </a:lnTo>
                  <a:lnTo>
                    <a:pt x="99314" y="245364"/>
                  </a:lnTo>
                  <a:lnTo>
                    <a:pt x="252729" y="390779"/>
                  </a:lnTo>
                  <a:lnTo>
                    <a:pt x="252729" y="399796"/>
                  </a:lnTo>
                  <a:lnTo>
                    <a:pt x="279780" y="399796"/>
                  </a:lnTo>
                  <a:lnTo>
                    <a:pt x="424147" y="254508"/>
                  </a:lnTo>
                  <a:lnTo>
                    <a:pt x="270764" y="254508"/>
                  </a:lnTo>
                  <a:lnTo>
                    <a:pt x="171450" y="154432"/>
                  </a:lnTo>
                  <a:close/>
                </a:path>
                <a:path w="577850" h="490854">
                  <a:moveTo>
                    <a:pt x="523494" y="18161"/>
                  </a:moveTo>
                  <a:lnTo>
                    <a:pt x="505332" y="18161"/>
                  </a:lnTo>
                  <a:lnTo>
                    <a:pt x="270764" y="254508"/>
                  </a:lnTo>
                  <a:lnTo>
                    <a:pt x="424147" y="254508"/>
                  </a:lnTo>
                  <a:lnTo>
                    <a:pt x="577596" y="99949"/>
                  </a:lnTo>
                  <a:lnTo>
                    <a:pt x="532510" y="27305"/>
                  </a:lnTo>
                  <a:lnTo>
                    <a:pt x="523494" y="27305"/>
                  </a:lnTo>
                  <a:lnTo>
                    <a:pt x="523494" y="18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8309" y="6224778"/>
              <a:ext cx="5081270" cy="2281555"/>
            </a:xfrm>
            <a:custGeom>
              <a:avLst/>
              <a:gdLst/>
              <a:ahLst/>
              <a:cxnLst/>
              <a:rect l="l" t="t" r="r" b="b"/>
              <a:pathLst>
                <a:path w="5081270" h="2281554">
                  <a:moveTo>
                    <a:pt x="0" y="380238"/>
                  </a:moveTo>
                  <a:lnTo>
                    <a:pt x="2961" y="332530"/>
                  </a:lnTo>
                  <a:lnTo>
                    <a:pt x="11609" y="286594"/>
                  </a:lnTo>
                  <a:lnTo>
                    <a:pt x="25587" y="242785"/>
                  </a:lnTo>
                  <a:lnTo>
                    <a:pt x="44539" y="201460"/>
                  </a:lnTo>
                  <a:lnTo>
                    <a:pt x="68110" y="162974"/>
                  </a:lnTo>
                  <a:lnTo>
                    <a:pt x="95943" y="127683"/>
                  </a:lnTo>
                  <a:lnTo>
                    <a:pt x="127683" y="95943"/>
                  </a:lnTo>
                  <a:lnTo>
                    <a:pt x="162974" y="68110"/>
                  </a:lnTo>
                  <a:lnTo>
                    <a:pt x="201460" y="44539"/>
                  </a:lnTo>
                  <a:lnTo>
                    <a:pt x="242785" y="25587"/>
                  </a:lnTo>
                  <a:lnTo>
                    <a:pt x="286594" y="11609"/>
                  </a:lnTo>
                  <a:lnTo>
                    <a:pt x="332530" y="2961"/>
                  </a:lnTo>
                  <a:lnTo>
                    <a:pt x="380238" y="0"/>
                  </a:lnTo>
                  <a:lnTo>
                    <a:pt x="4700778" y="0"/>
                  </a:lnTo>
                  <a:lnTo>
                    <a:pt x="4748485" y="2961"/>
                  </a:lnTo>
                  <a:lnTo>
                    <a:pt x="4794421" y="11609"/>
                  </a:lnTo>
                  <a:lnTo>
                    <a:pt x="4838230" y="25587"/>
                  </a:lnTo>
                  <a:lnTo>
                    <a:pt x="4879555" y="44539"/>
                  </a:lnTo>
                  <a:lnTo>
                    <a:pt x="4918041" y="68110"/>
                  </a:lnTo>
                  <a:lnTo>
                    <a:pt x="4953332" y="95943"/>
                  </a:lnTo>
                  <a:lnTo>
                    <a:pt x="4985072" y="127683"/>
                  </a:lnTo>
                  <a:lnTo>
                    <a:pt x="5012905" y="162974"/>
                  </a:lnTo>
                  <a:lnTo>
                    <a:pt x="5036476" y="201460"/>
                  </a:lnTo>
                  <a:lnTo>
                    <a:pt x="5055428" y="242785"/>
                  </a:lnTo>
                  <a:lnTo>
                    <a:pt x="5069406" y="286594"/>
                  </a:lnTo>
                  <a:lnTo>
                    <a:pt x="5078054" y="332530"/>
                  </a:lnTo>
                  <a:lnTo>
                    <a:pt x="5081016" y="380238"/>
                  </a:lnTo>
                  <a:lnTo>
                    <a:pt x="5081016" y="1901190"/>
                  </a:lnTo>
                  <a:lnTo>
                    <a:pt x="5078054" y="1948885"/>
                  </a:lnTo>
                  <a:lnTo>
                    <a:pt x="5069406" y="1994812"/>
                  </a:lnTo>
                  <a:lnTo>
                    <a:pt x="5055428" y="2038616"/>
                  </a:lnTo>
                  <a:lnTo>
                    <a:pt x="5036476" y="2079939"/>
                  </a:lnTo>
                  <a:lnTo>
                    <a:pt x="5012905" y="2118425"/>
                  </a:lnTo>
                  <a:lnTo>
                    <a:pt x="4985072" y="2153719"/>
                  </a:lnTo>
                  <a:lnTo>
                    <a:pt x="4953332" y="2185462"/>
                  </a:lnTo>
                  <a:lnTo>
                    <a:pt x="4918041" y="2213300"/>
                  </a:lnTo>
                  <a:lnTo>
                    <a:pt x="4879555" y="2236876"/>
                  </a:lnTo>
                  <a:lnTo>
                    <a:pt x="4838230" y="2255833"/>
                  </a:lnTo>
                  <a:lnTo>
                    <a:pt x="4794421" y="2269814"/>
                  </a:lnTo>
                  <a:lnTo>
                    <a:pt x="4748485" y="2278465"/>
                  </a:lnTo>
                  <a:lnTo>
                    <a:pt x="4700778" y="2281428"/>
                  </a:lnTo>
                  <a:lnTo>
                    <a:pt x="380238" y="2281428"/>
                  </a:lnTo>
                  <a:lnTo>
                    <a:pt x="332530" y="2278465"/>
                  </a:lnTo>
                  <a:lnTo>
                    <a:pt x="286594" y="2269814"/>
                  </a:lnTo>
                  <a:lnTo>
                    <a:pt x="242785" y="2255833"/>
                  </a:lnTo>
                  <a:lnTo>
                    <a:pt x="201460" y="2236876"/>
                  </a:lnTo>
                  <a:lnTo>
                    <a:pt x="162974" y="2213300"/>
                  </a:lnTo>
                  <a:lnTo>
                    <a:pt x="127683" y="2185462"/>
                  </a:lnTo>
                  <a:lnTo>
                    <a:pt x="95943" y="2153719"/>
                  </a:lnTo>
                  <a:lnTo>
                    <a:pt x="68110" y="2118425"/>
                  </a:lnTo>
                  <a:lnTo>
                    <a:pt x="44539" y="2079939"/>
                  </a:lnTo>
                  <a:lnTo>
                    <a:pt x="25587" y="2038616"/>
                  </a:lnTo>
                  <a:lnTo>
                    <a:pt x="11609" y="1994812"/>
                  </a:lnTo>
                  <a:lnTo>
                    <a:pt x="2961" y="1948885"/>
                  </a:lnTo>
                  <a:lnTo>
                    <a:pt x="0" y="1901190"/>
                  </a:lnTo>
                  <a:lnTo>
                    <a:pt x="0" y="380238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80513" y="3511117"/>
            <a:ext cx="4175760" cy="1415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3999"/>
              </a:lnSpc>
              <a:spcBef>
                <a:spcPts val="95"/>
              </a:spcBef>
            </a:pP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theHarvester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a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collecting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Intelligence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(OSINT)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0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name.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38272" y="2699004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69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80"/>
                </a:lnTo>
                <a:lnTo>
                  <a:pt x="3315969" y="678180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9000" y="565150"/>
                </a:lnTo>
                <a:lnTo>
                  <a:pt x="3429000" y="113030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6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87902" y="2842641"/>
            <a:ext cx="17265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theHarvester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16567" y="3861382"/>
            <a:ext cx="4037329" cy="7200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430"/>
              </a:spcBef>
            </a:pP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dnsenum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checks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query.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02952" y="2703576"/>
            <a:ext cx="3429000" cy="680085"/>
          </a:xfrm>
          <a:custGeom>
            <a:avLst/>
            <a:gdLst/>
            <a:ahLst/>
            <a:cxnLst/>
            <a:rect l="l" t="t" r="r" b="b"/>
            <a:pathLst>
              <a:path w="3429000" h="680085">
                <a:moveTo>
                  <a:pt x="3315715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895" y="610534"/>
                </a:lnTo>
                <a:lnTo>
                  <a:pt x="33162" y="646541"/>
                </a:lnTo>
                <a:lnTo>
                  <a:pt x="69169" y="670808"/>
                </a:lnTo>
                <a:lnTo>
                  <a:pt x="113283" y="679703"/>
                </a:lnTo>
                <a:lnTo>
                  <a:pt x="3315715" y="679703"/>
                </a:lnTo>
                <a:lnTo>
                  <a:pt x="3359830" y="670808"/>
                </a:lnTo>
                <a:lnTo>
                  <a:pt x="3395837" y="646541"/>
                </a:lnTo>
                <a:lnTo>
                  <a:pt x="3420104" y="610534"/>
                </a:lnTo>
                <a:lnTo>
                  <a:pt x="3429000" y="566420"/>
                </a:lnTo>
                <a:lnTo>
                  <a:pt x="3429000" y="113284"/>
                </a:lnTo>
                <a:lnTo>
                  <a:pt x="3420104" y="69169"/>
                </a:lnTo>
                <a:lnTo>
                  <a:pt x="3395837" y="33162"/>
                </a:lnTo>
                <a:lnTo>
                  <a:pt x="3359830" y="8895"/>
                </a:lnTo>
                <a:lnTo>
                  <a:pt x="331571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989944" y="2848101"/>
            <a:ext cx="1257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dnsenum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0844" y="760476"/>
            <a:ext cx="4463796" cy="36575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27267" y="6858990"/>
            <a:ext cx="453199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3999"/>
              </a:lnSpc>
              <a:spcBef>
                <a:spcPts val="100"/>
              </a:spcBef>
            </a:pP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 </a:t>
            </a:r>
            <a:r>
              <a:rPr sz="20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 that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defensively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searching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62700" y="5873496"/>
            <a:ext cx="3429000" cy="678180"/>
          </a:xfrm>
          <a:custGeom>
            <a:avLst/>
            <a:gdLst/>
            <a:ahLst/>
            <a:cxnLst/>
            <a:rect l="l" t="t" r="r" b="b"/>
            <a:pathLst>
              <a:path w="3429000" h="678179">
                <a:moveTo>
                  <a:pt x="3315970" y="0"/>
                </a:moveTo>
                <a:lnTo>
                  <a:pt x="113029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49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29" y="678179"/>
                </a:lnTo>
                <a:lnTo>
                  <a:pt x="3315970" y="678179"/>
                </a:lnTo>
                <a:lnTo>
                  <a:pt x="3359991" y="669305"/>
                </a:lnTo>
                <a:lnTo>
                  <a:pt x="3395916" y="645096"/>
                </a:lnTo>
                <a:lnTo>
                  <a:pt x="3420125" y="609171"/>
                </a:lnTo>
                <a:lnTo>
                  <a:pt x="3429000" y="565149"/>
                </a:lnTo>
                <a:lnTo>
                  <a:pt x="3429000" y="113029"/>
                </a:lnTo>
                <a:lnTo>
                  <a:pt x="3420125" y="69008"/>
                </a:lnTo>
                <a:lnTo>
                  <a:pt x="3395916" y="33083"/>
                </a:lnTo>
                <a:lnTo>
                  <a:pt x="3359991" y="8874"/>
                </a:lnTo>
                <a:lnTo>
                  <a:pt x="331597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522209" y="6017767"/>
            <a:ext cx="1109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scanless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5383" y="306451"/>
            <a:ext cx="274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Capture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876" y="760476"/>
            <a:ext cx="38145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8091" y="1882292"/>
            <a:ext cx="1225423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9610" marR="5080" indent="-3217545">
              <a:lnSpc>
                <a:spcPct val="114999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crucial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process.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Sniffer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it: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0211" y="3030234"/>
            <a:ext cx="9665208" cy="53410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81602" y="3936593"/>
            <a:ext cx="221551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driver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(libpcap/winpcap)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5742" y="5680684"/>
            <a:ext cx="2047875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0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(TAP)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0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read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frames </a:t>
            </a:r>
            <a:r>
              <a:rPr sz="20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0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1181" y="3837787"/>
            <a:ext cx="1169035" cy="1415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Contains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mirrored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sz="20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SPAN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0540" y="6398107"/>
            <a:ext cx="127698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Enables 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ement  </a:t>
            </a:r>
            <a:r>
              <a:rPr sz="20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sensors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5383" y="306451"/>
            <a:ext cx="274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13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Capture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876" y="760476"/>
            <a:ext cx="38145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00525" y="1933193"/>
            <a:ext cx="78524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tcpdump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another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capture.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9385" y="4836312"/>
            <a:ext cx="953769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5" marR="5080" indent="-149860">
              <a:lnSpc>
                <a:spcPct val="114100"/>
              </a:lnSpc>
              <a:spcBef>
                <a:spcPts val="10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pcap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3751" y="3968368"/>
            <a:ext cx="2632710" cy="2613025"/>
          </a:xfrm>
          <a:custGeom>
            <a:avLst/>
            <a:gdLst/>
            <a:ahLst/>
            <a:cxnLst/>
            <a:rect l="l" t="t" r="r" b="b"/>
            <a:pathLst>
              <a:path w="2632710" h="2613025">
                <a:moveTo>
                  <a:pt x="249364" y="623824"/>
                </a:moveTo>
                <a:lnTo>
                  <a:pt x="216598" y="591439"/>
                </a:lnTo>
                <a:lnTo>
                  <a:pt x="190360" y="632256"/>
                </a:lnTo>
                <a:lnTo>
                  <a:pt x="165823" y="673811"/>
                </a:lnTo>
                <a:lnTo>
                  <a:pt x="142976" y="716076"/>
                </a:lnTo>
                <a:lnTo>
                  <a:pt x="121831" y="758977"/>
                </a:lnTo>
                <a:lnTo>
                  <a:pt x="102374" y="802474"/>
                </a:lnTo>
                <a:lnTo>
                  <a:pt x="84607" y="846531"/>
                </a:lnTo>
                <a:lnTo>
                  <a:pt x="68529" y="891070"/>
                </a:lnTo>
                <a:lnTo>
                  <a:pt x="54140" y="936066"/>
                </a:lnTo>
                <a:lnTo>
                  <a:pt x="41452" y="981468"/>
                </a:lnTo>
                <a:lnTo>
                  <a:pt x="30454" y="1027214"/>
                </a:lnTo>
                <a:lnTo>
                  <a:pt x="21145" y="1073251"/>
                </a:lnTo>
                <a:lnTo>
                  <a:pt x="13525" y="1119543"/>
                </a:lnTo>
                <a:lnTo>
                  <a:pt x="7607" y="1166037"/>
                </a:lnTo>
                <a:lnTo>
                  <a:pt x="3378" y="1212672"/>
                </a:lnTo>
                <a:lnTo>
                  <a:pt x="838" y="1259408"/>
                </a:lnTo>
                <a:lnTo>
                  <a:pt x="0" y="1306207"/>
                </a:lnTo>
                <a:lnTo>
                  <a:pt x="838" y="1352994"/>
                </a:lnTo>
                <a:lnTo>
                  <a:pt x="3378" y="1399730"/>
                </a:lnTo>
                <a:lnTo>
                  <a:pt x="7607" y="1446364"/>
                </a:lnTo>
                <a:lnTo>
                  <a:pt x="13525" y="1492859"/>
                </a:lnTo>
                <a:lnTo>
                  <a:pt x="21145" y="1539151"/>
                </a:lnTo>
                <a:lnTo>
                  <a:pt x="30454" y="1585188"/>
                </a:lnTo>
                <a:lnTo>
                  <a:pt x="41452" y="1630934"/>
                </a:lnTo>
                <a:lnTo>
                  <a:pt x="54140" y="1676336"/>
                </a:lnTo>
                <a:lnTo>
                  <a:pt x="68529" y="1721332"/>
                </a:lnTo>
                <a:lnTo>
                  <a:pt x="84607" y="1765871"/>
                </a:lnTo>
                <a:lnTo>
                  <a:pt x="102374" y="1809927"/>
                </a:lnTo>
                <a:lnTo>
                  <a:pt x="121831" y="1853425"/>
                </a:lnTo>
                <a:lnTo>
                  <a:pt x="142976" y="1896325"/>
                </a:lnTo>
                <a:lnTo>
                  <a:pt x="165823" y="1938591"/>
                </a:lnTo>
                <a:lnTo>
                  <a:pt x="190360" y="1980145"/>
                </a:lnTo>
                <a:lnTo>
                  <a:pt x="216598" y="2020951"/>
                </a:lnTo>
                <a:lnTo>
                  <a:pt x="249364" y="1988566"/>
                </a:lnTo>
                <a:lnTo>
                  <a:pt x="223342" y="1946694"/>
                </a:lnTo>
                <a:lnTo>
                  <a:pt x="199123" y="1904060"/>
                </a:lnTo>
                <a:lnTo>
                  <a:pt x="176695" y="1860740"/>
                </a:lnTo>
                <a:lnTo>
                  <a:pt x="156070" y="1816773"/>
                </a:lnTo>
                <a:lnTo>
                  <a:pt x="137223" y="1772234"/>
                </a:lnTo>
                <a:lnTo>
                  <a:pt x="120180" y="1727149"/>
                </a:lnTo>
                <a:lnTo>
                  <a:pt x="104940" y="1681581"/>
                </a:lnTo>
                <a:lnTo>
                  <a:pt x="91478" y="1635594"/>
                </a:lnTo>
                <a:lnTo>
                  <a:pt x="79819" y="1589227"/>
                </a:lnTo>
                <a:lnTo>
                  <a:pt x="69951" y="1542554"/>
                </a:lnTo>
                <a:lnTo>
                  <a:pt x="61874" y="1495602"/>
                </a:lnTo>
                <a:lnTo>
                  <a:pt x="55600" y="1448435"/>
                </a:lnTo>
                <a:lnTo>
                  <a:pt x="51117" y="1401114"/>
                </a:lnTo>
                <a:lnTo>
                  <a:pt x="48425" y="1353680"/>
                </a:lnTo>
                <a:lnTo>
                  <a:pt x="47523" y="1306207"/>
                </a:lnTo>
                <a:lnTo>
                  <a:pt x="48425" y="1258722"/>
                </a:lnTo>
                <a:lnTo>
                  <a:pt x="51117" y="1211287"/>
                </a:lnTo>
                <a:lnTo>
                  <a:pt x="55600" y="1163967"/>
                </a:lnTo>
                <a:lnTo>
                  <a:pt x="61874" y="1116799"/>
                </a:lnTo>
                <a:lnTo>
                  <a:pt x="69951" y="1069860"/>
                </a:lnTo>
                <a:lnTo>
                  <a:pt x="79819" y="1023175"/>
                </a:lnTo>
                <a:lnTo>
                  <a:pt x="91478" y="976807"/>
                </a:lnTo>
                <a:lnTo>
                  <a:pt x="104940" y="930821"/>
                </a:lnTo>
                <a:lnTo>
                  <a:pt x="120180" y="885253"/>
                </a:lnTo>
                <a:lnTo>
                  <a:pt x="137223" y="840181"/>
                </a:lnTo>
                <a:lnTo>
                  <a:pt x="156070" y="795629"/>
                </a:lnTo>
                <a:lnTo>
                  <a:pt x="176695" y="751662"/>
                </a:lnTo>
                <a:lnTo>
                  <a:pt x="199123" y="708342"/>
                </a:lnTo>
                <a:lnTo>
                  <a:pt x="223342" y="665708"/>
                </a:lnTo>
                <a:lnTo>
                  <a:pt x="249364" y="623824"/>
                </a:lnTo>
                <a:close/>
              </a:path>
              <a:path w="2632710" h="2613025">
                <a:moveTo>
                  <a:pt x="1086040" y="2372233"/>
                </a:moveTo>
                <a:lnTo>
                  <a:pt x="1037793" y="2360739"/>
                </a:lnTo>
                <a:lnTo>
                  <a:pt x="990422" y="2347176"/>
                </a:lnTo>
                <a:lnTo>
                  <a:pt x="943965" y="2331631"/>
                </a:lnTo>
                <a:lnTo>
                  <a:pt x="898474" y="2314117"/>
                </a:lnTo>
                <a:lnTo>
                  <a:pt x="853986" y="2294712"/>
                </a:lnTo>
                <a:lnTo>
                  <a:pt x="810564" y="2273452"/>
                </a:lnTo>
                <a:lnTo>
                  <a:pt x="768261" y="2250402"/>
                </a:lnTo>
                <a:lnTo>
                  <a:pt x="727113" y="2225586"/>
                </a:lnTo>
                <a:lnTo>
                  <a:pt x="687197" y="2199081"/>
                </a:lnTo>
                <a:lnTo>
                  <a:pt x="648525" y="2170912"/>
                </a:lnTo>
                <a:lnTo>
                  <a:pt x="611187" y="2141143"/>
                </a:lnTo>
                <a:lnTo>
                  <a:pt x="575195" y="2109825"/>
                </a:lnTo>
                <a:lnTo>
                  <a:pt x="540639" y="2077008"/>
                </a:lnTo>
                <a:lnTo>
                  <a:pt x="507530" y="2042744"/>
                </a:lnTo>
                <a:lnTo>
                  <a:pt x="475945" y="2007069"/>
                </a:lnTo>
                <a:lnTo>
                  <a:pt x="445922" y="1970036"/>
                </a:lnTo>
                <a:lnTo>
                  <a:pt x="417525" y="1931708"/>
                </a:lnTo>
                <a:lnTo>
                  <a:pt x="390779" y="1892122"/>
                </a:lnTo>
                <a:lnTo>
                  <a:pt x="365760" y="1851342"/>
                </a:lnTo>
                <a:lnTo>
                  <a:pt x="342506" y="1809394"/>
                </a:lnTo>
                <a:lnTo>
                  <a:pt x="321068" y="1766354"/>
                </a:lnTo>
                <a:lnTo>
                  <a:pt x="301498" y="1722259"/>
                </a:lnTo>
                <a:lnTo>
                  <a:pt x="283845" y="1677162"/>
                </a:lnTo>
                <a:lnTo>
                  <a:pt x="268147" y="1631099"/>
                </a:lnTo>
                <a:lnTo>
                  <a:pt x="254482" y="1584134"/>
                </a:lnTo>
                <a:lnTo>
                  <a:pt x="242887" y="1536319"/>
                </a:lnTo>
                <a:lnTo>
                  <a:pt x="203644" y="1536319"/>
                </a:lnTo>
                <a:lnTo>
                  <a:pt x="214858" y="1584883"/>
                </a:lnTo>
                <a:lnTo>
                  <a:pt x="228117" y="1632597"/>
                </a:lnTo>
                <a:lnTo>
                  <a:pt x="243382" y="1679409"/>
                </a:lnTo>
                <a:lnTo>
                  <a:pt x="260604" y="1725282"/>
                </a:lnTo>
                <a:lnTo>
                  <a:pt x="279730" y="1770151"/>
                </a:lnTo>
                <a:lnTo>
                  <a:pt x="300710" y="1814004"/>
                </a:lnTo>
                <a:lnTo>
                  <a:pt x="323494" y="1856752"/>
                </a:lnTo>
                <a:lnTo>
                  <a:pt x="348056" y="1898383"/>
                </a:lnTo>
                <a:lnTo>
                  <a:pt x="374332" y="1938832"/>
                </a:lnTo>
                <a:lnTo>
                  <a:pt x="402259" y="1978050"/>
                </a:lnTo>
                <a:lnTo>
                  <a:pt x="431825" y="2015998"/>
                </a:lnTo>
                <a:lnTo>
                  <a:pt x="462953" y="2052612"/>
                </a:lnTo>
                <a:lnTo>
                  <a:pt x="495604" y="2087867"/>
                </a:lnTo>
                <a:lnTo>
                  <a:pt x="529729" y="2121700"/>
                </a:lnTo>
                <a:lnTo>
                  <a:pt x="565289" y="2154072"/>
                </a:lnTo>
                <a:lnTo>
                  <a:pt x="602234" y="2184933"/>
                </a:lnTo>
                <a:lnTo>
                  <a:pt x="640499" y="2214245"/>
                </a:lnTo>
                <a:lnTo>
                  <a:pt x="680059" y="2241943"/>
                </a:lnTo>
                <a:lnTo>
                  <a:pt x="720852" y="2267978"/>
                </a:lnTo>
                <a:lnTo>
                  <a:pt x="762838" y="2292324"/>
                </a:lnTo>
                <a:lnTo>
                  <a:pt x="805967" y="2314918"/>
                </a:lnTo>
                <a:lnTo>
                  <a:pt x="850188" y="2335707"/>
                </a:lnTo>
                <a:lnTo>
                  <a:pt x="895451" y="2354669"/>
                </a:lnTo>
                <a:lnTo>
                  <a:pt x="941717" y="2371725"/>
                </a:lnTo>
                <a:lnTo>
                  <a:pt x="988936" y="2386850"/>
                </a:lnTo>
                <a:lnTo>
                  <a:pt x="1037056" y="2399995"/>
                </a:lnTo>
                <a:lnTo>
                  <a:pt x="1086040" y="2411095"/>
                </a:lnTo>
                <a:lnTo>
                  <a:pt x="1086040" y="2372233"/>
                </a:lnTo>
                <a:close/>
              </a:path>
              <a:path w="2632710" h="2613025">
                <a:moveTo>
                  <a:pt x="1086040" y="201295"/>
                </a:moveTo>
                <a:lnTo>
                  <a:pt x="1037056" y="212458"/>
                </a:lnTo>
                <a:lnTo>
                  <a:pt x="988936" y="225640"/>
                </a:lnTo>
                <a:lnTo>
                  <a:pt x="941717" y="240830"/>
                </a:lnTo>
                <a:lnTo>
                  <a:pt x="895451" y="257962"/>
                </a:lnTo>
                <a:lnTo>
                  <a:pt x="850188" y="276974"/>
                </a:lnTo>
                <a:lnTo>
                  <a:pt x="805967" y="297853"/>
                </a:lnTo>
                <a:lnTo>
                  <a:pt x="762838" y="320522"/>
                </a:lnTo>
                <a:lnTo>
                  <a:pt x="720852" y="344957"/>
                </a:lnTo>
                <a:lnTo>
                  <a:pt x="680059" y="371081"/>
                </a:lnTo>
                <a:lnTo>
                  <a:pt x="640499" y="398881"/>
                </a:lnTo>
                <a:lnTo>
                  <a:pt x="602234" y="428282"/>
                </a:lnTo>
                <a:lnTo>
                  <a:pt x="565289" y="459244"/>
                </a:lnTo>
                <a:lnTo>
                  <a:pt x="529729" y="491731"/>
                </a:lnTo>
                <a:lnTo>
                  <a:pt x="495604" y="525691"/>
                </a:lnTo>
                <a:lnTo>
                  <a:pt x="462953" y="561060"/>
                </a:lnTo>
                <a:lnTo>
                  <a:pt x="431825" y="597814"/>
                </a:lnTo>
                <a:lnTo>
                  <a:pt x="402259" y="635889"/>
                </a:lnTo>
                <a:lnTo>
                  <a:pt x="374332" y="675233"/>
                </a:lnTo>
                <a:lnTo>
                  <a:pt x="348056" y="715822"/>
                </a:lnTo>
                <a:lnTo>
                  <a:pt x="323494" y="757593"/>
                </a:lnTo>
                <a:lnTo>
                  <a:pt x="300710" y="800493"/>
                </a:lnTo>
                <a:lnTo>
                  <a:pt x="279730" y="844486"/>
                </a:lnTo>
                <a:lnTo>
                  <a:pt x="260604" y="889520"/>
                </a:lnTo>
                <a:lnTo>
                  <a:pt x="243382" y="935545"/>
                </a:lnTo>
                <a:lnTo>
                  <a:pt x="228117" y="982522"/>
                </a:lnTo>
                <a:lnTo>
                  <a:pt x="214858" y="1030401"/>
                </a:lnTo>
                <a:lnTo>
                  <a:pt x="203644" y="1079119"/>
                </a:lnTo>
                <a:lnTo>
                  <a:pt x="242887" y="1079119"/>
                </a:lnTo>
                <a:lnTo>
                  <a:pt x="254482" y="1031151"/>
                </a:lnTo>
                <a:lnTo>
                  <a:pt x="268147" y="984034"/>
                </a:lnTo>
                <a:lnTo>
                  <a:pt x="283845" y="937818"/>
                </a:lnTo>
                <a:lnTo>
                  <a:pt x="301498" y="892568"/>
                </a:lnTo>
                <a:lnTo>
                  <a:pt x="321068" y="848321"/>
                </a:lnTo>
                <a:lnTo>
                  <a:pt x="342506" y="805129"/>
                </a:lnTo>
                <a:lnTo>
                  <a:pt x="365760" y="763041"/>
                </a:lnTo>
                <a:lnTo>
                  <a:pt x="390779" y="722122"/>
                </a:lnTo>
                <a:lnTo>
                  <a:pt x="417525" y="682409"/>
                </a:lnTo>
                <a:lnTo>
                  <a:pt x="445922" y="643940"/>
                </a:lnTo>
                <a:lnTo>
                  <a:pt x="475945" y="606780"/>
                </a:lnTo>
                <a:lnTo>
                  <a:pt x="507530" y="570992"/>
                </a:lnTo>
                <a:lnTo>
                  <a:pt x="540639" y="536600"/>
                </a:lnTo>
                <a:lnTo>
                  <a:pt x="575195" y="503669"/>
                </a:lnTo>
                <a:lnTo>
                  <a:pt x="611187" y="472236"/>
                </a:lnTo>
                <a:lnTo>
                  <a:pt x="648525" y="442366"/>
                </a:lnTo>
                <a:lnTo>
                  <a:pt x="687197" y="414096"/>
                </a:lnTo>
                <a:lnTo>
                  <a:pt x="727113" y="387489"/>
                </a:lnTo>
                <a:lnTo>
                  <a:pt x="768261" y="362597"/>
                </a:lnTo>
                <a:lnTo>
                  <a:pt x="810564" y="339458"/>
                </a:lnTo>
                <a:lnTo>
                  <a:pt x="853986" y="318122"/>
                </a:lnTo>
                <a:lnTo>
                  <a:pt x="898474" y="298640"/>
                </a:lnTo>
                <a:lnTo>
                  <a:pt x="943965" y="281063"/>
                </a:lnTo>
                <a:lnTo>
                  <a:pt x="990422" y="265455"/>
                </a:lnTo>
                <a:lnTo>
                  <a:pt x="1037793" y="251841"/>
                </a:lnTo>
                <a:lnTo>
                  <a:pt x="1086040" y="240284"/>
                </a:lnTo>
                <a:lnTo>
                  <a:pt x="1086040" y="201295"/>
                </a:lnTo>
                <a:close/>
              </a:path>
              <a:path w="2632710" h="2613025">
                <a:moveTo>
                  <a:pt x="2038540" y="2397887"/>
                </a:moveTo>
                <a:lnTo>
                  <a:pt x="2005901" y="2365375"/>
                </a:lnTo>
                <a:lnTo>
                  <a:pt x="1963648" y="2391156"/>
                </a:lnTo>
                <a:lnTo>
                  <a:pt x="1920659" y="2415146"/>
                </a:lnTo>
                <a:lnTo>
                  <a:pt x="1876971" y="2437358"/>
                </a:lnTo>
                <a:lnTo>
                  <a:pt x="1832622" y="2457793"/>
                </a:lnTo>
                <a:lnTo>
                  <a:pt x="1787702" y="2476449"/>
                </a:lnTo>
                <a:lnTo>
                  <a:pt x="1742224" y="2493340"/>
                </a:lnTo>
                <a:lnTo>
                  <a:pt x="1696275" y="2508440"/>
                </a:lnTo>
                <a:lnTo>
                  <a:pt x="1649895" y="2521775"/>
                </a:lnTo>
                <a:lnTo>
                  <a:pt x="1603133" y="2533319"/>
                </a:lnTo>
                <a:lnTo>
                  <a:pt x="1556054" y="2543098"/>
                </a:lnTo>
                <a:lnTo>
                  <a:pt x="1508696" y="2551099"/>
                </a:lnTo>
                <a:lnTo>
                  <a:pt x="1461135" y="2557310"/>
                </a:lnTo>
                <a:lnTo>
                  <a:pt x="1413408" y="2561755"/>
                </a:lnTo>
                <a:lnTo>
                  <a:pt x="1365567" y="2564422"/>
                </a:lnTo>
                <a:lnTo>
                  <a:pt x="1317675" y="2565311"/>
                </a:lnTo>
                <a:lnTo>
                  <a:pt x="1269796" y="2564422"/>
                </a:lnTo>
                <a:lnTo>
                  <a:pt x="1221955" y="2561755"/>
                </a:lnTo>
                <a:lnTo>
                  <a:pt x="1174229" y="2557310"/>
                </a:lnTo>
                <a:lnTo>
                  <a:pt x="1126667" y="2551099"/>
                </a:lnTo>
                <a:lnTo>
                  <a:pt x="1079309" y="2543098"/>
                </a:lnTo>
                <a:lnTo>
                  <a:pt x="1032230" y="2533319"/>
                </a:lnTo>
                <a:lnTo>
                  <a:pt x="985469" y="2521775"/>
                </a:lnTo>
                <a:lnTo>
                  <a:pt x="939088" y="2508440"/>
                </a:lnTo>
                <a:lnTo>
                  <a:pt x="893140" y="2493340"/>
                </a:lnTo>
                <a:lnTo>
                  <a:pt x="847661" y="2476449"/>
                </a:lnTo>
                <a:lnTo>
                  <a:pt x="802741" y="2457793"/>
                </a:lnTo>
                <a:lnTo>
                  <a:pt x="758393" y="2437358"/>
                </a:lnTo>
                <a:lnTo>
                  <a:pt x="714705" y="2415146"/>
                </a:lnTo>
                <a:lnTo>
                  <a:pt x="671715" y="2391156"/>
                </a:lnTo>
                <a:lnTo>
                  <a:pt x="629475" y="2365375"/>
                </a:lnTo>
                <a:lnTo>
                  <a:pt x="596836" y="2397887"/>
                </a:lnTo>
                <a:lnTo>
                  <a:pt x="637984" y="2423871"/>
                </a:lnTo>
                <a:lnTo>
                  <a:pt x="679907" y="2448166"/>
                </a:lnTo>
                <a:lnTo>
                  <a:pt x="722515" y="2470785"/>
                </a:lnTo>
                <a:lnTo>
                  <a:pt x="765797" y="2491740"/>
                </a:lnTo>
                <a:lnTo>
                  <a:pt x="809663" y="2511006"/>
                </a:lnTo>
                <a:lnTo>
                  <a:pt x="854087" y="2528608"/>
                </a:lnTo>
                <a:lnTo>
                  <a:pt x="899020" y="2544521"/>
                </a:lnTo>
                <a:lnTo>
                  <a:pt x="944397" y="2558770"/>
                </a:lnTo>
                <a:lnTo>
                  <a:pt x="990180" y="2571343"/>
                </a:lnTo>
                <a:lnTo>
                  <a:pt x="1036307" y="2582227"/>
                </a:lnTo>
                <a:lnTo>
                  <a:pt x="1082751" y="2591447"/>
                </a:lnTo>
                <a:lnTo>
                  <a:pt x="1129436" y="2598991"/>
                </a:lnTo>
                <a:lnTo>
                  <a:pt x="1176324" y="2604859"/>
                </a:lnTo>
                <a:lnTo>
                  <a:pt x="1223352" y="2609050"/>
                </a:lnTo>
                <a:lnTo>
                  <a:pt x="1270495" y="2611564"/>
                </a:lnTo>
                <a:lnTo>
                  <a:pt x="1317688" y="2612402"/>
                </a:lnTo>
                <a:lnTo>
                  <a:pt x="1364869" y="2611564"/>
                </a:lnTo>
                <a:lnTo>
                  <a:pt x="1412011" y="2609050"/>
                </a:lnTo>
                <a:lnTo>
                  <a:pt x="1459039" y="2604859"/>
                </a:lnTo>
                <a:lnTo>
                  <a:pt x="1505927" y="2598991"/>
                </a:lnTo>
                <a:lnTo>
                  <a:pt x="1552613" y="2591447"/>
                </a:lnTo>
                <a:lnTo>
                  <a:pt x="1599057" y="2582227"/>
                </a:lnTo>
                <a:lnTo>
                  <a:pt x="1645183" y="2571343"/>
                </a:lnTo>
                <a:lnTo>
                  <a:pt x="1690966" y="2558770"/>
                </a:lnTo>
                <a:lnTo>
                  <a:pt x="1736344" y="2544521"/>
                </a:lnTo>
                <a:lnTo>
                  <a:pt x="1781276" y="2528608"/>
                </a:lnTo>
                <a:lnTo>
                  <a:pt x="1825701" y="2511006"/>
                </a:lnTo>
                <a:lnTo>
                  <a:pt x="1869567" y="2491740"/>
                </a:lnTo>
                <a:lnTo>
                  <a:pt x="1912848" y="2470785"/>
                </a:lnTo>
                <a:lnTo>
                  <a:pt x="1955457" y="2448166"/>
                </a:lnTo>
                <a:lnTo>
                  <a:pt x="1997379" y="2423871"/>
                </a:lnTo>
                <a:lnTo>
                  <a:pt x="2038540" y="2397887"/>
                </a:lnTo>
                <a:close/>
              </a:path>
              <a:path w="2632710" h="2613025">
                <a:moveTo>
                  <a:pt x="2038540" y="214503"/>
                </a:moveTo>
                <a:lnTo>
                  <a:pt x="1997379" y="188531"/>
                </a:lnTo>
                <a:lnTo>
                  <a:pt x="1955457" y="164236"/>
                </a:lnTo>
                <a:lnTo>
                  <a:pt x="1912848" y="141617"/>
                </a:lnTo>
                <a:lnTo>
                  <a:pt x="1869567" y="120662"/>
                </a:lnTo>
                <a:lnTo>
                  <a:pt x="1825701" y="101396"/>
                </a:lnTo>
                <a:lnTo>
                  <a:pt x="1781276" y="83794"/>
                </a:lnTo>
                <a:lnTo>
                  <a:pt x="1736344" y="67881"/>
                </a:lnTo>
                <a:lnTo>
                  <a:pt x="1690966" y="53632"/>
                </a:lnTo>
                <a:lnTo>
                  <a:pt x="1645183" y="41059"/>
                </a:lnTo>
                <a:lnTo>
                  <a:pt x="1599057" y="30175"/>
                </a:lnTo>
                <a:lnTo>
                  <a:pt x="1552613" y="20955"/>
                </a:lnTo>
                <a:lnTo>
                  <a:pt x="1505927" y="13411"/>
                </a:lnTo>
                <a:lnTo>
                  <a:pt x="1459039" y="7543"/>
                </a:lnTo>
                <a:lnTo>
                  <a:pt x="1412011" y="3352"/>
                </a:lnTo>
                <a:lnTo>
                  <a:pt x="1364869" y="838"/>
                </a:lnTo>
                <a:lnTo>
                  <a:pt x="1317675" y="0"/>
                </a:lnTo>
                <a:lnTo>
                  <a:pt x="1270495" y="838"/>
                </a:lnTo>
                <a:lnTo>
                  <a:pt x="1223352" y="3352"/>
                </a:lnTo>
                <a:lnTo>
                  <a:pt x="1176324" y="7543"/>
                </a:lnTo>
                <a:lnTo>
                  <a:pt x="1129436" y="13411"/>
                </a:lnTo>
                <a:lnTo>
                  <a:pt x="1082751" y="20955"/>
                </a:lnTo>
                <a:lnTo>
                  <a:pt x="1036307" y="30175"/>
                </a:lnTo>
                <a:lnTo>
                  <a:pt x="990180" y="41059"/>
                </a:lnTo>
                <a:lnTo>
                  <a:pt x="944397" y="53632"/>
                </a:lnTo>
                <a:lnTo>
                  <a:pt x="899020" y="67881"/>
                </a:lnTo>
                <a:lnTo>
                  <a:pt x="854087" y="83794"/>
                </a:lnTo>
                <a:lnTo>
                  <a:pt x="809663" y="101396"/>
                </a:lnTo>
                <a:lnTo>
                  <a:pt x="765797" y="120662"/>
                </a:lnTo>
                <a:lnTo>
                  <a:pt x="722515" y="141617"/>
                </a:lnTo>
                <a:lnTo>
                  <a:pt x="679907" y="164236"/>
                </a:lnTo>
                <a:lnTo>
                  <a:pt x="637984" y="188531"/>
                </a:lnTo>
                <a:lnTo>
                  <a:pt x="596836" y="214503"/>
                </a:lnTo>
                <a:lnTo>
                  <a:pt x="629475" y="247015"/>
                </a:lnTo>
                <a:lnTo>
                  <a:pt x="671715" y="221246"/>
                </a:lnTo>
                <a:lnTo>
                  <a:pt x="714705" y="197256"/>
                </a:lnTo>
                <a:lnTo>
                  <a:pt x="758393" y="175044"/>
                </a:lnTo>
                <a:lnTo>
                  <a:pt x="802741" y="154609"/>
                </a:lnTo>
                <a:lnTo>
                  <a:pt x="847661" y="135953"/>
                </a:lnTo>
                <a:lnTo>
                  <a:pt x="893140" y="119062"/>
                </a:lnTo>
                <a:lnTo>
                  <a:pt x="939088" y="103962"/>
                </a:lnTo>
                <a:lnTo>
                  <a:pt x="985469" y="90627"/>
                </a:lnTo>
                <a:lnTo>
                  <a:pt x="1032230" y="79082"/>
                </a:lnTo>
                <a:lnTo>
                  <a:pt x="1079309" y="69303"/>
                </a:lnTo>
                <a:lnTo>
                  <a:pt x="1126667" y="61302"/>
                </a:lnTo>
                <a:lnTo>
                  <a:pt x="1174229" y="55092"/>
                </a:lnTo>
                <a:lnTo>
                  <a:pt x="1221955" y="50647"/>
                </a:lnTo>
                <a:lnTo>
                  <a:pt x="1269796" y="47980"/>
                </a:lnTo>
                <a:lnTo>
                  <a:pt x="1317688" y="47091"/>
                </a:lnTo>
                <a:lnTo>
                  <a:pt x="1365567" y="47980"/>
                </a:lnTo>
                <a:lnTo>
                  <a:pt x="1413408" y="50647"/>
                </a:lnTo>
                <a:lnTo>
                  <a:pt x="1461135" y="55092"/>
                </a:lnTo>
                <a:lnTo>
                  <a:pt x="1508696" y="61302"/>
                </a:lnTo>
                <a:lnTo>
                  <a:pt x="1556054" y="69303"/>
                </a:lnTo>
                <a:lnTo>
                  <a:pt x="1603133" y="79082"/>
                </a:lnTo>
                <a:lnTo>
                  <a:pt x="1649895" y="90627"/>
                </a:lnTo>
                <a:lnTo>
                  <a:pt x="1696275" y="103962"/>
                </a:lnTo>
                <a:lnTo>
                  <a:pt x="1742224" y="119062"/>
                </a:lnTo>
                <a:lnTo>
                  <a:pt x="1787702" y="135953"/>
                </a:lnTo>
                <a:lnTo>
                  <a:pt x="1832622" y="154609"/>
                </a:lnTo>
                <a:lnTo>
                  <a:pt x="1876971" y="175044"/>
                </a:lnTo>
                <a:lnTo>
                  <a:pt x="1920659" y="197256"/>
                </a:lnTo>
                <a:lnTo>
                  <a:pt x="1963648" y="221246"/>
                </a:lnTo>
                <a:lnTo>
                  <a:pt x="2005901" y="247015"/>
                </a:lnTo>
                <a:lnTo>
                  <a:pt x="2038540" y="214503"/>
                </a:lnTo>
                <a:close/>
              </a:path>
              <a:path w="2632710" h="2613025">
                <a:moveTo>
                  <a:pt x="2428684" y="1536319"/>
                </a:moveTo>
                <a:lnTo>
                  <a:pt x="2389568" y="1536319"/>
                </a:lnTo>
                <a:lnTo>
                  <a:pt x="2377960" y="1584134"/>
                </a:lnTo>
                <a:lnTo>
                  <a:pt x="2364308" y="1631099"/>
                </a:lnTo>
                <a:lnTo>
                  <a:pt x="2348623" y="1677162"/>
                </a:lnTo>
                <a:lnTo>
                  <a:pt x="2330996" y="1722259"/>
                </a:lnTo>
                <a:lnTo>
                  <a:pt x="2311450" y="1766354"/>
                </a:lnTo>
                <a:lnTo>
                  <a:pt x="2290038" y="1809394"/>
                </a:lnTo>
                <a:lnTo>
                  <a:pt x="2266810" y="1851342"/>
                </a:lnTo>
                <a:lnTo>
                  <a:pt x="2241829" y="1892122"/>
                </a:lnTo>
                <a:lnTo>
                  <a:pt x="2215134" y="1931708"/>
                </a:lnTo>
                <a:lnTo>
                  <a:pt x="2186775" y="1970036"/>
                </a:lnTo>
                <a:lnTo>
                  <a:pt x="2156803" y="2007069"/>
                </a:lnTo>
                <a:lnTo>
                  <a:pt x="2125268" y="2042744"/>
                </a:lnTo>
                <a:lnTo>
                  <a:pt x="2092223" y="2077008"/>
                </a:lnTo>
                <a:lnTo>
                  <a:pt x="2057717" y="2109825"/>
                </a:lnTo>
                <a:lnTo>
                  <a:pt x="2021801" y="2141143"/>
                </a:lnTo>
                <a:lnTo>
                  <a:pt x="1984514" y="2170912"/>
                </a:lnTo>
                <a:lnTo>
                  <a:pt x="1945919" y="2199081"/>
                </a:lnTo>
                <a:lnTo>
                  <a:pt x="1906066" y="2225586"/>
                </a:lnTo>
                <a:lnTo>
                  <a:pt x="1865007" y="2250402"/>
                </a:lnTo>
                <a:lnTo>
                  <a:pt x="1822767" y="2273452"/>
                </a:lnTo>
                <a:lnTo>
                  <a:pt x="1779435" y="2294712"/>
                </a:lnTo>
                <a:lnTo>
                  <a:pt x="1735035" y="2314117"/>
                </a:lnTo>
                <a:lnTo>
                  <a:pt x="1689620" y="2331631"/>
                </a:lnTo>
                <a:lnTo>
                  <a:pt x="1643240" y="2347176"/>
                </a:lnTo>
                <a:lnTo>
                  <a:pt x="1595958" y="2360739"/>
                </a:lnTo>
                <a:lnTo>
                  <a:pt x="1547812" y="2372233"/>
                </a:lnTo>
                <a:lnTo>
                  <a:pt x="1547812" y="2411095"/>
                </a:lnTo>
                <a:lnTo>
                  <a:pt x="1596694" y="2399995"/>
                </a:lnTo>
                <a:lnTo>
                  <a:pt x="1644738" y="2386850"/>
                </a:lnTo>
                <a:lnTo>
                  <a:pt x="1691881" y="2371725"/>
                </a:lnTo>
                <a:lnTo>
                  <a:pt x="1738071" y="2354669"/>
                </a:lnTo>
                <a:lnTo>
                  <a:pt x="1783257" y="2335707"/>
                </a:lnTo>
                <a:lnTo>
                  <a:pt x="1827403" y="2314918"/>
                </a:lnTo>
                <a:lnTo>
                  <a:pt x="1870456" y="2292324"/>
                </a:lnTo>
                <a:lnTo>
                  <a:pt x="1912378" y="2267978"/>
                </a:lnTo>
                <a:lnTo>
                  <a:pt x="1953107" y="2241943"/>
                </a:lnTo>
                <a:lnTo>
                  <a:pt x="1992591" y="2214245"/>
                </a:lnTo>
                <a:lnTo>
                  <a:pt x="2030806" y="2184933"/>
                </a:lnTo>
                <a:lnTo>
                  <a:pt x="2067687" y="2154072"/>
                </a:lnTo>
                <a:lnTo>
                  <a:pt x="2103183" y="2121700"/>
                </a:lnTo>
                <a:lnTo>
                  <a:pt x="2137257" y="2087867"/>
                </a:lnTo>
                <a:lnTo>
                  <a:pt x="2169858" y="2052612"/>
                </a:lnTo>
                <a:lnTo>
                  <a:pt x="2200935" y="2015998"/>
                </a:lnTo>
                <a:lnTo>
                  <a:pt x="2230437" y="1978050"/>
                </a:lnTo>
                <a:lnTo>
                  <a:pt x="2258326" y="1938832"/>
                </a:lnTo>
                <a:lnTo>
                  <a:pt x="2284552" y="1898383"/>
                </a:lnTo>
                <a:lnTo>
                  <a:pt x="2309063" y="1856752"/>
                </a:lnTo>
                <a:lnTo>
                  <a:pt x="2331821" y="1814004"/>
                </a:lnTo>
                <a:lnTo>
                  <a:pt x="2352764" y="1770151"/>
                </a:lnTo>
                <a:lnTo>
                  <a:pt x="2371852" y="1725282"/>
                </a:lnTo>
                <a:lnTo>
                  <a:pt x="2389035" y="1679409"/>
                </a:lnTo>
                <a:lnTo>
                  <a:pt x="2404262" y="1632597"/>
                </a:lnTo>
                <a:lnTo>
                  <a:pt x="2417495" y="1584883"/>
                </a:lnTo>
                <a:lnTo>
                  <a:pt x="2428684" y="1536319"/>
                </a:lnTo>
                <a:close/>
              </a:path>
              <a:path w="2632710" h="2613025">
                <a:moveTo>
                  <a:pt x="2428684" y="1079119"/>
                </a:moveTo>
                <a:lnTo>
                  <a:pt x="2417495" y="1030401"/>
                </a:lnTo>
                <a:lnTo>
                  <a:pt x="2404262" y="982522"/>
                </a:lnTo>
                <a:lnTo>
                  <a:pt x="2389035" y="935545"/>
                </a:lnTo>
                <a:lnTo>
                  <a:pt x="2371852" y="889520"/>
                </a:lnTo>
                <a:lnTo>
                  <a:pt x="2352764" y="844486"/>
                </a:lnTo>
                <a:lnTo>
                  <a:pt x="2331821" y="800493"/>
                </a:lnTo>
                <a:lnTo>
                  <a:pt x="2309063" y="757593"/>
                </a:lnTo>
                <a:lnTo>
                  <a:pt x="2284552" y="715822"/>
                </a:lnTo>
                <a:lnTo>
                  <a:pt x="2258326" y="675233"/>
                </a:lnTo>
                <a:lnTo>
                  <a:pt x="2230437" y="635889"/>
                </a:lnTo>
                <a:lnTo>
                  <a:pt x="2200935" y="597814"/>
                </a:lnTo>
                <a:lnTo>
                  <a:pt x="2169858" y="561060"/>
                </a:lnTo>
                <a:lnTo>
                  <a:pt x="2137257" y="525691"/>
                </a:lnTo>
                <a:lnTo>
                  <a:pt x="2103183" y="491731"/>
                </a:lnTo>
                <a:lnTo>
                  <a:pt x="2067687" y="459244"/>
                </a:lnTo>
                <a:lnTo>
                  <a:pt x="2030806" y="428282"/>
                </a:lnTo>
                <a:lnTo>
                  <a:pt x="1992591" y="398881"/>
                </a:lnTo>
                <a:lnTo>
                  <a:pt x="1953107" y="371081"/>
                </a:lnTo>
                <a:lnTo>
                  <a:pt x="1912378" y="344957"/>
                </a:lnTo>
                <a:lnTo>
                  <a:pt x="1870456" y="320522"/>
                </a:lnTo>
                <a:lnTo>
                  <a:pt x="1827403" y="297853"/>
                </a:lnTo>
                <a:lnTo>
                  <a:pt x="1783257" y="276974"/>
                </a:lnTo>
                <a:lnTo>
                  <a:pt x="1738071" y="257962"/>
                </a:lnTo>
                <a:lnTo>
                  <a:pt x="1691881" y="240830"/>
                </a:lnTo>
                <a:lnTo>
                  <a:pt x="1644738" y="225640"/>
                </a:lnTo>
                <a:lnTo>
                  <a:pt x="1596694" y="212458"/>
                </a:lnTo>
                <a:lnTo>
                  <a:pt x="1547812" y="201295"/>
                </a:lnTo>
                <a:lnTo>
                  <a:pt x="1547812" y="240284"/>
                </a:lnTo>
                <a:lnTo>
                  <a:pt x="1595958" y="251841"/>
                </a:lnTo>
                <a:lnTo>
                  <a:pt x="1643240" y="265455"/>
                </a:lnTo>
                <a:lnTo>
                  <a:pt x="1689620" y="281063"/>
                </a:lnTo>
                <a:lnTo>
                  <a:pt x="1735035" y="298640"/>
                </a:lnTo>
                <a:lnTo>
                  <a:pt x="1779435" y="318122"/>
                </a:lnTo>
                <a:lnTo>
                  <a:pt x="1822767" y="339458"/>
                </a:lnTo>
                <a:lnTo>
                  <a:pt x="1865007" y="362597"/>
                </a:lnTo>
                <a:lnTo>
                  <a:pt x="1906066" y="387489"/>
                </a:lnTo>
                <a:lnTo>
                  <a:pt x="1945919" y="414096"/>
                </a:lnTo>
                <a:lnTo>
                  <a:pt x="1984514" y="442366"/>
                </a:lnTo>
                <a:lnTo>
                  <a:pt x="2021801" y="472236"/>
                </a:lnTo>
                <a:lnTo>
                  <a:pt x="2057717" y="503669"/>
                </a:lnTo>
                <a:lnTo>
                  <a:pt x="2092223" y="536600"/>
                </a:lnTo>
                <a:lnTo>
                  <a:pt x="2125268" y="570992"/>
                </a:lnTo>
                <a:lnTo>
                  <a:pt x="2156803" y="606780"/>
                </a:lnTo>
                <a:lnTo>
                  <a:pt x="2186775" y="643940"/>
                </a:lnTo>
                <a:lnTo>
                  <a:pt x="2215134" y="682409"/>
                </a:lnTo>
                <a:lnTo>
                  <a:pt x="2241829" y="722122"/>
                </a:lnTo>
                <a:lnTo>
                  <a:pt x="2266810" y="763041"/>
                </a:lnTo>
                <a:lnTo>
                  <a:pt x="2290038" y="805129"/>
                </a:lnTo>
                <a:lnTo>
                  <a:pt x="2311450" y="848321"/>
                </a:lnTo>
                <a:lnTo>
                  <a:pt x="2330996" y="892568"/>
                </a:lnTo>
                <a:lnTo>
                  <a:pt x="2348623" y="937818"/>
                </a:lnTo>
                <a:lnTo>
                  <a:pt x="2364308" y="984034"/>
                </a:lnTo>
                <a:lnTo>
                  <a:pt x="2377960" y="1031151"/>
                </a:lnTo>
                <a:lnTo>
                  <a:pt x="2389568" y="1079119"/>
                </a:lnTo>
                <a:lnTo>
                  <a:pt x="2428684" y="1079119"/>
                </a:lnTo>
                <a:close/>
              </a:path>
              <a:path w="2632710" h="2613025">
                <a:moveTo>
                  <a:pt x="2632316" y="1306195"/>
                </a:moveTo>
                <a:lnTo>
                  <a:pt x="2631478" y="1259408"/>
                </a:lnTo>
                <a:lnTo>
                  <a:pt x="2628938" y="1212672"/>
                </a:lnTo>
                <a:lnTo>
                  <a:pt x="2624709" y="1166037"/>
                </a:lnTo>
                <a:lnTo>
                  <a:pt x="2618790" y="1119543"/>
                </a:lnTo>
                <a:lnTo>
                  <a:pt x="2611170" y="1073251"/>
                </a:lnTo>
                <a:lnTo>
                  <a:pt x="2601861" y="1027214"/>
                </a:lnTo>
                <a:lnTo>
                  <a:pt x="2590863" y="981468"/>
                </a:lnTo>
                <a:lnTo>
                  <a:pt x="2578176" y="936066"/>
                </a:lnTo>
                <a:lnTo>
                  <a:pt x="2563787" y="891070"/>
                </a:lnTo>
                <a:lnTo>
                  <a:pt x="2547709" y="846531"/>
                </a:lnTo>
                <a:lnTo>
                  <a:pt x="2529941" y="802474"/>
                </a:lnTo>
                <a:lnTo>
                  <a:pt x="2510485" y="758977"/>
                </a:lnTo>
                <a:lnTo>
                  <a:pt x="2489339" y="716076"/>
                </a:lnTo>
                <a:lnTo>
                  <a:pt x="2466492" y="673811"/>
                </a:lnTo>
                <a:lnTo>
                  <a:pt x="2441956" y="632256"/>
                </a:lnTo>
                <a:lnTo>
                  <a:pt x="2415730" y="591439"/>
                </a:lnTo>
                <a:lnTo>
                  <a:pt x="2382964" y="623824"/>
                </a:lnTo>
                <a:lnTo>
                  <a:pt x="2408974" y="665708"/>
                </a:lnTo>
                <a:lnTo>
                  <a:pt x="2433193" y="708342"/>
                </a:lnTo>
                <a:lnTo>
                  <a:pt x="2455621" y="751662"/>
                </a:lnTo>
                <a:lnTo>
                  <a:pt x="2476246" y="795629"/>
                </a:lnTo>
                <a:lnTo>
                  <a:pt x="2495092" y="840168"/>
                </a:lnTo>
                <a:lnTo>
                  <a:pt x="2512136" y="885253"/>
                </a:lnTo>
                <a:lnTo>
                  <a:pt x="2527376" y="930821"/>
                </a:lnTo>
                <a:lnTo>
                  <a:pt x="2540838" y="976807"/>
                </a:lnTo>
                <a:lnTo>
                  <a:pt x="2552496" y="1023175"/>
                </a:lnTo>
                <a:lnTo>
                  <a:pt x="2562364" y="1069848"/>
                </a:lnTo>
                <a:lnTo>
                  <a:pt x="2570442" y="1116799"/>
                </a:lnTo>
                <a:lnTo>
                  <a:pt x="2576715" y="1163967"/>
                </a:lnTo>
                <a:lnTo>
                  <a:pt x="2581198" y="1211287"/>
                </a:lnTo>
                <a:lnTo>
                  <a:pt x="2583891" y="1258722"/>
                </a:lnTo>
                <a:lnTo>
                  <a:pt x="2584793" y="1306195"/>
                </a:lnTo>
                <a:lnTo>
                  <a:pt x="2583891" y="1353680"/>
                </a:lnTo>
                <a:lnTo>
                  <a:pt x="2581198" y="1401114"/>
                </a:lnTo>
                <a:lnTo>
                  <a:pt x="2576715" y="1448435"/>
                </a:lnTo>
                <a:lnTo>
                  <a:pt x="2570442" y="1495602"/>
                </a:lnTo>
                <a:lnTo>
                  <a:pt x="2562364" y="1542542"/>
                </a:lnTo>
                <a:lnTo>
                  <a:pt x="2552496" y="1589227"/>
                </a:lnTo>
                <a:lnTo>
                  <a:pt x="2540838" y="1635594"/>
                </a:lnTo>
                <a:lnTo>
                  <a:pt x="2527376" y="1681581"/>
                </a:lnTo>
                <a:lnTo>
                  <a:pt x="2512136" y="1727149"/>
                </a:lnTo>
                <a:lnTo>
                  <a:pt x="2495092" y="1772221"/>
                </a:lnTo>
                <a:lnTo>
                  <a:pt x="2476246" y="1816773"/>
                </a:lnTo>
                <a:lnTo>
                  <a:pt x="2455621" y="1860740"/>
                </a:lnTo>
                <a:lnTo>
                  <a:pt x="2433193" y="1904060"/>
                </a:lnTo>
                <a:lnTo>
                  <a:pt x="2408974" y="1946694"/>
                </a:lnTo>
                <a:lnTo>
                  <a:pt x="2382964" y="1988566"/>
                </a:lnTo>
                <a:lnTo>
                  <a:pt x="2415730" y="2020951"/>
                </a:lnTo>
                <a:lnTo>
                  <a:pt x="2441956" y="1980145"/>
                </a:lnTo>
                <a:lnTo>
                  <a:pt x="2466492" y="1938591"/>
                </a:lnTo>
                <a:lnTo>
                  <a:pt x="2489339" y="1896325"/>
                </a:lnTo>
                <a:lnTo>
                  <a:pt x="2510485" y="1853425"/>
                </a:lnTo>
                <a:lnTo>
                  <a:pt x="2529941" y="1809927"/>
                </a:lnTo>
                <a:lnTo>
                  <a:pt x="2547709" y="1765871"/>
                </a:lnTo>
                <a:lnTo>
                  <a:pt x="2563787" y="1721332"/>
                </a:lnTo>
                <a:lnTo>
                  <a:pt x="2578176" y="1676336"/>
                </a:lnTo>
                <a:lnTo>
                  <a:pt x="2590863" y="1630934"/>
                </a:lnTo>
                <a:lnTo>
                  <a:pt x="2601861" y="1585188"/>
                </a:lnTo>
                <a:lnTo>
                  <a:pt x="2611170" y="1539151"/>
                </a:lnTo>
                <a:lnTo>
                  <a:pt x="2618790" y="1492859"/>
                </a:lnTo>
                <a:lnTo>
                  <a:pt x="2624709" y="1446364"/>
                </a:lnTo>
                <a:lnTo>
                  <a:pt x="2628938" y="1399730"/>
                </a:lnTo>
                <a:lnTo>
                  <a:pt x="2631478" y="1352994"/>
                </a:lnTo>
                <a:lnTo>
                  <a:pt x="2632316" y="130619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8770" y="4925085"/>
            <a:ext cx="139192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14100"/>
              </a:lnSpc>
              <a:spcBef>
                <a:spcPts val="100"/>
              </a:spcBef>
            </a:pP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Read</a:t>
            </a:r>
            <a:r>
              <a:rPr sz="22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404040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pcap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12496" y="3968368"/>
            <a:ext cx="2631440" cy="2613025"/>
          </a:xfrm>
          <a:custGeom>
            <a:avLst/>
            <a:gdLst/>
            <a:ahLst/>
            <a:cxnLst/>
            <a:rect l="l" t="t" r="r" b="b"/>
            <a:pathLst>
              <a:path w="2631440" h="2613025">
                <a:moveTo>
                  <a:pt x="248196" y="623824"/>
                </a:moveTo>
                <a:lnTo>
                  <a:pt x="215557" y="591439"/>
                </a:lnTo>
                <a:lnTo>
                  <a:pt x="189445" y="632256"/>
                </a:lnTo>
                <a:lnTo>
                  <a:pt x="165036" y="673811"/>
                </a:lnTo>
                <a:lnTo>
                  <a:pt x="142303" y="716076"/>
                </a:lnTo>
                <a:lnTo>
                  <a:pt x="121246" y="758977"/>
                </a:lnTo>
                <a:lnTo>
                  <a:pt x="101879" y="802474"/>
                </a:lnTo>
                <a:lnTo>
                  <a:pt x="84201" y="846531"/>
                </a:lnTo>
                <a:lnTo>
                  <a:pt x="68199" y="891070"/>
                </a:lnTo>
                <a:lnTo>
                  <a:pt x="53886" y="936066"/>
                </a:lnTo>
                <a:lnTo>
                  <a:pt x="41262" y="981468"/>
                </a:lnTo>
                <a:lnTo>
                  <a:pt x="30314" y="1027214"/>
                </a:lnTo>
                <a:lnTo>
                  <a:pt x="21043" y="1073251"/>
                </a:lnTo>
                <a:lnTo>
                  <a:pt x="13474" y="1119543"/>
                </a:lnTo>
                <a:lnTo>
                  <a:pt x="7581" y="1166037"/>
                </a:lnTo>
                <a:lnTo>
                  <a:pt x="3365" y="1212672"/>
                </a:lnTo>
                <a:lnTo>
                  <a:pt x="838" y="1259408"/>
                </a:lnTo>
                <a:lnTo>
                  <a:pt x="0" y="1306207"/>
                </a:lnTo>
                <a:lnTo>
                  <a:pt x="838" y="1352994"/>
                </a:lnTo>
                <a:lnTo>
                  <a:pt x="3365" y="1399730"/>
                </a:lnTo>
                <a:lnTo>
                  <a:pt x="7581" y="1446364"/>
                </a:lnTo>
                <a:lnTo>
                  <a:pt x="13474" y="1492859"/>
                </a:lnTo>
                <a:lnTo>
                  <a:pt x="21043" y="1539151"/>
                </a:lnTo>
                <a:lnTo>
                  <a:pt x="30314" y="1585188"/>
                </a:lnTo>
                <a:lnTo>
                  <a:pt x="41262" y="1630934"/>
                </a:lnTo>
                <a:lnTo>
                  <a:pt x="53886" y="1676336"/>
                </a:lnTo>
                <a:lnTo>
                  <a:pt x="68199" y="1721332"/>
                </a:lnTo>
                <a:lnTo>
                  <a:pt x="84201" y="1765871"/>
                </a:lnTo>
                <a:lnTo>
                  <a:pt x="101879" y="1809927"/>
                </a:lnTo>
                <a:lnTo>
                  <a:pt x="121246" y="1853425"/>
                </a:lnTo>
                <a:lnTo>
                  <a:pt x="142303" y="1896325"/>
                </a:lnTo>
                <a:lnTo>
                  <a:pt x="165036" y="1938591"/>
                </a:lnTo>
                <a:lnTo>
                  <a:pt x="189445" y="1980145"/>
                </a:lnTo>
                <a:lnTo>
                  <a:pt x="215557" y="2020951"/>
                </a:lnTo>
                <a:lnTo>
                  <a:pt x="248196" y="1988566"/>
                </a:lnTo>
                <a:lnTo>
                  <a:pt x="222300" y="1946694"/>
                </a:lnTo>
                <a:lnTo>
                  <a:pt x="198196" y="1904060"/>
                </a:lnTo>
                <a:lnTo>
                  <a:pt x="175869" y="1860740"/>
                </a:lnTo>
                <a:lnTo>
                  <a:pt x="155333" y="1816773"/>
                </a:lnTo>
                <a:lnTo>
                  <a:pt x="136588" y="1772234"/>
                </a:lnTo>
                <a:lnTo>
                  <a:pt x="119621" y="1727149"/>
                </a:lnTo>
                <a:lnTo>
                  <a:pt x="104444" y="1681581"/>
                </a:lnTo>
                <a:lnTo>
                  <a:pt x="91059" y="1635594"/>
                </a:lnTo>
                <a:lnTo>
                  <a:pt x="79451" y="1589227"/>
                </a:lnTo>
                <a:lnTo>
                  <a:pt x="69634" y="1542554"/>
                </a:lnTo>
                <a:lnTo>
                  <a:pt x="61595" y="1495602"/>
                </a:lnTo>
                <a:lnTo>
                  <a:pt x="55346" y="1448435"/>
                </a:lnTo>
                <a:lnTo>
                  <a:pt x="50876" y="1401114"/>
                </a:lnTo>
                <a:lnTo>
                  <a:pt x="48196" y="1353680"/>
                </a:lnTo>
                <a:lnTo>
                  <a:pt x="47307" y="1306207"/>
                </a:lnTo>
                <a:lnTo>
                  <a:pt x="48196" y="1258722"/>
                </a:lnTo>
                <a:lnTo>
                  <a:pt x="50876" y="1211287"/>
                </a:lnTo>
                <a:lnTo>
                  <a:pt x="55346" y="1163967"/>
                </a:lnTo>
                <a:lnTo>
                  <a:pt x="61595" y="1116799"/>
                </a:lnTo>
                <a:lnTo>
                  <a:pt x="69634" y="1069860"/>
                </a:lnTo>
                <a:lnTo>
                  <a:pt x="79451" y="1023175"/>
                </a:lnTo>
                <a:lnTo>
                  <a:pt x="91059" y="976807"/>
                </a:lnTo>
                <a:lnTo>
                  <a:pt x="104444" y="930821"/>
                </a:lnTo>
                <a:lnTo>
                  <a:pt x="119621" y="885253"/>
                </a:lnTo>
                <a:lnTo>
                  <a:pt x="136588" y="840181"/>
                </a:lnTo>
                <a:lnTo>
                  <a:pt x="155333" y="795629"/>
                </a:lnTo>
                <a:lnTo>
                  <a:pt x="175869" y="751662"/>
                </a:lnTo>
                <a:lnTo>
                  <a:pt x="198196" y="708342"/>
                </a:lnTo>
                <a:lnTo>
                  <a:pt x="222300" y="665708"/>
                </a:lnTo>
                <a:lnTo>
                  <a:pt x="248196" y="623824"/>
                </a:lnTo>
                <a:close/>
              </a:path>
              <a:path w="2631440" h="2613025">
                <a:moveTo>
                  <a:pt x="1084872" y="2372233"/>
                </a:moveTo>
                <a:lnTo>
                  <a:pt x="1036624" y="2360739"/>
                </a:lnTo>
                <a:lnTo>
                  <a:pt x="989253" y="2347176"/>
                </a:lnTo>
                <a:lnTo>
                  <a:pt x="942797" y="2331631"/>
                </a:lnTo>
                <a:lnTo>
                  <a:pt x="897305" y="2314117"/>
                </a:lnTo>
                <a:lnTo>
                  <a:pt x="852817" y="2294712"/>
                </a:lnTo>
                <a:lnTo>
                  <a:pt x="809396" y="2273452"/>
                </a:lnTo>
                <a:lnTo>
                  <a:pt x="767092" y="2250402"/>
                </a:lnTo>
                <a:lnTo>
                  <a:pt x="725944" y="2225586"/>
                </a:lnTo>
                <a:lnTo>
                  <a:pt x="686028" y="2199081"/>
                </a:lnTo>
                <a:lnTo>
                  <a:pt x="647357" y="2170912"/>
                </a:lnTo>
                <a:lnTo>
                  <a:pt x="610019" y="2141143"/>
                </a:lnTo>
                <a:lnTo>
                  <a:pt x="574027" y="2109825"/>
                </a:lnTo>
                <a:lnTo>
                  <a:pt x="539470" y="2077008"/>
                </a:lnTo>
                <a:lnTo>
                  <a:pt x="506361" y="2042744"/>
                </a:lnTo>
                <a:lnTo>
                  <a:pt x="474776" y="2007069"/>
                </a:lnTo>
                <a:lnTo>
                  <a:pt x="444754" y="1970036"/>
                </a:lnTo>
                <a:lnTo>
                  <a:pt x="416356" y="1931708"/>
                </a:lnTo>
                <a:lnTo>
                  <a:pt x="389610" y="1892122"/>
                </a:lnTo>
                <a:lnTo>
                  <a:pt x="364591" y="1851342"/>
                </a:lnTo>
                <a:lnTo>
                  <a:pt x="341337" y="1809394"/>
                </a:lnTo>
                <a:lnTo>
                  <a:pt x="319900" y="1766354"/>
                </a:lnTo>
                <a:lnTo>
                  <a:pt x="300329" y="1722259"/>
                </a:lnTo>
                <a:lnTo>
                  <a:pt x="282676" y="1677162"/>
                </a:lnTo>
                <a:lnTo>
                  <a:pt x="266979" y="1631099"/>
                </a:lnTo>
                <a:lnTo>
                  <a:pt x="253314" y="1584134"/>
                </a:lnTo>
                <a:lnTo>
                  <a:pt x="241719" y="1536319"/>
                </a:lnTo>
                <a:lnTo>
                  <a:pt x="202476" y="1536319"/>
                </a:lnTo>
                <a:lnTo>
                  <a:pt x="213690" y="1584883"/>
                </a:lnTo>
                <a:lnTo>
                  <a:pt x="226949" y="1632597"/>
                </a:lnTo>
                <a:lnTo>
                  <a:pt x="242214" y="1679409"/>
                </a:lnTo>
                <a:lnTo>
                  <a:pt x="259435" y="1725282"/>
                </a:lnTo>
                <a:lnTo>
                  <a:pt x="278561" y="1770151"/>
                </a:lnTo>
                <a:lnTo>
                  <a:pt x="299542" y="1814004"/>
                </a:lnTo>
                <a:lnTo>
                  <a:pt x="322326" y="1856752"/>
                </a:lnTo>
                <a:lnTo>
                  <a:pt x="346887" y="1898383"/>
                </a:lnTo>
                <a:lnTo>
                  <a:pt x="373164" y="1938832"/>
                </a:lnTo>
                <a:lnTo>
                  <a:pt x="401091" y="1978050"/>
                </a:lnTo>
                <a:lnTo>
                  <a:pt x="430657" y="2015998"/>
                </a:lnTo>
                <a:lnTo>
                  <a:pt x="461784" y="2052612"/>
                </a:lnTo>
                <a:lnTo>
                  <a:pt x="494436" y="2087867"/>
                </a:lnTo>
                <a:lnTo>
                  <a:pt x="528561" y="2121700"/>
                </a:lnTo>
                <a:lnTo>
                  <a:pt x="564121" y="2154072"/>
                </a:lnTo>
                <a:lnTo>
                  <a:pt x="601065" y="2184933"/>
                </a:lnTo>
                <a:lnTo>
                  <a:pt x="639330" y="2214245"/>
                </a:lnTo>
                <a:lnTo>
                  <a:pt x="678891" y="2241943"/>
                </a:lnTo>
                <a:lnTo>
                  <a:pt x="719683" y="2267978"/>
                </a:lnTo>
                <a:lnTo>
                  <a:pt x="761669" y="2292324"/>
                </a:lnTo>
                <a:lnTo>
                  <a:pt x="804799" y="2314918"/>
                </a:lnTo>
                <a:lnTo>
                  <a:pt x="849020" y="2335707"/>
                </a:lnTo>
                <a:lnTo>
                  <a:pt x="894283" y="2354669"/>
                </a:lnTo>
                <a:lnTo>
                  <a:pt x="940549" y="2371725"/>
                </a:lnTo>
                <a:lnTo>
                  <a:pt x="987767" y="2386850"/>
                </a:lnTo>
                <a:lnTo>
                  <a:pt x="1035888" y="2399995"/>
                </a:lnTo>
                <a:lnTo>
                  <a:pt x="1084872" y="2411095"/>
                </a:lnTo>
                <a:lnTo>
                  <a:pt x="1084872" y="2372233"/>
                </a:lnTo>
                <a:close/>
              </a:path>
              <a:path w="2631440" h="2613025">
                <a:moveTo>
                  <a:pt x="1084872" y="201295"/>
                </a:moveTo>
                <a:lnTo>
                  <a:pt x="1035888" y="212458"/>
                </a:lnTo>
                <a:lnTo>
                  <a:pt x="987767" y="225640"/>
                </a:lnTo>
                <a:lnTo>
                  <a:pt x="940549" y="240830"/>
                </a:lnTo>
                <a:lnTo>
                  <a:pt x="894283" y="257962"/>
                </a:lnTo>
                <a:lnTo>
                  <a:pt x="849020" y="276974"/>
                </a:lnTo>
                <a:lnTo>
                  <a:pt x="804799" y="297853"/>
                </a:lnTo>
                <a:lnTo>
                  <a:pt x="761669" y="320522"/>
                </a:lnTo>
                <a:lnTo>
                  <a:pt x="719683" y="344957"/>
                </a:lnTo>
                <a:lnTo>
                  <a:pt x="678891" y="371081"/>
                </a:lnTo>
                <a:lnTo>
                  <a:pt x="639330" y="398881"/>
                </a:lnTo>
                <a:lnTo>
                  <a:pt x="601065" y="428282"/>
                </a:lnTo>
                <a:lnTo>
                  <a:pt x="564121" y="459244"/>
                </a:lnTo>
                <a:lnTo>
                  <a:pt x="528561" y="491731"/>
                </a:lnTo>
                <a:lnTo>
                  <a:pt x="494436" y="525691"/>
                </a:lnTo>
                <a:lnTo>
                  <a:pt x="461784" y="561060"/>
                </a:lnTo>
                <a:lnTo>
                  <a:pt x="430657" y="597814"/>
                </a:lnTo>
                <a:lnTo>
                  <a:pt x="401091" y="635889"/>
                </a:lnTo>
                <a:lnTo>
                  <a:pt x="373164" y="675233"/>
                </a:lnTo>
                <a:lnTo>
                  <a:pt x="346887" y="715822"/>
                </a:lnTo>
                <a:lnTo>
                  <a:pt x="322326" y="757593"/>
                </a:lnTo>
                <a:lnTo>
                  <a:pt x="299542" y="800493"/>
                </a:lnTo>
                <a:lnTo>
                  <a:pt x="278561" y="844486"/>
                </a:lnTo>
                <a:lnTo>
                  <a:pt x="259435" y="889520"/>
                </a:lnTo>
                <a:lnTo>
                  <a:pt x="242214" y="935545"/>
                </a:lnTo>
                <a:lnTo>
                  <a:pt x="226949" y="982522"/>
                </a:lnTo>
                <a:lnTo>
                  <a:pt x="213690" y="1030401"/>
                </a:lnTo>
                <a:lnTo>
                  <a:pt x="202476" y="1079119"/>
                </a:lnTo>
                <a:lnTo>
                  <a:pt x="241719" y="1079119"/>
                </a:lnTo>
                <a:lnTo>
                  <a:pt x="253314" y="1031151"/>
                </a:lnTo>
                <a:lnTo>
                  <a:pt x="266979" y="984034"/>
                </a:lnTo>
                <a:lnTo>
                  <a:pt x="282676" y="937818"/>
                </a:lnTo>
                <a:lnTo>
                  <a:pt x="300329" y="892568"/>
                </a:lnTo>
                <a:lnTo>
                  <a:pt x="319900" y="848321"/>
                </a:lnTo>
                <a:lnTo>
                  <a:pt x="341337" y="805129"/>
                </a:lnTo>
                <a:lnTo>
                  <a:pt x="364591" y="763041"/>
                </a:lnTo>
                <a:lnTo>
                  <a:pt x="389610" y="722122"/>
                </a:lnTo>
                <a:lnTo>
                  <a:pt x="416356" y="682409"/>
                </a:lnTo>
                <a:lnTo>
                  <a:pt x="444754" y="643940"/>
                </a:lnTo>
                <a:lnTo>
                  <a:pt x="474776" y="606780"/>
                </a:lnTo>
                <a:lnTo>
                  <a:pt x="506361" y="570992"/>
                </a:lnTo>
                <a:lnTo>
                  <a:pt x="539470" y="536600"/>
                </a:lnTo>
                <a:lnTo>
                  <a:pt x="574027" y="503669"/>
                </a:lnTo>
                <a:lnTo>
                  <a:pt x="610019" y="472236"/>
                </a:lnTo>
                <a:lnTo>
                  <a:pt x="647357" y="442366"/>
                </a:lnTo>
                <a:lnTo>
                  <a:pt x="686028" y="414096"/>
                </a:lnTo>
                <a:lnTo>
                  <a:pt x="725944" y="387489"/>
                </a:lnTo>
                <a:lnTo>
                  <a:pt x="767092" y="362597"/>
                </a:lnTo>
                <a:lnTo>
                  <a:pt x="809396" y="339458"/>
                </a:lnTo>
                <a:lnTo>
                  <a:pt x="852817" y="318122"/>
                </a:lnTo>
                <a:lnTo>
                  <a:pt x="897305" y="298640"/>
                </a:lnTo>
                <a:lnTo>
                  <a:pt x="942797" y="281063"/>
                </a:lnTo>
                <a:lnTo>
                  <a:pt x="989253" y="265455"/>
                </a:lnTo>
                <a:lnTo>
                  <a:pt x="1036624" y="251841"/>
                </a:lnTo>
                <a:lnTo>
                  <a:pt x="1084872" y="240284"/>
                </a:lnTo>
                <a:lnTo>
                  <a:pt x="1084872" y="201295"/>
                </a:lnTo>
                <a:close/>
              </a:path>
              <a:path w="2631440" h="2613025">
                <a:moveTo>
                  <a:pt x="2037372" y="2397887"/>
                </a:moveTo>
                <a:lnTo>
                  <a:pt x="2004733" y="2365375"/>
                </a:lnTo>
                <a:lnTo>
                  <a:pt x="1962480" y="2391156"/>
                </a:lnTo>
                <a:lnTo>
                  <a:pt x="1919490" y="2415146"/>
                </a:lnTo>
                <a:lnTo>
                  <a:pt x="1875802" y="2437358"/>
                </a:lnTo>
                <a:lnTo>
                  <a:pt x="1831454" y="2457793"/>
                </a:lnTo>
                <a:lnTo>
                  <a:pt x="1786534" y="2476449"/>
                </a:lnTo>
                <a:lnTo>
                  <a:pt x="1741055" y="2493340"/>
                </a:lnTo>
                <a:lnTo>
                  <a:pt x="1695107" y="2508440"/>
                </a:lnTo>
                <a:lnTo>
                  <a:pt x="1648726" y="2521775"/>
                </a:lnTo>
                <a:lnTo>
                  <a:pt x="1601965" y="2533319"/>
                </a:lnTo>
                <a:lnTo>
                  <a:pt x="1554886" y="2543098"/>
                </a:lnTo>
                <a:lnTo>
                  <a:pt x="1507528" y="2551099"/>
                </a:lnTo>
                <a:lnTo>
                  <a:pt x="1459966" y="2557310"/>
                </a:lnTo>
                <a:lnTo>
                  <a:pt x="1412240" y="2561755"/>
                </a:lnTo>
                <a:lnTo>
                  <a:pt x="1364399" y="2564422"/>
                </a:lnTo>
                <a:lnTo>
                  <a:pt x="1316520" y="2565311"/>
                </a:lnTo>
                <a:lnTo>
                  <a:pt x="1268628" y="2564422"/>
                </a:lnTo>
                <a:lnTo>
                  <a:pt x="1220787" y="2561755"/>
                </a:lnTo>
                <a:lnTo>
                  <a:pt x="1173060" y="2557310"/>
                </a:lnTo>
                <a:lnTo>
                  <a:pt x="1125499" y="2551099"/>
                </a:lnTo>
                <a:lnTo>
                  <a:pt x="1078141" y="2543098"/>
                </a:lnTo>
                <a:lnTo>
                  <a:pt x="1031062" y="2533319"/>
                </a:lnTo>
                <a:lnTo>
                  <a:pt x="984300" y="2521775"/>
                </a:lnTo>
                <a:lnTo>
                  <a:pt x="937920" y="2508440"/>
                </a:lnTo>
                <a:lnTo>
                  <a:pt x="891971" y="2493340"/>
                </a:lnTo>
                <a:lnTo>
                  <a:pt x="846493" y="2476449"/>
                </a:lnTo>
                <a:lnTo>
                  <a:pt x="801573" y="2457793"/>
                </a:lnTo>
                <a:lnTo>
                  <a:pt x="757224" y="2437358"/>
                </a:lnTo>
                <a:lnTo>
                  <a:pt x="713536" y="2415146"/>
                </a:lnTo>
                <a:lnTo>
                  <a:pt x="670547" y="2391156"/>
                </a:lnTo>
                <a:lnTo>
                  <a:pt x="628307" y="2365375"/>
                </a:lnTo>
                <a:lnTo>
                  <a:pt x="595668" y="2397887"/>
                </a:lnTo>
                <a:lnTo>
                  <a:pt x="636816" y="2423871"/>
                </a:lnTo>
                <a:lnTo>
                  <a:pt x="678738" y="2448166"/>
                </a:lnTo>
                <a:lnTo>
                  <a:pt x="721347" y="2470785"/>
                </a:lnTo>
                <a:lnTo>
                  <a:pt x="764628" y="2491740"/>
                </a:lnTo>
                <a:lnTo>
                  <a:pt x="808494" y="2511006"/>
                </a:lnTo>
                <a:lnTo>
                  <a:pt x="852919" y="2528608"/>
                </a:lnTo>
                <a:lnTo>
                  <a:pt x="897851" y="2544521"/>
                </a:lnTo>
                <a:lnTo>
                  <a:pt x="943229" y="2558770"/>
                </a:lnTo>
                <a:lnTo>
                  <a:pt x="989012" y="2571343"/>
                </a:lnTo>
                <a:lnTo>
                  <a:pt x="1035138" y="2582227"/>
                </a:lnTo>
                <a:lnTo>
                  <a:pt x="1081582" y="2591447"/>
                </a:lnTo>
                <a:lnTo>
                  <a:pt x="1128268" y="2598991"/>
                </a:lnTo>
                <a:lnTo>
                  <a:pt x="1175156" y="2604859"/>
                </a:lnTo>
                <a:lnTo>
                  <a:pt x="1222184" y="2609050"/>
                </a:lnTo>
                <a:lnTo>
                  <a:pt x="1269326" y="2611564"/>
                </a:lnTo>
                <a:lnTo>
                  <a:pt x="1316507" y="2612402"/>
                </a:lnTo>
                <a:lnTo>
                  <a:pt x="1363700" y="2611564"/>
                </a:lnTo>
                <a:lnTo>
                  <a:pt x="1410843" y="2609050"/>
                </a:lnTo>
                <a:lnTo>
                  <a:pt x="1457871" y="2604859"/>
                </a:lnTo>
                <a:lnTo>
                  <a:pt x="1504759" y="2598991"/>
                </a:lnTo>
                <a:lnTo>
                  <a:pt x="1551444" y="2591447"/>
                </a:lnTo>
                <a:lnTo>
                  <a:pt x="1597888" y="2582227"/>
                </a:lnTo>
                <a:lnTo>
                  <a:pt x="1644015" y="2571343"/>
                </a:lnTo>
                <a:lnTo>
                  <a:pt x="1689798" y="2558770"/>
                </a:lnTo>
                <a:lnTo>
                  <a:pt x="1735175" y="2544521"/>
                </a:lnTo>
                <a:lnTo>
                  <a:pt x="1780108" y="2528608"/>
                </a:lnTo>
                <a:lnTo>
                  <a:pt x="1824532" y="2511006"/>
                </a:lnTo>
                <a:lnTo>
                  <a:pt x="1868398" y="2491740"/>
                </a:lnTo>
                <a:lnTo>
                  <a:pt x="1911680" y="2470785"/>
                </a:lnTo>
                <a:lnTo>
                  <a:pt x="1954288" y="2448166"/>
                </a:lnTo>
                <a:lnTo>
                  <a:pt x="1996211" y="2423871"/>
                </a:lnTo>
                <a:lnTo>
                  <a:pt x="2037372" y="2397887"/>
                </a:lnTo>
                <a:close/>
              </a:path>
              <a:path w="2631440" h="2613025">
                <a:moveTo>
                  <a:pt x="2037372" y="214503"/>
                </a:moveTo>
                <a:lnTo>
                  <a:pt x="1996211" y="188531"/>
                </a:lnTo>
                <a:lnTo>
                  <a:pt x="1954288" y="164236"/>
                </a:lnTo>
                <a:lnTo>
                  <a:pt x="1911680" y="141617"/>
                </a:lnTo>
                <a:lnTo>
                  <a:pt x="1868398" y="120662"/>
                </a:lnTo>
                <a:lnTo>
                  <a:pt x="1824532" y="101396"/>
                </a:lnTo>
                <a:lnTo>
                  <a:pt x="1780108" y="83794"/>
                </a:lnTo>
                <a:lnTo>
                  <a:pt x="1735175" y="67881"/>
                </a:lnTo>
                <a:lnTo>
                  <a:pt x="1689798" y="53632"/>
                </a:lnTo>
                <a:lnTo>
                  <a:pt x="1644015" y="41059"/>
                </a:lnTo>
                <a:lnTo>
                  <a:pt x="1597888" y="30175"/>
                </a:lnTo>
                <a:lnTo>
                  <a:pt x="1551444" y="20955"/>
                </a:lnTo>
                <a:lnTo>
                  <a:pt x="1504759" y="13411"/>
                </a:lnTo>
                <a:lnTo>
                  <a:pt x="1457871" y="7543"/>
                </a:lnTo>
                <a:lnTo>
                  <a:pt x="1410843" y="3352"/>
                </a:lnTo>
                <a:lnTo>
                  <a:pt x="1363700" y="838"/>
                </a:lnTo>
                <a:lnTo>
                  <a:pt x="1316520" y="0"/>
                </a:lnTo>
                <a:lnTo>
                  <a:pt x="1269326" y="838"/>
                </a:lnTo>
                <a:lnTo>
                  <a:pt x="1222184" y="3352"/>
                </a:lnTo>
                <a:lnTo>
                  <a:pt x="1175156" y="7543"/>
                </a:lnTo>
                <a:lnTo>
                  <a:pt x="1128268" y="13411"/>
                </a:lnTo>
                <a:lnTo>
                  <a:pt x="1081582" y="20955"/>
                </a:lnTo>
                <a:lnTo>
                  <a:pt x="1035138" y="30175"/>
                </a:lnTo>
                <a:lnTo>
                  <a:pt x="989012" y="41059"/>
                </a:lnTo>
                <a:lnTo>
                  <a:pt x="943229" y="53632"/>
                </a:lnTo>
                <a:lnTo>
                  <a:pt x="897851" y="67881"/>
                </a:lnTo>
                <a:lnTo>
                  <a:pt x="852919" y="83794"/>
                </a:lnTo>
                <a:lnTo>
                  <a:pt x="808494" y="101396"/>
                </a:lnTo>
                <a:lnTo>
                  <a:pt x="764628" y="120662"/>
                </a:lnTo>
                <a:lnTo>
                  <a:pt x="721347" y="141617"/>
                </a:lnTo>
                <a:lnTo>
                  <a:pt x="678738" y="164236"/>
                </a:lnTo>
                <a:lnTo>
                  <a:pt x="636816" y="188531"/>
                </a:lnTo>
                <a:lnTo>
                  <a:pt x="595668" y="214503"/>
                </a:lnTo>
                <a:lnTo>
                  <a:pt x="628307" y="247015"/>
                </a:lnTo>
                <a:lnTo>
                  <a:pt x="670547" y="221246"/>
                </a:lnTo>
                <a:lnTo>
                  <a:pt x="713536" y="197256"/>
                </a:lnTo>
                <a:lnTo>
                  <a:pt x="757224" y="175044"/>
                </a:lnTo>
                <a:lnTo>
                  <a:pt x="801573" y="154609"/>
                </a:lnTo>
                <a:lnTo>
                  <a:pt x="846493" y="135953"/>
                </a:lnTo>
                <a:lnTo>
                  <a:pt x="891971" y="119062"/>
                </a:lnTo>
                <a:lnTo>
                  <a:pt x="937920" y="103962"/>
                </a:lnTo>
                <a:lnTo>
                  <a:pt x="984300" y="90627"/>
                </a:lnTo>
                <a:lnTo>
                  <a:pt x="1031062" y="79082"/>
                </a:lnTo>
                <a:lnTo>
                  <a:pt x="1078141" y="69303"/>
                </a:lnTo>
                <a:lnTo>
                  <a:pt x="1125499" y="61302"/>
                </a:lnTo>
                <a:lnTo>
                  <a:pt x="1173060" y="55092"/>
                </a:lnTo>
                <a:lnTo>
                  <a:pt x="1220787" y="50647"/>
                </a:lnTo>
                <a:lnTo>
                  <a:pt x="1268628" y="47980"/>
                </a:lnTo>
                <a:lnTo>
                  <a:pt x="1316507" y="47091"/>
                </a:lnTo>
                <a:lnTo>
                  <a:pt x="1364399" y="47980"/>
                </a:lnTo>
                <a:lnTo>
                  <a:pt x="1412240" y="50647"/>
                </a:lnTo>
                <a:lnTo>
                  <a:pt x="1459966" y="55092"/>
                </a:lnTo>
                <a:lnTo>
                  <a:pt x="1507528" y="61302"/>
                </a:lnTo>
                <a:lnTo>
                  <a:pt x="1554886" y="69303"/>
                </a:lnTo>
                <a:lnTo>
                  <a:pt x="1601965" y="79082"/>
                </a:lnTo>
                <a:lnTo>
                  <a:pt x="1648726" y="90627"/>
                </a:lnTo>
                <a:lnTo>
                  <a:pt x="1695107" y="103962"/>
                </a:lnTo>
                <a:lnTo>
                  <a:pt x="1741055" y="119062"/>
                </a:lnTo>
                <a:lnTo>
                  <a:pt x="1786534" y="135953"/>
                </a:lnTo>
                <a:lnTo>
                  <a:pt x="1831454" y="154609"/>
                </a:lnTo>
                <a:lnTo>
                  <a:pt x="1875802" y="175044"/>
                </a:lnTo>
                <a:lnTo>
                  <a:pt x="1919490" y="197256"/>
                </a:lnTo>
                <a:lnTo>
                  <a:pt x="1962480" y="221246"/>
                </a:lnTo>
                <a:lnTo>
                  <a:pt x="2004733" y="247015"/>
                </a:lnTo>
                <a:lnTo>
                  <a:pt x="2037372" y="214503"/>
                </a:lnTo>
                <a:close/>
              </a:path>
              <a:path w="2631440" h="2613025">
                <a:moveTo>
                  <a:pt x="2429040" y="1536319"/>
                </a:moveTo>
                <a:lnTo>
                  <a:pt x="2389797" y="1536319"/>
                </a:lnTo>
                <a:lnTo>
                  <a:pt x="2378189" y="1584134"/>
                </a:lnTo>
                <a:lnTo>
                  <a:pt x="2364524" y="1631099"/>
                </a:lnTo>
                <a:lnTo>
                  <a:pt x="2348827" y="1677162"/>
                </a:lnTo>
                <a:lnTo>
                  <a:pt x="2331174" y="1722259"/>
                </a:lnTo>
                <a:lnTo>
                  <a:pt x="2311603" y="1766354"/>
                </a:lnTo>
                <a:lnTo>
                  <a:pt x="2290165" y="1809394"/>
                </a:lnTo>
                <a:lnTo>
                  <a:pt x="2266912" y="1851342"/>
                </a:lnTo>
                <a:lnTo>
                  <a:pt x="2241893" y="1892122"/>
                </a:lnTo>
                <a:lnTo>
                  <a:pt x="2215146" y="1931708"/>
                </a:lnTo>
                <a:lnTo>
                  <a:pt x="2186749" y="1970036"/>
                </a:lnTo>
                <a:lnTo>
                  <a:pt x="2156726" y="2007069"/>
                </a:lnTo>
                <a:lnTo>
                  <a:pt x="2125141" y="2042744"/>
                </a:lnTo>
                <a:lnTo>
                  <a:pt x="2092032" y="2077008"/>
                </a:lnTo>
                <a:lnTo>
                  <a:pt x="2057476" y="2109825"/>
                </a:lnTo>
                <a:lnTo>
                  <a:pt x="2021484" y="2141143"/>
                </a:lnTo>
                <a:lnTo>
                  <a:pt x="1984146" y="2170912"/>
                </a:lnTo>
                <a:lnTo>
                  <a:pt x="1945474" y="2199081"/>
                </a:lnTo>
                <a:lnTo>
                  <a:pt x="1905558" y="2225586"/>
                </a:lnTo>
                <a:lnTo>
                  <a:pt x="1864410" y="2250402"/>
                </a:lnTo>
                <a:lnTo>
                  <a:pt x="1822107" y="2273452"/>
                </a:lnTo>
                <a:lnTo>
                  <a:pt x="1778685" y="2294712"/>
                </a:lnTo>
                <a:lnTo>
                  <a:pt x="1734197" y="2314117"/>
                </a:lnTo>
                <a:lnTo>
                  <a:pt x="1688706" y="2331631"/>
                </a:lnTo>
                <a:lnTo>
                  <a:pt x="1642249" y="2347176"/>
                </a:lnTo>
                <a:lnTo>
                  <a:pt x="1594878" y="2360739"/>
                </a:lnTo>
                <a:lnTo>
                  <a:pt x="1546644" y="2372233"/>
                </a:lnTo>
                <a:lnTo>
                  <a:pt x="1546644" y="2411095"/>
                </a:lnTo>
                <a:lnTo>
                  <a:pt x="1595615" y="2399995"/>
                </a:lnTo>
                <a:lnTo>
                  <a:pt x="1643735" y="2386850"/>
                </a:lnTo>
                <a:lnTo>
                  <a:pt x="1690954" y="2371725"/>
                </a:lnTo>
                <a:lnTo>
                  <a:pt x="1737220" y="2354669"/>
                </a:lnTo>
                <a:lnTo>
                  <a:pt x="1782483" y="2335707"/>
                </a:lnTo>
                <a:lnTo>
                  <a:pt x="1826704" y="2314918"/>
                </a:lnTo>
                <a:lnTo>
                  <a:pt x="1869833" y="2292324"/>
                </a:lnTo>
                <a:lnTo>
                  <a:pt x="1911819" y="2267978"/>
                </a:lnTo>
                <a:lnTo>
                  <a:pt x="1952612" y="2241943"/>
                </a:lnTo>
                <a:lnTo>
                  <a:pt x="1992172" y="2214245"/>
                </a:lnTo>
                <a:lnTo>
                  <a:pt x="2030437" y="2184933"/>
                </a:lnTo>
                <a:lnTo>
                  <a:pt x="2067382" y="2154072"/>
                </a:lnTo>
                <a:lnTo>
                  <a:pt x="2102942" y="2121700"/>
                </a:lnTo>
                <a:lnTo>
                  <a:pt x="2137067" y="2087867"/>
                </a:lnTo>
                <a:lnTo>
                  <a:pt x="2169718" y="2052612"/>
                </a:lnTo>
                <a:lnTo>
                  <a:pt x="2200846" y="2015998"/>
                </a:lnTo>
                <a:lnTo>
                  <a:pt x="2230412" y="1978050"/>
                </a:lnTo>
                <a:lnTo>
                  <a:pt x="2258339" y="1938832"/>
                </a:lnTo>
                <a:lnTo>
                  <a:pt x="2284615" y="1898383"/>
                </a:lnTo>
                <a:lnTo>
                  <a:pt x="2309177" y="1856752"/>
                </a:lnTo>
                <a:lnTo>
                  <a:pt x="2331961" y="1814004"/>
                </a:lnTo>
                <a:lnTo>
                  <a:pt x="2352941" y="1770151"/>
                </a:lnTo>
                <a:lnTo>
                  <a:pt x="2372068" y="1725282"/>
                </a:lnTo>
                <a:lnTo>
                  <a:pt x="2389289" y="1679409"/>
                </a:lnTo>
                <a:lnTo>
                  <a:pt x="2404554" y="1632597"/>
                </a:lnTo>
                <a:lnTo>
                  <a:pt x="2417813" y="1584883"/>
                </a:lnTo>
                <a:lnTo>
                  <a:pt x="2429040" y="1536319"/>
                </a:lnTo>
                <a:close/>
              </a:path>
              <a:path w="2631440" h="2613025">
                <a:moveTo>
                  <a:pt x="2429040" y="1079119"/>
                </a:moveTo>
                <a:lnTo>
                  <a:pt x="2417813" y="1030401"/>
                </a:lnTo>
                <a:lnTo>
                  <a:pt x="2404554" y="982522"/>
                </a:lnTo>
                <a:lnTo>
                  <a:pt x="2389289" y="935545"/>
                </a:lnTo>
                <a:lnTo>
                  <a:pt x="2372068" y="889520"/>
                </a:lnTo>
                <a:lnTo>
                  <a:pt x="2352941" y="844486"/>
                </a:lnTo>
                <a:lnTo>
                  <a:pt x="2331961" y="800493"/>
                </a:lnTo>
                <a:lnTo>
                  <a:pt x="2309177" y="757593"/>
                </a:lnTo>
                <a:lnTo>
                  <a:pt x="2284615" y="715822"/>
                </a:lnTo>
                <a:lnTo>
                  <a:pt x="2258339" y="675233"/>
                </a:lnTo>
                <a:lnTo>
                  <a:pt x="2230412" y="635889"/>
                </a:lnTo>
                <a:lnTo>
                  <a:pt x="2200846" y="597814"/>
                </a:lnTo>
                <a:lnTo>
                  <a:pt x="2169718" y="561060"/>
                </a:lnTo>
                <a:lnTo>
                  <a:pt x="2137067" y="525691"/>
                </a:lnTo>
                <a:lnTo>
                  <a:pt x="2102942" y="491731"/>
                </a:lnTo>
                <a:lnTo>
                  <a:pt x="2067382" y="459244"/>
                </a:lnTo>
                <a:lnTo>
                  <a:pt x="2030437" y="428282"/>
                </a:lnTo>
                <a:lnTo>
                  <a:pt x="1992172" y="398881"/>
                </a:lnTo>
                <a:lnTo>
                  <a:pt x="1952612" y="371081"/>
                </a:lnTo>
                <a:lnTo>
                  <a:pt x="1911819" y="344957"/>
                </a:lnTo>
                <a:lnTo>
                  <a:pt x="1869833" y="320522"/>
                </a:lnTo>
                <a:lnTo>
                  <a:pt x="1826704" y="297853"/>
                </a:lnTo>
                <a:lnTo>
                  <a:pt x="1782483" y="276974"/>
                </a:lnTo>
                <a:lnTo>
                  <a:pt x="1737220" y="257962"/>
                </a:lnTo>
                <a:lnTo>
                  <a:pt x="1690954" y="240830"/>
                </a:lnTo>
                <a:lnTo>
                  <a:pt x="1643735" y="225640"/>
                </a:lnTo>
                <a:lnTo>
                  <a:pt x="1595615" y="212458"/>
                </a:lnTo>
                <a:lnTo>
                  <a:pt x="1546644" y="201295"/>
                </a:lnTo>
                <a:lnTo>
                  <a:pt x="1546644" y="240284"/>
                </a:lnTo>
                <a:lnTo>
                  <a:pt x="1594878" y="251841"/>
                </a:lnTo>
                <a:lnTo>
                  <a:pt x="1642249" y="265455"/>
                </a:lnTo>
                <a:lnTo>
                  <a:pt x="1688706" y="281063"/>
                </a:lnTo>
                <a:lnTo>
                  <a:pt x="1734197" y="298640"/>
                </a:lnTo>
                <a:lnTo>
                  <a:pt x="1778685" y="318122"/>
                </a:lnTo>
                <a:lnTo>
                  <a:pt x="1822107" y="339458"/>
                </a:lnTo>
                <a:lnTo>
                  <a:pt x="1864410" y="362597"/>
                </a:lnTo>
                <a:lnTo>
                  <a:pt x="1905558" y="387489"/>
                </a:lnTo>
                <a:lnTo>
                  <a:pt x="1945474" y="414096"/>
                </a:lnTo>
                <a:lnTo>
                  <a:pt x="1984146" y="442366"/>
                </a:lnTo>
                <a:lnTo>
                  <a:pt x="2021484" y="472236"/>
                </a:lnTo>
                <a:lnTo>
                  <a:pt x="2057476" y="503669"/>
                </a:lnTo>
                <a:lnTo>
                  <a:pt x="2092045" y="536600"/>
                </a:lnTo>
                <a:lnTo>
                  <a:pt x="2125141" y="570992"/>
                </a:lnTo>
                <a:lnTo>
                  <a:pt x="2156726" y="606780"/>
                </a:lnTo>
                <a:lnTo>
                  <a:pt x="2186749" y="643940"/>
                </a:lnTo>
                <a:lnTo>
                  <a:pt x="2215146" y="682409"/>
                </a:lnTo>
                <a:lnTo>
                  <a:pt x="2241893" y="722122"/>
                </a:lnTo>
                <a:lnTo>
                  <a:pt x="2266912" y="763041"/>
                </a:lnTo>
                <a:lnTo>
                  <a:pt x="2290165" y="805129"/>
                </a:lnTo>
                <a:lnTo>
                  <a:pt x="2311603" y="848321"/>
                </a:lnTo>
                <a:lnTo>
                  <a:pt x="2331174" y="892568"/>
                </a:lnTo>
                <a:lnTo>
                  <a:pt x="2348827" y="937818"/>
                </a:lnTo>
                <a:lnTo>
                  <a:pt x="2364524" y="984034"/>
                </a:lnTo>
                <a:lnTo>
                  <a:pt x="2378189" y="1031151"/>
                </a:lnTo>
                <a:lnTo>
                  <a:pt x="2389797" y="1079119"/>
                </a:lnTo>
                <a:lnTo>
                  <a:pt x="2429040" y="1079119"/>
                </a:lnTo>
                <a:close/>
              </a:path>
              <a:path w="2631440" h="2613025">
                <a:moveTo>
                  <a:pt x="2631160" y="1306195"/>
                </a:moveTo>
                <a:lnTo>
                  <a:pt x="2630309" y="1259408"/>
                </a:lnTo>
                <a:lnTo>
                  <a:pt x="2627769" y="1212672"/>
                </a:lnTo>
                <a:lnTo>
                  <a:pt x="2623540" y="1166037"/>
                </a:lnTo>
                <a:lnTo>
                  <a:pt x="2617622" y="1119543"/>
                </a:lnTo>
                <a:lnTo>
                  <a:pt x="2610002" y="1073251"/>
                </a:lnTo>
                <a:lnTo>
                  <a:pt x="2600693" y="1027214"/>
                </a:lnTo>
                <a:lnTo>
                  <a:pt x="2589695" y="981468"/>
                </a:lnTo>
                <a:lnTo>
                  <a:pt x="2577007" y="936066"/>
                </a:lnTo>
                <a:lnTo>
                  <a:pt x="2562618" y="891070"/>
                </a:lnTo>
                <a:lnTo>
                  <a:pt x="2546540" y="846531"/>
                </a:lnTo>
                <a:lnTo>
                  <a:pt x="2528773" y="802474"/>
                </a:lnTo>
                <a:lnTo>
                  <a:pt x="2509316" y="758977"/>
                </a:lnTo>
                <a:lnTo>
                  <a:pt x="2488171" y="716076"/>
                </a:lnTo>
                <a:lnTo>
                  <a:pt x="2465324" y="673811"/>
                </a:lnTo>
                <a:lnTo>
                  <a:pt x="2440787" y="632256"/>
                </a:lnTo>
                <a:lnTo>
                  <a:pt x="2414562" y="591439"/>
                </a:lnTo>
                <a:lnTo>
                  <a:pt x="2381796" y="623824"/>
                </a:lnTo>
                <a:lnTo>
                  <a:pt x="2407805" y="665708"/>
                </a:lnTo>
                <a:lnTo>
                  <a:pt x="2432024" y="708342"/>
                </a:lnTo>
                <a:lnTo>
                  <a:pt x="2454452" y="751662"/>
                </a:lnTo>
                <a:lnTo>
                  <a:pt x="2475077" y="795629"/>
                </a:lnTo>
                <a:lnTo>
                  <a:pt x="2493924" y="840168"/>
                </a:lnTo>
                <a:lnTo>
                  <a:pt x="2510967" y="885253"/>
                </a:lnTo>
                <a:lnTo>
                  <a:pt x="2526207" y="930821"/>
                </a:lnTo>
                <a:lnTo>
                  <a:pt x="2539669" y="976807"/>
                </a:lnTo>
                <a:lnTo>
                  <a:pt x="2551328" y="1023175"/>
                </a:lnTo>
                <a:lnTo>
                  <a:pt x="2561196" y="1069848"/>
                </a:lnTo>
                <a:lnTo>
                  <a:pt x="2569273" y="1116799"/>
                </a:lnTo>
                <a:lnTo>
                  <a:pt x="2575547" y="1163967"/>
                </a:lnTo>
                <a:lnTo>
                  <a:pt x="2580030" y="1211287"/>
                </a:lnTo>
                <a:lnTo>
                  <a:pt x="2582722" y="1258722"/>
                </a:lnTo>
                <a:lnTo>
                  <a:pt x="2583624" y="1306195"/>
                </a:lnTo>
                <a:lnTo>
                  <a:pt x="2582722" y="1353680"/>
                </a:lnTo>
                <a:lnTo>
                  <a:pt x="2580030" y="1401114"/>
                </a:lnTo>
                <a:lnTo>
                  <a:pt x="2575547" y="1448435"/>
                </a:lnTo>
                <a:lnTo>
                  <a:pt x="2569273" y="1495602"/>
                </a:lnTo>
                <a:lnTo>
                  <a:pt x="2561196" y="1542542"/>
                </a:lnTo>
                <a:lnTo>
                  <a:pt x="2551328" y="1589227"/>
                </a:lnTo>
                <a:lnTo>
                  <a:pt x="2539669" y="1635594"/>
                </a:lnTo>
                <a:lnTo>
                  <a:pt x="2526207" y="1681581"/>
                </a:lnTo>
                <a:lnTo>
                  <a:pt x="2510967" y="1727149"/>
                </a:lnTo>
                <a:lnTo>
                  <a:pt x="2493924" y="1772221"/>
                </a:lnTo>
                <a:lnTo>
                  <a:pt x="2475077" y="1816773"/>
                </a:lnTo>
                <a:lnTo>
                  <a:pt x="2454452" y="1860740"/>
                </a:lnTo>
                <a:lnTo>
                  <a:pt x="2432024" y="1904060"/>
                </a:lnTo>
                <a:lnTo>
                  <a:pt x="2407805" y="1946694"/>
                </a:lnTo>
                <a:lnTo>
                  <a:pt x="2381796" y="1988566"/>
                </a:lnTo>
                <a:lnTo>
                  <a:pt x="2414562" y="2020951"/>
                </a:lnTo>
                <a:lnTo>
                  <a:pt x="2440787" y="1980145"/>
                </a:lnTo>
                <a:lnTo>
                  <a:pt x="2465324" y="1938591"/>
                </a:lnTo>
                <a:lnTo>
                  <a:pt x="2488171" y="1896325"/>
                </a:lnTo>
                <a:lnTo>
                  <a:pt x="2509316" y="1853425"/>
                </a:lnTo>
                <a:lnTo>
                  <a:pt x="2528773" y="1809927"/>
                </a:lnTo>
                <a:lnTo>
                  <a:pt x="2546540" y="1765871"/>
                </a:lnTo>
                <a:lnTo>
                  <a:pt x="2562618" y="1721332"/>
                </a:lnTo>
                <a:lnTo>
                  <a:pt x="2577007" y="1676336"/>
                </a:lnTo>
                <a:lnTo>
                  <a:pt x="2589695" y="1630934"/>
                </a:lnTo>
                <a:lnTo>
                  <a:pt x="2600693" y="1585188"/>
                </a:lnTo>
                <a:lnTo>
                  <a:pt x="2610002" y="1539151"/>
                </a:lnTo>
                <a:lnTo>
                  <a:pt x="2617622" y="1492859"/>
                </a:lnTo>
                <a:lnTo>
                  <a:pt x="2623540" y="1446364"/>
                </a:lnTo>
                <a:lnTo>
                  <a:pt x="2627769" y="1399730"/>
                </a:lnTo>
                <a:lnTo>
                  <a:pt x="2630309" y="1352994"/>
                </a:lnTo>
                <a:lnTo>
                  <a:pt x="2631160" y="130619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933681" y="4834745"/>
            <a:ext cx="763270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47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Apply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fi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93171" y="3931805"/>
            <a:ext cx="2632710" cy="2612390"/>
          </a:xfrm>
          <a:custGeom>
            <a:avLst/>
            <a:gdLst/>
            <a:ahLst/>
            <a:cxnLst/>
            <a:rect l="l" t="t" r="r" b="b"/>
            <a:pathLst>
              <a:path w="2632709" h="2612390">
                <a:moveTo>
                  <a:pt x="249377" y="623811"/>
                </a:moveTo>
                <a:lnTo>
                  <a:pt x="216611" y="591426"/>
                </a:lnTo>
                <a:lnTo>
                  <a:pt x="190373" y="632244"/>
                </a:lnTo>
                <a:lnTo>
                  <a:pt x="165836" y="673798"/>
                </a:lnTo>
                <a:lnTo>
                  <a:pt x="142989" y="716064"/>
                </a:lnTo>
                <a:lnTo>
                  <a:pt x="121843" y="758964"/>
                </a:lnTo>
                <a:lnTo>
                  <a:pt x="102387" y="802462"/>
                </a:lnTo>
                <a:lnTo>
                  <a:pt x="84620" y="846518"/>
                </a:lnTo>
                <a:lnTo>
                  <a:pt x="68541" y="891057"/>
                </a:lnTo>
                <a:lnTo>
                  <a:pt x="54152" y="936053"/>
                </a:lnTo>
                <a:lnTo>
                  <a:pt x="41465" y="981456"/>
                </a:lnTo>
                <a:lnTo>
                  <a:pt x="30467" y="1027201"/>
                </a:lnTo>
                <a:lnTo>
                  <a:pt x="21158" y="1073238"/>
                </a:lnTo>
                <a:lnTo>
                  <a:pt x="13538" y="1119530"/>
                </a:lnTo>
                <a:lnTo>
                  <a:pt x="7620" y="1166025"/>
                </a:lnTo>
                <a:lnTo>
                  <a:pt x="3390" y="1212659"/>
                </a:lnTo>
                <a:lnTo>
                  <a:pt x="850" y="1259395"/>
                </a:lnTo>
                <a:lnTo>
                  <a:pt x="0" y="1306195"/>
                </a:lnTo>
                <a:lnTo>
                  <a:pt x="850" y="1352981"/>
                </a:lnTo>
                <a:lnTo>
                  <a:pt x="3390" y="1399717"/>
                </a:lnTo>
                <a:lnTo>
                  <a:pt x="7620" y="1446352"/>
                </a:lnTo>
                <a:lnTo>
                  <a:pt x="13538" y="1492846"/>
                </a:lnTo>
                <a:lnTo>
                  <a:pt x="21158" y="1539138"/>
                </a:lnTo>
                <a:lnTo>
                  <a:pt x="30467" y="1585175"/>
                </a:lnTo>
                <a:lnTo>
                  <a:pt x="41465" y="1630921"/>
                </a:lnTo>
                <a:lnTo>
                  <a:pt x="54152" y="1676323"/>
                </a:lnTo>
                <a:lnTo>
                  <a:pt x="68541" y="1721319"/>
                </a:lnTo>
                <a:lnTo>
                  <a:pt x="84620" y="1765858"/>
                </a:lnTo>
                <a:lnTo>
                  <a:pt x="102387" y="1809915"/>
                </a:lnTo>
                <a:lnTo>
                  <a:pt x="121843" y="1853412"/>
                </a:lnTo>
                <a:lnTo>
                  <a:pt x="142989" y="1896313"/>
                </a:lnTo>
                <a:lnTo>
                  <a:pt x="165836" y="1938578"/>
                </a:lnTo>
                <a:lnTo>
                  <a:pt x="190373" y="1980133"/>
                </a:lnTo>
                <a:lnTo>
                  <a:pt x="216611" y="2020938"/>
                </a:lnTo>
                <a:lnTo>
                  <a:pt x="249377" y="1988553"/>
                </a:lnTo>
                <a:lnTo>
                  <a:pt x="223354" y="1946681"/>
                </a:lnTo>
                <a:lnTo>
                  <a:pt x="199136" y="1904047"/>
                </a:lnTo>
                <a:lnTo>
                  <a:pt x="176707" y="1860727"/>
                </a:lnTo>
                <a:lnTo>
                  <a:pt x="156083" y="1816760"/>
                </a:lnTo>
                <a:lnTo>
                  <a:pt x="137236" y="1772208"/>
                </a:lnTo>
                <a:lnTo>
                  <a:pt x="120192" y="1727136"/>
                </a:lnTo>
                <a:lnTo>
                  <a:pt x="104952" y="1681568"/>
                </a:lnTo>
                <a:lnTo>
                  <a:pt x="91490" y="1635582"/>
                </a:lnTo>
                <a:lnTo>
                  <a:pt x="79832" y="1589214"/>
                </a:lnTo>
                <a:lnTo>
                  <a:pt x="69964" y="1542529"/>
                </a:lnTo>
                <a:lnTo>
                  <a:pt x="61887" y="1495590"/>
                </a:lnTo>
                <a:lnTo>
                  <a:pt x="55613" y="1448422"/>
                </a:lnTo>
                <a:lnTo>
                  <a:pt x="51130" y="1401102"/>
                </a:lnTo>
                <a:lnTo>
                  <a:pt x="48437" y="1353667"/>
                </a:lnTo>
                <a:lnTo>
                  <a:pt x="47536" y="1306182"/>
                </a:lnTo>
                <a:lnTo>
                  <a:pt x="48437" y="1258709"/>
                </a:lnTo>
                <a:lnTo>
                  <a:pt x="51130" y="1211275"/>
                </a:lnTo>
                <a:lnTo>
                  <a:pt x="55613" y="1163955"/>
                </a:lnTo>
                <a:lnTo>
                  <a:pt x="61887" y="1116787"/>
                </a:lnTo>
                <a:lnTo>
                  <a:pt x="69964" y="1069835"/>
                </a:lnTo>
                <a:lnTo>
                  <a:pt x="79832" y="1023162"/>
                </a:lnTo>
                <a:lnTo>
                  <a:pt x="91490" y="976795"/>
                </a:lnTo>
                <a:lnTo>
                  <a:pt x="104952" y="930808"/>
                </a:lnTo>
                <a:lnTo>
                  <a:pt x="120192" y="885240"/>
                </a:lnTo>
                <a:lnTo>
                  <a:pt x="137236" y="840155"/>
                </a:lnTo>
                <a:lnTo>
                  <a:pt x="156083" y="795616"/>
                </a:lnTo>
                <a:lnTo>
                  <a:pt x="176707" y="751649"/>
                </a:lnTo>
                <a:lnTo>
                  <a:pt x="199136" y="708329"/>
                </a:lnTo>
                <a:lnTo>
                  <a:pt x="223354" y="665695"/>
                </a:lnTo>
                <a:lnTo>
                  <a:pt x="249377" y="623811"/>
                </a:lnTo>
                <a:close/>
              </a:path>
              <a:path w="2632709" h="2612390">
                <a:moveTo>
                  <a:pt x="1084529" y="2372220"/>
                </a:moveTo>
                <a:lnTo>
                  <a:pt x="1036370" y="2360726"/>
                </a:lnTo>
                <a:lnTo>
                  <a:pt x="989088" y="2347163"/>
                </a:lnTo>
                <a:lnTo>
                  <a:pt x="942708" y="2331618"/>
                </a:lnTo>
                <a:lnTo>
                  <a:pt x="897293" y="2314105"/>
                </a:lnTo>
                <a:lnTo>
                  <a:pt x="852893" y="2294699"/>
                </a:lnTo>
                <a:lnTo>
                  <a:pt x="809561" y="2273439"/>
                </a:lnTo>
                <a:lnTo>
                  <a:pt x="767321" y="2250389"/>
                </a:lnTo>
                <a:lnTo>
                  <a:pt x="726262" y="2225573"/>
                </a:lnTo>
                <a:lnTo>
                  <a:pt x="686409" y="2199068"/>
                </a:lnTo>
                <a:lnTo>
                  <a:pt x="647814" y="2170900"/>
                </a:lnTo>
                <a:lnTo>
                  <a:pt x="610527" y="2141131"/>
                </a:lnTo>
                <a:lnTo>
                  <a:pt x="574611" y="2109813"/>
                </a:lnTo>
                <a:lnTo>
                  <a:pt x="540105" y="2076996"/>
                </a:lnTo>
                <a:lnTo>
                  <a:pt x="507060" y="2042731"/>
                </a:lnTo>
                <a:lnTo>
                  <a:pt x="475526" y="2007057"/>
                </a:lnTo>
                <a:lnTo>
                  <a:pt x="445554" y="1970024"/>
                </a:lnTo>
                <a:lnTo>
                  <a:pt x="417195" y="1931695"/>
                </a:lnTo>
                <a:lnTo>
                  <a:pt x="390499" y="1892109"/>
                </a:lnTo>
                <a:lnTo>
                  <a:pt x="365518" y="1851329"/>
                </a:lnTo>
                <a:lnTo>
                  <a:pt x="342290" y="1809381"/>
                </a:lnTo>
                <a:lnTo>
                  <a:pt x="320878" y="1766341"/>
                </a:lnTo>
                <a:lnTo>
                  <a:pt x="301332" y="1722247"/>
                </a:lnTo>
                <a:lnTo>
                  <a:pt x="283705" y="1677149"/>
                </a:lnTo>
                <a:lnTo>
                  <a:pt x="268020" y="1631086"/>
                </a:lnTo>
                <a:lnTo>
                  <a:pt x="254368" y="1584121"/>
                </a:lnTo>
                <a:lnTo>
                  <a:pt x="242773" y="1536306"/>
                </a:lnTo>
                <a:lnTo>
                  <a:pt x="203657" y="1536306"/>
                </a:lnTo>
                <a:lnTo>
                  <a:pt x="214833" y="1584871"/>
                </a:lnTo>
                <a:lnTo>
                  <a:pt x="228066" y="1632585"/>
                </a:lnTo>
                <a:lnTo>
                  <a:pt x="243293" y="1679397"/>
                </a:lnTo>
                <a:lnTo>
                  <a:pt x="260477" y="1725269"/>
                </a:lnTo>
                <a:lnTo>
                  <a:pt x="279565" y="1770138"/>
                </a:lnTo>
                <a:lnTo>
                  <a:pt x="300507" y="1813991"/>
                </a:lnTo>
                <a:lnTo>
                  <a:pt x="323265" y="1856740"/>
                </a:lnTo>
                <a:lnTo>
                  <a:pt x="347776" y="1898370"/>
                </a:lnTo>
                <a:lnTo>
                  <a:pt x="374002" y="1938820"/>
                </a:lnTo>
                <a:lnTo>
                  <a:pt x="401891" y="1978037"/>
                </a:lnTo>
                <a:lnTo>
                  <a:pt x="431393" y="2015985"/>
                </a:lnTo>
                <a:lnTo>
                  <a:pt x="462470" y="2052599"/>
                </a:lnTo>
                <a:lnTo>
                  <a:pt x="495071" y="2087854"/>
                </a:lnTo>
                <a:lnTo>
                  <a:pt x="529145" y="2121687"/>
                </a:lnTo>
                <a:lnTo>
                  <a:pt x="564642" y="2154059"/>
                </a:lnTo>
                <a:lnTo>
                  <a:pt x="601522" y="2184920"/>
                </a:lnTo>
                <a:lnTo>
                  <a:pt x="639737" y="2214232"/>
                </a:lnTo>
                <a:lnTo>
                  <a:pt x="679221" y="2241931"/>
                </a:lnTo>
                <a:lnTo>
                  <a:pt x="719950" y="2267966"/>
                </a:lnTo>
                <a:lnTo>
                  <a:pt x="761873" y="2292312"/>
                </a:lnTo>
                <a:lnTo>
                  <a:pt x="804926" y="2314905"/>
                </a:lnTo>
                <a:lnTo>
                  <a:pt x="849071" y="2335695"/>
                </a:lnTo>
                <a:lnTo>
                  <a:pt x="894257" y="2354656"/>
                </a:lnTo>
                <a:lnTo>
                  <a:pt x="940447" y="2371712"/>
                </a:lnTo>
                <a:lnTo>
                  <a:pt x="987590" y="2386838"/>
                </a:lnTo>
                <a:lnTo>
                  <a:pt x="1035634" y="2399982"/>
                </a:lnTo>
                <a:lnTo>
                  <a:pt x="1084529" y="2411082"/>
                </a:lnTo>
                <a:lnTo>
                  <a:pt x="1084529" y="2372220"/>
                </a:lnTo>
                <a:close/>
              </a:path>
              <a:path w="2632709" h="2612390">
                <a:moveTo>
                  <a:pt x="1084529" y="201282"/>
                </a:moveTo>
                <a:lnTo>
                  <a:pt x="1035634" y="212445"/>
                </a:lnTo>
                <a:lnTo>
                  <a:pt x="987590" y="225628"/>
                </a:lnTo>
                <a:lnTo>
                  <a:pt x="940447" y="240817"/>
                </a:lnTo>
                <a:lnTo>
                  <a:pt x="894257" y="257949"/>
                </a:lnTo>
                <a:lnTo>
                  <a:pt x="849071" y="276961"/>
                </a:lnTo>
                <a:lnTo>
                  <a:pt x="804926" y="297840"/>
                </a:lnTo>
                <a:lnTo>
                  <a:pt x="761873" y="320509"/>
                </a:lnTo>
                <a:lnTo>
                  <a:pt x="719950" y="344944"/>
                </a:lnTo>
                <a:lnTo>
                  <a:pt x="679221" y="371068"/>
                </a:lnTo>
                <a:lnTo>
                  <a:pt x="639737" y="398868"/>
                </a:lnTo>
                <a:lnTo>
                  <a:pt x="601522" y="428269"/>
                </a:lnTo>
                <a:lnTo>
                  <a:pt x="564642" y="459232"/>
                </a:lnTo>
                <a:lnTo>
                  <a:pt x="529145" y="491718"/>
                </a:lnTo>
                <a:lnTo>
                  <a:pt x="495071" y="525678"/>
                </a:lnTo>
                <a:lnTo>
                  <a:pt x="462470" y="561047"/>
                </a:lnTo>
                <a:lnTo>
                  <a:pt x="431393" y="597801"/>
                </a:lnTo>
                <a:lnTo>
                  <a:pt x="401891" y="635876"/>
                </a:lnTo>
                <a:lnTo>
                  <a:pt x="374002" y="675220"/>
                </a:lnTo>
                <a:lnTo>
                  <a:pt x="347776" y="715810"/>
                </a:lnTo>
                <a:lnTo>
                  <a:pt x="323265" y="757580"/>
                </a:lnTo>
                <a:lnTo>
                  <a:pt x="300507" y="800481"/>
                </a:lnTo>
                <a:lnTo>
                  <a:pt x="279565" y="844473"/>
                </a:lnTo>
                <a:lnTo>
                  <a:pt x="260477" y="889508"/>
                </a:lnTo>
                <a:lnTo>
                  <a:pt x="243293" y="935532"/>
                </a:lnTo>
                <a:lnTo>
                  <a:pt x="228066" y="982510"/>
                </a:lnTo>
                <a:lnTo>
                  <a:pt x="214833" y="1030389"/>
                </a:lnTo>
                <a:lnTo>
                  <a:pt x="203657" y="1079106"/>
                </a:lnTo>
                <a:lnTo>
                  <a:pt x="242773" y="1079106"/>
                </a:lnTo>
                <a:lnTo>
                  <a:pt x="254368" y="1031138"/>
                </a:lnTo>
                <a:lnTo>
                  <a:pt x="268020" y="984021"/>
                </a:lnTo>
                <a:lnTo>
                  <a:pt x="283705" y="937806"/>
                </a:lnTo>
                <a:lnTo>
                  <a:pt x="301332" y="892556"/>
                </a:lnTo>
                <a:lnTo>
                  <a:pt x="320878" y="848309"/>
                </a:lnTo>
                <a:lnTo>
                  <a:pt x="342290" y="805116"/>
                </a:lnTo>
                <a:lnTo>
                  <a:pt x="365518" y="763028"/>
                </a:lnTo>
                <a:lnTo>
                  <a:pt x="390499" y="722109"/>
                </a:lnTo>
                <a:lnTo>
                  <a:pt x="417195" y="682396"/>
                </a:lnTo>
                <a:lnTo>
                  <a:pt x="445554" y="643928"/>
                </a:lnTo>
                <a:lnTo>
                  <a:pt x="475526" y="606767"/>
                </a:lnTo>
                <a:lnTo>
                  <a:pt x="507060" y="570979"/>
                </a:lnTo>
                <a:lnTo>
                  <a:pt x="540105" y="536587"/>
                </a:lnTo>
                <a:lnTo>
                  <a:pt x="574611" y="503656"/>
                </a:lnTo>
                <a:lnTo>
                  <a:pt x="610527" y="472224"/>
                </a:lnTo>
                <a:lnTo>
                  <a:pt x="647814" y="442353"/>
                </a:lnTo>
                <a:lnTo>
                  <a:pt x="686409" y="414083"/>
                </a:lnTo>
                <a:lnTo>
                  <a:pt x="726262" y="387477"/>
                </a:lnTo>
                <a:lnTo>
                  <a:pt x="767321" y="362585"/>
                </a:lnTo>
                <a:lnTo>
                  <a:pt x="809561" y="339445"/>
                </a:lnTo>
                <a:lnTo>
                  <a:pt x="852893" y="318109"/>
                </a:lnTo>
                <a:lnTo>
                  <a:pt x="897293" y="298627"/>
                </a:lnTo>
                <a:lnTo>
                  <a:pt x="942708" y="281051"/>
                </a:lnTo>
                <a:lnTo>
                  <a:pt x="989088" y="265442"/>
                </a:lnTo>
                <a:lnTo>
                  <a:pt x="1036370" y="251828"/>
                </a:lnTo>
                <a:lnTo>
                  <a:pt x="1084529" y="240271"/>
                </a:lnTo>
                <a:lnTo>
                  <a:pt x="1084529" y="201282"/>
                </a:lnTo>
                <a:close/>
              </a:path>
              <a:path w="2632709" h="2612390">
                <a:moveTo>
                  <a:pt x="2038540" y="2397874"/>
                </a:moveTo>
                <a:lnTo>
                  <a:pt x="2005914" y="2365362"/>
                </a:lnTo>
                <a:lnTo>
                  <a:pt x="1963661" y="2391143"/>
                </a:lnTo>
                <a:lnTo>
                  <a:pt x="1920671" y="2415133"/>
                </a:lnTo>
                <a:lnTo>
                  <a:pt x="1876983" y="2437346"/>
                </a:lnTo>
                <a:lnTo>
                  <a:pt x="1832635" y="2457780"/>
                </a:lnTo>
                <a:lnTo>
                  <a:pt x="1787715" y="2476436"/>
                </a:lnTo>
                <a:lnTo>
                  <a:pt x="1742236" y="2493327"/>
                </a:lnTo>
                <a:lnTo>
                  <a:pt x="1696288" y="2508427"/>
                </a:lnTo>
                <a:lnTo>
                  <a:pt x="1649907" y="2521762"/>
                </a:lnTo>
                <a:lnTo>
                  <a:pt x="1603146" y="2533307"/>
                </a:lnTo>
                <a:lnTo>
                  <a:pt x="1556067" y="2543086"/>
                </a:lnTo>
                <a:lnTo>
                  <a:pt x="1508709" y="2551087"/>
                </a:lnTo>
                <a:lnTo>
                  <a:pt x="1461147" y="2557297"/>
                </a:lnTo>
                <a:lnTo>
                  <a:pt x="1413421" y="2561742"/>
                </a:lnTo>
                <a:lnTo>
                  <a:pt x="1365580" y="2564409"/>
                </a:lnTo>
                <a:lnTo>
                  <a:pt x="1317701" y="2565298"/>
                </a:lnTo>
                <a:lnTo>
                  <a:pt x="1269809" y="2564409"/>
                </a:lnTo>
                <a:lnTo>
                  <a:pt x="1221968" y="2561742"/>
                </a:lnTo>
                <a:lnTo>
                  <a:pt x="1174242" y="2557297"/>
                </a:lnTo>
                <a:lnTo>
                  <a:pt x="1126680" y="2551087"/>
                </a:lnTo>
                <a:lnTo>
                  <a:pt x="1079322" y="2543086"/>
                </a:lnTo>
                <a:lnTo>
                  <a:pt x="1032243" y="2533307"/>
                </a:lnTo>
                <a:lnTo>
                  <a:pt x="985481" y="2521762"/>
                </a:lnTo>
                <a:lnTo>
                  <a:pt x="939101" y="2508427"/>
                </a:lnTo>
                <a:lnTo>
                  <a:pt x="893152" y="2493327"/>
                </a:lnTo>
                <a:lnTo>
                  <a:pt x="847674" y="2476436"/>
                </a:lnTo>
                <a:lnTo>
                  <a:pt x="802754" y="2457780"/>
                </a:lnTo>
                <a:lnTo>
                  <a:pt x="758405" y="2437346"/>
                </a:lnTo>
                <a:lnTo>
                  <a:pt x="714717" y="2415133"/>
                </a:lnTo>
                <a:lnTo>
                  <a:pt x="671728" y="2391143"/>
                </a:lnTo>
                <a:lnTo>
                  <a:pt x="629488" y="2365362"/>
                </a:lnTo>
                <a:lnTo>
                  <a:pt x="596849" y="2397874"/>
                </a:lnTo>
                <a:lnTo>
                  <a:pt x="637997" y="2423858"/>
                </a:lnTo>
                <a:lnTo>
                  <a:pt x="679919" y="2448153"/>
                </a:lnTo>
                <a:lnTo>
                  <a:pt x="722528" y="2470772"/>
                </a:lnTo>
                <a:lnTo>
                  <a:pt x="765810" y="2491727"/>
                </a:lnTo>
                <a:lnTo>
                  <a:pt x="809675" y="2510993"/>
                </a:lnTo>
                <a:lnTo>
                  <a:pt x="854100" y="2528595"/>
                </a:lnTo>
                <a:lnTo>
                  <a:pt x="899033" y="2544508"/>
                </a:lnTo>
                <a:lnTo>
                  <a:pt x="944410" y="2558758"/>
                </a:lnTo>
                <a:lnTo>
                  <a:pt x="990193" y="2571331"/>
                </a:lnTo>
                <a:lnTo>
                  <a:pt x="1036320" y="2582214"/>
                </a:lnTo>
                <a:lnTo>
                  <a:pt x="1082763" y="2591435"/>
                </a:lnTo>
                <a:lnTo>
                  <a:pt x="1129449" y="2598978"/>
                </a:lnTo>
                <a:lnTo>
                  <a:pt x="1176337" y="2604846"/>
                </a:lnTo>
                <a:lnTo>
                  <a:pt x="1223365" y="2609037"/>
                </a:lnTo>
                <a:lnTo>
                  <a:pt x="1270508" y="2611551"/>
                </a:lnTo>
                <a:lnTo>
                  <a:pt x="1317688" y="2612377"/>
                </a:lnTo>
                <a:lnTo>
                  <a:pt x="1364881" y="2611551"/>
                </a:lnTo>
                <a:lnTo>
                  <a:pt x="1412024" y="2609037"/>
                </a:lnTo>
                <a:lnTo>
                  <a:pt x="1459052" y="2604846"/>
                </a:lnTo>
                <a:lnTo>
                  <a:pt x="1505940" y="2598978"/>
                </a:lnTo>
                <a:lnTo>
                  <a:pt x="1552625" y="2591435"/>
                </a:lnTo>
                <a:lnTo>
                  <a:pt x="1599069" y="2582214"/>
                </a:lnTo>
                <a:lnTo>
                  <a:pt x="1645196" y="2571331"/>
                </a:lnTo>
                <a:lnTo>
                  <a:pt x="1690979" y="2558758"/>
                </a:lnTo>
                <a:lnTo>
                  <a:pt x="1736356" y="2544508"/>
                </a:lnTo>
                <a:lnTo>
                  <a:pt x="1781289" y="2528595"/>
                </a:lnTo>
                <a:lnTo>
                  <a:pt x="1825713" y="2510993"/>
                </a:lnTo>
                <a:lnTo>
                  <a:pt x="1869579" y="2491727"/>
                </a:lnTo>
                <a:lnTo>
                  <a:pt x="1912861" y="2470772"/>
                </a:lnTo>
                <a:lnTo>
                  <a:pt x="1955469" y="2448153"/>
                </a:lnTo>
                <a:lnTo>
                  <a:pt x="1997392" y="2423858"/>
                </a:lnTo>
                <a:lnTo>
                  <a:pt x="2038540" y="2397874"/>
                </a:lnTo>
                <a:close/>
              </a:path>
              <a:path w="2632709" h="2612390">
                <a:moveTo>
                  <a:pt x="2038540" y="214490"/>
                </a:moveTo>
                <a:lnTo>
                  <a:pt x="1997392" y="188518"/>
                </a:lnTo>
                <a:lnTo>
                  <a:pt x="1955469" y="164223"/>
                </a:lnTo>
                <a:lnTo>
                  <a:pt x="1912861" y="141605"/>
                </a:lnTo>
                <a:lnTo>
                  <a:pt x="1869579" y="120650"/>
                </a:lnTo>
                <a:lnTo>
                  <a:pt x="1825713" y="101384"/>
                </a:lnTo>
                <a:lnTo>
                  <a:pt x="1781289" y="83781"/>
                </a:lnTo>
                <a:lnTo>
                  <a:pt x="1736356" y="67868"/>
                </a:lnTo>
                <a:lnTo>
                  <a:pt x="1690979" y="53619"/>
                </a:lnTo>
                <a:lnTo>
                  <a:pt x="1645196" y="41046"/>
                </a:lnTo>
                <a:lnTo>
                  <a:pt x="1599069" y="30162"/>
                </a:lnTo>
                <a:lnTo>
                  <a:pt x="1552625" y="20942"/>
                </a:lnTo>
                <a:lnTo>
                  <a:pt x="1505940" y="13398"/>
                </a:lnTo>
                <a:lnTo>
                  <a:pt x="1459052" y="7531"/>
                </a:lnTo>
                <a:lnTo>
                  <a:pt x="1412024" y="3340"/>
                </a:lnTo>
                <a:lnTo>
                  <a:pt x="1364881" y="825"/>
                </a:lnTo>
                <a:lnTo>
                  <a:pt x="1317701" y="0"/>
                </a:lnTo>
                <a:lnTo>
                  <a:pt x="1270508" y="825"/>
                </a:lnTo>
                <a:lnTo>
                  <a:pt x="1223365" y="3340"/>
                </a:lnTo>
                <a:lnTo>
                  <a:pt x="1176337" y="7531"/>
                </a:lnTo>
                <a:lnTo>
                  <a:pt x="1129449" y="13398"/>
                </a:lnTo>
                <a:lnTo>
                  <a:pt x="1082763" y="20942"/>
                </a:lnTo>
                <a:lnTo>
                  <a:pt x="1036320" y="30162"/>
                </a:lnTo>
                <a:lnTo>
                  <a:pt x="990193" y="41046"/>
                </a:lnTo>
                <a:lnTo>
                  <a:pt x="944410" y="53619"/>
                </a:lnTo>
                <a:lnTo>
                  <a:pt x="899033" y="67868"/>
                </a:lnTo>
                <a:lnTo>
                  <a:pt x="854100" y="83781"/>
                </a:lnTo>
                <a:lnTo>
                  <a:pt x="809675" y="101384"/>
                </a:lnTo>
                <a:lnTo>
                  <a:pt x="765810" y="120650"/>
                </a:lnTo>
                <a:lnTo>
                  <a:pt x="722528" y="141605"/>
                </a:lnTo>
                <a:lnTo>
                  <a:pt x="679919" y="164223"/>
                </a:lnTo>
                <a:lnTo>
                  <a:pt x="637997" y="188518"/>
                </a:lnTo>
                <a:lnTo>
                  <a:pt x="596849" y="214490"/>
                </a:lnTo>
                <a:lnTo>
                  <a:pt x="629488" y="247002"/>
                </a:lnTo>
                <a:lnTo>
                  <a:pt x="671728" y="221234"/>
                </a:lnTo>
                <a:lnTo>
                  <a:pt x="714717" y="197243"/>
                </a:lnTo>
                <a:lnTo>
                  <a:pt x="758405" y="175031"/>
                </a:lnTo>
                <a:lnTo>
                  <a:pt x="802754" y="154597"/>
                </a:lnTo>
                <a:lnTo>
                  <a:pt x="847674" y="135940"/>
                </a:lnTo>
                <a:lnTo>
                  <a:pt x="893152" y="119049"/>
                </a:lnTo>
                <a:lnTo>
                  <a:pt x="939101" y="103949"/>
                </a:lnTo>
                <a:lnTo>
                  <a:pt x="985481" y="90614"/>
                </a:lnTo>
                <a:lnTo>
                  <a:pt x="1032243" y="79070"/>
                </a:lnTo>
                <a:lnTo>
                  <a:pt x="1079322" y="69291"/>
                </a:lnTo>
                <a:lnTo>
                  <a:pt x="1126680" y="61290"/>
                </a:lnTo>
                <a:lnTo>
                  <a:pt x="1174242" y="55079"/>
                </a:lnTo>
                <a:lnTo>
                  <a:pt x="1221968" y="50634"/>
                </a:lnTo>
                <a:lnTo>
                  <a:pt x="1269809" y="47967"/>
                </a:lnTo>
                <a:lnTo>
                  <a:pt x="1317688" y="47078"/>
                </a:lnTo>
                <a:lnTo>
                  <a:pt x="1365580" y="47967"/>
                </a:lnTo>
                <a:lnTo>
                  <a:pt x="1413421" y="50634"/>
                </a:lnTo>
                <a:lnTo>
                  <a:pt x="1461147" y="55079"/>
                </a:lnTo>
                <a:lnTo>
                  <a:pt x="1508709" y="61290"/>
                </a:lnTo>
                <a:lnTo>
                  <a:pt x="1556067" y="69291"/>
                </a:lnTo>
                <a:lnTo>
                  <a:pt x="1603146" y="79070"/>
                </a:lnTo>
                <a:lnTo>
                  <a:pt x="1649907" y="90614"/>
                </a:lnTo>
                <a:lnTo>
                  <a:pt x="1696288" y="103949"/>
                </a:lnTo>
                <a:lnTo>
                  <a:pt x="1742236" y="119049"/>
                </a:lnTo>
                <a:lnTo>
                  <a:pt x="1787715" y="135940"/>
                </a:lnTo>
                <a:lnTo>
                  <a:pt x="1832635" y="154597"/>
                </a:lnTo>
                <a:lnTo>
                  <a:pt x="1876983" y="175031"/>
                </a:lnTo>
                <a:lnTo>
                  <a:pt x="1920671" y="197243"/>
                </a:lnTo>
                <a:lnTo>
                  <a:pt x="1963661" y="221234"/>
                </a:lnTo>
                <a:lnTo>
                  <a:pt x="2005914" y="247002"/>
                </a:lnTo>
                <a:lnTo>
                  <a:pt x="2038540" y="214490"/>
                </a:lnTo>
                <a:close/>
              </a:path>
              <a:path w="2632709" h="2612390">
                <a:moveTo>
                  <a:pt x="2428697" y="1536306"/>
                </a:moveTo>
                <a:lnTo>
                  <a:pt x="2389454" y="1536306"/>
                </a:lnTo>
                <a:lnTo>
                  <a:pt x="2377846" y="1584121"/>
                </a:lnTo>
                <a:lnTo>
                  <a:pt x="2364181" y="1631086"/>
                </a:lnTo>
                <a:lnTo>
                  <a:pt x="2348484" y="1677149"/>
                </a:lnTo>
                <a:lnTo>
                  <a:pt x="2330831" y="1722247"/>
                </a:lnTo>
                <a:lnTo>
                  <a:pt x="2311260" y="1766341"/>
                </a:lnTo>
                <a:lnTo>
                  <a:pt x="2289822" y="1809381"/>
                </a:lnTo>
                <a:lnTo>
                  <a:pt x="2266569" y="1851329"/>
                </a:lnTo>
                <a:lnTo>
                  <a:pt x="2241550" y="1892109"/>
                </a:lnTo>
                <a:lnTo>
                  <a:pt x="2214803" y="1931695"/>
                </a:lnTo>
                <a:lnTo>
                  <a:pt x="2186406" y="1970024"/>
                </a:lnTo>
                <a:lnTo>
                  <a:pt x="2156383" y="2007057"/>
                </a:lnTo>
                <a:lnTo>
                  <a:pt x="2124799" y="2042731"/>
                </a:lnTo>
                <a:lnTo>
                  <a:pt x="2091690" y="2076996"/>
                </a:lnTo>
                <a:lnTo>
                  <a:pt x="2057133" y="2109813"/>
                </a:lnTo>
                <a:lnTo>
                  <a:pt x="2021141" y="2141131"/>
                </a:lnTo>
                <a:lnTo>
                  <a:pt x="1983803" y="2170900"/>
                </a:lnTo>
                <a:lnTo>
                  <a:pt x="1945132" y="2199068"/>
                </a:lnTo>
                <a:lnTo>
                  <a:pt x="1905215" y="2225573"/>
                </a:lnTo>
                <a:lnTo>
                  <a:pt x="1864067" y="2250389"/>
                </a:lnTo>
                <a:lnTo>
                  <a:pt x="1821764" y="2273439"/>
                </a:lnTo>
                <a:lnTo>
                  <a:pt x="1778342" y="2294699"/>
                </a:lnTo>
                <a:lnTo>
                  <a:pt x="1733854" y="2314105"/>
                </a:lnTo>
                <a:lnTo>
                  <a:pt x="1688363" y="2331618"/>
                </a:lnTo>
                <a:lnTo>
                  <a:pt x="1641906" y="2347163"/>
                </a:lnTo>
                <a:lnTo>
                  <a:pt x="1594535" y="2360726"/>
                </a:lnTo>
                <a:lnTo>
                  <a:pt x="1546301" y="2372220"/>
                </a:lnTo>
                <a:lnTo>
                  <a:pt x="1546301" y="2411082"/>
                </a:lnTo>
                <a:lnTo>
                  <a:pt x="1595272" y="2399982"/>
                </a:lnTo>
                <a:lnTo>
                  <a:pt x="1643392" y="2386838"/>
                </a:lnTo>
                <a:lnTo>
                  <a:pt x="1690611" y="2371712"/>
                </a:lnTo>
                <a:lnTo>
                  <a:pt x="1736877" y="2354656"/>
                </a:lnTo>
                <a:lnTo>
                  <a:pt x="1782140" y="2335695"/>
                </a:lnTo>
                <a:lnTo>
                  <a:pt x="1826361" y="2314905"/>
                </a:lnTo>
                <a:lnTo>
                  <a:pt x="1869490" y="2292312"/>
                </a:lnTo>
                <a:lnTo>
                  <a:pt x="1911477" y="2267966"/>
                </a:lnTo>
                <a:lnTo>
                  <a:pt x="1952269" y="2241931"/>
                </a:lnTo>
                <a:lnTo>
                  <a:pt x="1991829" y="2214232"/>
                </a:lnTo>
                <a:lnTo>
                  <a:pt x="2030095" y="2184920"/>
                </a:lnTo>
                <a:lnTo>
                  <a:pt x="2067039" y="2154059"/>
                </a:lnTo>
                <a:lnTo>
                  <a:pt x="2102599" y="2121687"/>
                </a:lnTo>
                <a:lnTo>
                  <a:pt x="2136724" y="2087854"/>
                </a:lnTo>
                <a:lnTo>
                  <a:pt x="2169376" y="2052599"/>
                </a:lnTo>
                <a:lnTo>
                  <a:pt x="2200503" y="2015985"/>
                </a:lnTo>
                <a:lnTo>
                  <a:pt x="2230069" y="1978037"/>
                </a:lnTo>
                <a:lnTo>
                  <a:pt x="2257996" y="1938820"/>
                </a:lnTo>
                <a:lnTo>
                  <a:pt x="2284272" y="1898370"/>
                </a:lnTo>
                <a:lnTo>
                  <a:pt x="2308834" y="1856740"/>
                </a:lnTo>
                <a:lnTo>
                  <a:pt x="2331618" y="1813991"/>
                </a:lnTo>
                <a:lnTo>
                  <a:pt x="2352598" y="1770138"/>
                </a:lnTo>
                <a:lnTo>
                  <a:pt x="2371725" y="1725269"/>
                </a:lnTo>
                <a:lnTo>
                  <a:pt x="2388946" y="1679397"/>
                </a:lnTo>
                <a:lnTo>
                  <a:pt x="2404211" y="1632585"/>
                </a:lnTo>
                <a:lnTo>
                  <a:pt x="2417470" y="1584871"/>
                </a:lnTo>
                <a:lnTo>
                  <a:pt x="2428697" y="1536306"/>
                </a:lnTo>
                <a:close/>
              </a:path>
              <a:path w="2632709" h="2612390">
                <a:moveTo>
                  <a:pt x="2428697" y="1079106"/>
                </a:moveTo>
                <a:lnTo>
                  <a:pt x="2417470" y="1030389"/>
                </a:lnTo>
                <a:lnTo>
                  <a:pt x="2404211" y="982510"/>
                </a:lnTo>
                <a:lnTo>
                  <a:pt x="2388946" y="935532"/>
                </a:lnTo>
                <a:lnTo>
                  <a:pt x="2371725" y="889508"/>
                </a:lnTo>
                <a:lnTo>
                  <a:pt x="2352598" y="844473"/>
                </a:lnTo>
                <a:lnTo>
                  <a:pt x="2331618" y="800481"/>
                </a:lnTo>
                <a:lnTo>
                  <a:pt x="2308834" y="757580"/>
                </a:lnTo>
                <a:lnTo>
                  <a:pt x="2284272" y="715810"/>
                </a:lnTo>
                <a:lnTo>
                  <a:pt x="2258009" y="675220"/>
                </a:lnTo>
                <a:lnTo>
                  <a:pt x="2230069" y="635876"/>
                </a:lnTo>
                <a:lnTo>
                  <a:pt x="2200503" y="597801"/>
                </a:lnTo>
                <a:lnTo>
                  <a:pt x="2169376" y="561047"/>
                </a:lnTo>
                <a:lnTo>
                  <a:pt x="2136724" y="525678"/>
                </a:lnTo>
                <a:lnTo>
                  <a:pt x="2102599" y="491718"/>
                </a:lnTo>
                <a:lnTo>
                  <a:pt x="2067039" y="459232"/>
                </a:lnTo>
                <a:lnTo>
                  <a:pt x="2030095" y="428269"/>
                </a:lnTo>
                <a:lnTo>
                  <a:pt x="1991829" y="398868"/>
                </a:lnTo>
                <a:lnTo>
                  <a:pt x="1952269" y="371068"/>
                </a:lnTo>
                <a:lnTo>
                  <a:pt x="1911477" y="344944"/>
                </a:lnTo>
                <a:lnTo>
                  <a:pt x="1869490" y="320509"/>
                </a:lnTo>
                <a:lnTo>
                  <a:pt x="1826361" y="297840"/>
                </a:lnTo>
                <a:lnTo>
                  <a:pt x="1782140" y="276961"/>
                </a:lnTo>
                <a:lnTo>
                  <a:pt x="1736877" y="257949"/>
                </a:lnTo>
                <a:lnTo>
                  <a:pt x="1690611" y="240817"/>
                </a:lnTo>
                <a:lnTo>
                  <a:pt x="1643392" y="225628"/>
                </a:lnTo>
                <a:lnTo>
                  <a:pt x="1595272" y="212445"/>
                </a:lnTo>
                <a:lnTo>
                  <a:pt x="1546301" y="201282"/>
                </a:lnTo>
                <a:lnTo>
                  <a:pt x="1546301" y="240271"/>
                </a:lnTo>
                <a:lnTo>
                  <a:pt x="1594535" y="251828"/>
                </a:lnTo>
                <a:lnTo>
                  <a:pt x="1641906" y="265442"/>
                </a:lnTo>
                <a:lnTo>
                  <a:pt x="1688363" y="281051"/>
                </a:lnTo>
                <a:lnTo>
                  <a:pt x="1733854" y="298627"/>
                </a:lnTo>
                <a:lnTo>
                  <a:pt x="1778342" y="318109"/>
                </a:lnTo>
                <a:lnTo>
                  <a:pt x="1821764" y="339445"/>
                </a:lnTo>
                <a:lnTo>
                  <a:pt x="1864067" y="362585"/>
                </a:lnTo>
                <a:lnTo>
                  <a:pt x="1905215" y="387477"/>
                </a:lnTo>
                <a:lnTo>
                  <a:pt x="1945132" y="414083"/>
                </a:lnTo>
                <a:lnTo>
                  <a:pt x="1983803" y="442353"/>
                </a:lnTo>
                <a:lnTo>
                  <a:pt x="2021141" y="472224"/>
                </a:lnTo>
                <a:lnTo>
                  <a:pt x="2057133" y="503656"/>
                </a:lnTo>
                <a:lnTo>
                  <a:pt x="2091702" y="536587"/>
                </a:lnTo>
                <a:lnTo>
                  <a:pt x="2124799" y="570979"/>
                </a:lnTo>
                <a:lnTo>
                  <a:pt x="2156383" y="606767"/>
                </a:lnTo>
                <a:lnTo>
                  <a:pt x="2186406" y="643928"/>
                </a:lnTo>
                <a:lnTo>
                  <a:pt x="2214803" y="682396"/>
                </a:lnTo>
                <a:lnTo>
                  <a:pt x="2241550" y="722109"/>
                </a:lnTo>
                <a:lnTo>
                  <a:pt x="2266569" y="763028"/>
                </a:lnTo>
                <a:lnTo>
                  <a:pt x="2289822" y="805116"/>
                </a:lnTo>
                <a:lnTo>
                  <a:pt x="2311260" y="848309"/>
                </a:lnTo>
                <a:lnTo>
                  <a:pt x="2330831" y="892556"/>
                </a:lnTo>
                <a:lnTo>
                  <a:pt x="2348484" y="937806"/>
                </a:lnTo>
                <a:lnTo>
                  <a:pt x="2364181" y="984021"/>
                </a:lnTo>
                <a:lnTo>
                  <a:pt x="2377846" y="1031138"/>
                </a:lnTo>
                <a:lnTo>
                  <a:pt x="2389454" y="1079106"/>
                </a:lnTo>
                <a:lnTo>
                  <a:pt x="2428697" y="1079106"/>
                </a:lnTo>
                <a:close/>
              </a:path>
              <a:path w="2632709" h="2612390">
                <a:moveTo>
                  <a:pt x="2632341" y="1306182"/>
                </a:moveTo>
                <a:lnTo>
                  <a:pt x="2631490" y="1259395"/>
                </a:lnTo>
                <a:lnTo>
                  <a:pt x="2628950" y="1212659"/>
                </a:lnTo>
                <a:lnTo>
                  <a:pt x="2624721" y="1166025"/>
                </a:lnTo>
                <a:lnTo>
                  <a:pt x="2618803" y="1119530"/>
                </a:lnTo>
                <a:lnTo>
                  <a:pt x="2611183" y="1073238"/>
                </a:lnTo>
                <a:lnTo>
                  <a:pt x="2601874" y="1027201"/>
                </a:lnTo>
                <a:lnTo>
                  <a:pt x="2590876" y="981456"/>
                </a:lnTo>
                <a:lnTo>
                  <a:pt x="2578189" y="936053"/>
                </a:lnTo>
                <a:lnTo>
                  <a:pt x="2563799" y="891057"/>
                </a:lnTo>
                <a:lnTo>
                  <a:pt x="2547721" y="846518"/>
                </a:lnTo>
                <a:lnTo>
                  <a:pt x="2529954" y="802462"/>
                </a:lnTo>
                <a:lnTo>
                  <a:pt x="2510498" y="758964"/>
                </a:lnTo>
                <a:lnTo>
                  <a:pt x="2489352" y="716064"/>
                </a:lnTo>
                <a:lnTo>
                  <a:pt x="2466505" y="673798"/>
                </a:lnTo>
                <a:lnTo>
                  <a:pt x="2441968" y="632244"/>
                </a:lnTo>
                <a:lnTo>
                  <a:pt x="2415743" y="591426"/>
                </a:lnTo>
                <a:lnTo>
                  <a:pt x="2382977" y="623811"/>
                </a:lnTo>
                <a:lnTo>
                  <a:pt x="2408986" y="665695"/>
                </a:lnTo>
                <a:lnTo>
                  <a:pt x="2433205" y="708329"/>
                </a:lnTo>
                <a:lnTo>
                  <a:pt x="2455634" y="751649"/>
                </a:lnTo>
                <a:lnTo>
                  <a:pt x="2476258" y="795616"/>
                </a:lnTo>
                <a:lnTo>
                  <a:pt x="2495105" y="840155"/>
                </a:lnTo>
                <a:lnTo>
                  <a:pt x="2512149" y="885240"/>
                </a:lnTo>
                <a:lnTo>
                  <a:pt x="2527389" y="930808"/>
                </a:lnTo>
                <a:lnTo>
                  <a:pt x="2540851" y="976795"/>
                </a:lnTo>
                <a:lnTo>
                  <a:pt x="2552509" y="1023162"/>
                </a:lnTo>
                <a:lnTo>
                  <a:pt x="2562377" y="1069835"/>
                </a:lnTo>
                <a:lnTo>
                  <a:pt x="2570454" y="1116787"/>
                </a:lnTo>
                <a:lnTo>
                  <a:pt x="2576728" y="1163955"/>
                </a:lnTo>
                <a:lnTo>
                  <a:pt x="2581211" y="1211275"/>
                </a:lnTo>
                <a:lnTo>
                  <a:pt x="2583904" y="1258709"/>
                </a:lnTo>
                <a:lnTo>
                  <a:pt x="2584805" y="1306182"/>
                </a:lnTo>
                <a:lnTo>
                  <a:pt x="2583904" y="1353667"/>
                </a:lnTo>
                <a:lnTo>
                  <a:pt x="2581211" y="1401102"/>
                </a:lnTo>
                <a:lnTo>
                  <a:pt x="2576728" y="1448422"/>
                </a:lnTo>
                <a:lnTo>
                  <a:pt x="2570454" y="1495590"/>
                </a:lnTo>
                <a:lnTo>
                  <a:pt x="2562377" y="1542529"/>
                </a:lnTo>
                <a:lnTo>
                  <a:pt x="2552509" y="1589214"/>
                </a:lnTo>
                <a:lnTo>
                  <a:pt x="2540851" y="1635582"/>
                </a:lnTo>
                <a:lnTo>
                  <a:pt x="2527389" y="1681568"/>
                </a:lnTo>
                <a:lnTo>
                  <a:pt x="2512149" y="1727136"/>
                </a:lnTo>
                <a:lnTo>
                  <a:pt x="2495105" y="1772208"/>
                </a:lnTo>
                <a:lnTo>
                  <a:pt x="2476258" y="1816760"/>
                </a:lnTo>
                <a:lnTo>
                  <a:pt x="2455634" y="1860727"/>
                </a:lnTo>
                <a:lnTo>
                  <a:pt x="2433205" y="1904047"/>
                </a:lnTo>
                <a:lnTo>
                  <a:pt x="2408986" y="1946681"/>
                </a:lnTo>
                <a:lnTo>
                  <a:pt x="2382977" y="1988553"/>
                </a:lnTo>
                <a:lnTo>
                  <a:pt x="2415743" y="2020938"/>
                </a:lnTo>
                <a:lnTo>
                  <a:pt x="2441968" y="1980133"/>
                </a:lnTo>
                <a:lnTo>
                  <a:pt x="2466505" y="1938578"/>
                </a:lnTo>
                <a:lnTo>
                  <a:pt x="2489352" y="1896313"/>
                </a:lnTo>
                <a:lnTo>
                  <a:pt x="2510498" y="1853412"/>
                </a:lnTo>
                <a:lnTo>
                  <a:pt x="2529954" y="1809915"/>
                </a:lnTo>
                <a:lnTo>
                  <a:pt x="2547721" y="1765858"/>
                </a:lnTo>
                <a:lnTo>
                  <a:pt x="2563799" y="1721319"/>
                </a:lnTo>
                <a:lnTo>
                  <a:pt x="2578189" y="1676323"/>
                </a:lnTo>
                <a:lnTo>
                  <a:pt x="2590876" y="1630921"/>
                </a:lnTo>
                <a:lnTo>
                  <a:pt x="2601874" y="1585175"/>
                </a:lnTo>
                <a:lnTo>
                  <a:pt x="2611183" y="1539138"/>
                </a:lnTo>
                <a:lnTo>
                  <a:pt x="2618803" y="1492846"/>
                </a:lnTo>
                <a:lnTo>
                  <a:pt x="2624721" y="1446352"/>
                </a:lnTo>
                <a:lnTo>
                  <a:pt x="2628950" y="1399717"/>
                </a:lnTo>
                <a:lnTo>
                  <a:pt x="2631490" y="1352981"/>
                </a:lnTo>
                <a:lnTo>
                  <a:pt x="2632341" y="130618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1403" y="306451"/>
            <a:ext cx="5473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Analysis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Wireshark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403" y="760476"/>
            <a:ext cx="75590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15284" y="2906293"/>
            <a:ext cx="9482455" cy="5951855"/>
            <a:chOff x="3415284" y="2906293"/>
            <a:chExt cx="9482455" cy="5951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3258311"/>
              <a:ext cx="9453372" cy="5471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80816" y="3308603"/>
              <a:ext cx="9328785" cy="5347970"/>
            </a:xfrm>
            <a:custGeom>
              <a:avLst/>
              <a:gdLst/>
              <a:ahLst/>
              <a:cxnLst/>
              <a:rect l="l" t="t" r="r" b="b"/>
              <a:pathLst>
                <a:path w="9328785" h="5347970">
                  <a:moveTo>
                    <a:pt x="9328404" y="0"/>
                  </a:moveTo>
                  <a:lnTo>
                    <a:pt x="0" y="0"/>
                  </a:lnTo>
                  <a:lnTo>
                    <a:pt x="0" y="5347716"/>
                  </a:lnTo>
                  <a:lnTo>
                    <a:pt x="9328404" y="5347716"/>
                  </a:lnTo>
                  <a:lnTo>
                    <a:pt x="932840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0816" y="3308603"/>
              <a:ext cx="9328785" cy="5347970"/>
            </a:xfrm>
            <a:custGeom>
              <a:avLst/>
              <a:gdLst/>
              <a:ahLst/>
              <a:cxnLst/>
              <a:rect l="l" t="t" r="r" b="b"/>
              <a:pathLst>
                <a:path w="9328785" h="5347970">
                  <a:moveTo>
                    <a:pt x="0" y="5347716"/>
                  </a:moveTo>
                  <a:lnTo>
                    <a:pt x="9328404" y="5347716"/>
                  </a:lnTo>
                  <a:lnTo>
                    <a:pt x="9328404" y="0"/>
                  </a:lnTo>
                  <a:lnTo>
                    <a:pt x="0" y="0"/>
                  </a:lnTo>
                  <a:lnTo>
                    <a:pt x="0" y="5347716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5284" y="2906293"/>
              <a:ext cx="9482327" cy="7116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61004" y="2951987"/>
              <a:ext cx="9368155" cy="597535"/>
            </a:xfrm>
            <a:custGeom>
              <a:avLst/>
              <a:gdLst/>
              <a:ahLst/>
              <a:cxnLst/>
              <a:rect l="l" t="t" r="r" b="b"/>
              <a:pathLst>
                <a:path w="9368155" h="597535">
                  <a:moveTo>
                    <a:pt x="9204071" y="0"/>
                  </a:moveTo>
                  <a:lnTo>
                    <a:pt x="163957" y="0"/>
                  </a:lnTo>
                  <a:lnTo>
                    <a:pt x="120370" y="5856"/>
                  </a:lnTo>
                  <a:lnTo>
                    <a:pt x="81204" y="22384"/>
                  </a:lnTo>
                  <a:lnTo>
                    <a:pt x="48021" y="48021"/>
                  </a:lnTo>
                  <a:lnTo>
                    <a:pt x="22384" y="81204"/>
                  </a:lnTo>
                  <a:lnTo>
                    <a:pt x="5856" y="120370"/>
                  </a:lnTo>
                  <a:lnTo>
                    <a:pt x="0" y="163957"/>
                  </a:lnTo>
                  <a:lnTo>
                    <a:pt x="0" y="597408"/>
                  </a:lnTo>
                  <a:lnTo>
                    <a:pt x="9368028" y="597408"/>
                  </a:lnTo>
                  <a:lnTo>
                    <a:pt x="9368028" y="163957"/>
                  </a:lnTo>
                  <a:lnTo>
                    <a:pt x="9362171" y="120370"/>
                  </a:lnTo>
                  <a:lnTo>
                    <a:pt x="9345643" y="81204"/>
                  </a:lnTo>
                  <a:lnTo>
                    <a:pt x="9320006" y="48021"/>
                  </a:lnTo>
                  <a:lnTo>
                    <a:pt x="9286823" y="22384"/>
                  </a:lnTo>
                  <a:lnTo>
                    <a:pt x="9247657" y="5856"/>
                  </a:lnTo>
                  <a:lnTo>
                    <a:pt x="9204071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5284" y="8610599"/>
              <a:ext cx="9482327" cy="2469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1004" y="3459479"/>
              <a:ext cx="9387840" cy="53294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56002" y="1882292"/>
            <a:ext cx="121354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8180" marR="5080" indent="-1936114">
              <a:lnSpc>
                <a:spcPct val="114999"/>
              </a:lnSpc>
              <a:spcBef>
                <a:spcPts val="100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(or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analyzer)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collaborates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sniffer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saved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(.pcap)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1403" y="306451"/>
            <a:ext cx="5473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dirty="0">
                <a:solidFill>
                  <a:srgbClr val="3E3E3E"/>
                </a:solidFill>
              </a:rPr>
              <a:t>Analysis</a:t>
            </a:r>
            <a:r>
              <a:rPr spc="-90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95" dirty="0">
                <a:solidFill>
                  <a:srgbClr val="3E3E3E"/>
                </a:solidFill>
              </a:rPr>
              <a:t>Wireshark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403" y="760476"/>
            <a:ext cx="75590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43600" y="2836164"/>
            <a:ext cx="4620895" cy="4620895"/>
            <a:chOff x="5943600" y="2836164"/>
            <a:chExt cx="4620895" cy="4620895"/>
          </a:xfrm>
        </p:grpSpPr>
        <p:sp>
          <p:nvSpPr>
            <p:cNvPr id="5" name="object 5"/>
            <p:cNvSpPr/>
            <p:nvPr/>
          </p:nvSpPr>
          <p:spPr>
            <a:xfrm>
              <a:off x="6319265" y="3612642"/>
              <a:ext cx="3626485" cy="3626485"/>
            </a:xfrm>
            <a:custGeom>
              <a:avLst/>
              <a:gdLst/>
              <a:ahLst/>
              <a:cxnLst/>
              <a:rect l="l" t="t" r="r" b="b"/>
              <a:pathLst>
                <a:path w="3626484" h="3626484">
                  <a:moveTo>
                    <a:pt x="1812036" y="0"/>
                  </a:moveTo>
                  <a:lnTo>
                    <a:pt x="1812036" y="3626358"/>
                  </a:lnTo>
                </a:path>
                <a:path w="3626484" h="3626484">
                  <a:moveTo>
                    <a:pt x="0" y="1813560"/>
                  </a:moveTo>
                  <a:lnTo>
                    <a:pt x="3626358" y="181356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3600" y="2836163"/>
              <a:ext cx="4620895" cy="4620895"/>
            </a:xfrm>
            <a:custGeom>
              <a:avLst/>
              <a:gdLst/>
              <a:ahLst/>
              <a:cxnLst/>
              <a:rect l="l" t="t" r="r" b="b"/>
              <a:pathLst>
                <a:path w="4620895" h="4620895">
                  <a:moveTo>
                    <a:pt x="1188720" y="1552829"/>
                  </a:moveTo>
                  <a:lnTo>
                    <a:pt x="832104" y="1348740"/>
                  </a:lnTo>
                  <a:lnTo>
                    <a:pt x="0" y="1829943"/>
                  </a:lnTo>
                  <a:lnTo>
                    <a:pt x="0" y="2792349"/>
                  </a:lnTo>
                  <a:lnTo>
                    <a:pt x="832104" y="3273552"/>
                  </a:lnTo>
                  <a:lnTo>
                    <a:pt x="1142619" y="3093720"/>
                  </a:lnTo>
                  <a:lnTo>
                    <a:pt x="1106182" y="3060674"/>
                  </a:lnTo>
                  <a:lnTo>
                    <a:pt x="1071435" y="3025864"/>
                  </a:lnTo>
                  <a:lnTo>
                    <a:pt x="1038440" y="2989389"/>
                  </a:lnTo>
                  <a:lnTo>
                    <a:pt x="1007249" y="2951315"/>
                  </a:lnTo>
                  <a:lnTo>
                    <a:pt x="977950" y="2911691"/>
                  </a:lnTo>
                  <a:lnTo>
                    <a:pt x="950607" y="2870619"/>
                  </a:lnTo>
                  <a:lnTo>
                    <a:pt x="925296" y="2828163"/>
                  </a:lnTo>
                  <a:lnTo>
                    <a:pt x="902055" y="2784386"/>
                  </a:lnTo>
                  <a:lnTo>
                    <a:pt x="880986" y="2739352"/>
                  </a:lnTo>
                  <a:lnTo>
                    <a:pt x="862139" y="2693149"/>
                  </a:lnTo>
                  <a:lnTo>
                    <a:pt x="845578" y="2645841"/>
                  </a:lnTo>
                  <a:lnTo>
                    <a:pt x="831380" y="2597493"/>
                  </a:lnTo>
                  <a:lnTo>
                    <a:pt x="819607" y="2548191"/>
                  </a:lnTo>
                  <a:lnTo>
                    <a:pt x="810336" y="2498001"/>
                  </a:lnTo>
                  <a:lnTo>
                    <a:pt x="803630" y="2446985"/>
                  </a:lnTo>
                  <a:lnTo>
                    <a:pt x="799566" y="2395220"/>
                  </a:lnTo>
                  <a:lnTo>
                    <a:pt x="798195" y="2342769"/>
                  </a:lnTo>
                  <a:lnTo>
                    <a:pt x="799452" y="2292413"/>
                  </a:lnTo>
                  <a:lnTo>
                    <a:pt x="803186" y="2242680"/>
                  </a:lnTo>
                  <a:lnTo>
                    <a:pt x="809345" y="2193633"/>
                  </a:lnTo>
                  <a:lnTo>
                    <a:pt x="817867" y="2145347"/>
                  </a:lnTo>
                  <a:lnTo>
                    <a:pt x="828687" y="2097862"/>
                  </a:lnTo>
                  <a:lnTo>
                    <a:pt x="841756" y="2051253"/>
                  </a:lnTo>
                  <a:lnTo>
                    <a:pt x="857008" y="2005584"/>
                  </a:lnTo>
                  <a:lnTo>
                    <a:pt x="874382" y="1960905"/>
                  </a:lnTo>
                  <a:lnTo>
                    <a:pt x="893826" y="1917293"/>
                  </a:lnTo>
                  <a:lnTo>
                    <a:pt x="915263" y="1874786"/>
                  </a:lnTo>
                  <a:lnTo>
                    <a:pt x="938657" y="1833473"/>
                  </a:lnTo>
                  <a:lnTo>
                    <a:pt x="963930" y="1793392"/>
                  </a:lnTo>
                  <a:lnTo>
                    <a:pt x="991031" y="1754619"/>
                  </a:lnTo>
                  <a:lnTo>
                    <a:pt x="1019911" y="1717217"/>
                  </a:lnTo>
                  <a:lnTo>
                    <a:pt x="1050493" y="1681238"/>
                  </a:lnTo>
                  <a:lnTo>
                    <a:pt x="1082725" y="1646758"/>
                  </a:lnTo>
                  <a:lnTo>
                    <a:pt x="1116545" y="1613814"/>
                  </a:lnTo>
                  <a:lnTo>
                    <a:pt x="1151890" y="1582483"/>
                  </a:lnTo>
                  <a:lnTo>
                    <a:pt x="1188720" y="1552829"/>
                  </a:lnTo>
                  <a:close/>
                </a:path>
                <a:path w="4620895" h="4620895">
                  <a:moveTo>
                    <a:pt x="3273552" y="3788029"/>
                  </a:moveTo>
                  <a:lnTo>
                    <a:pt x="3067050" y="3433572"/>
                  </a:lnTo>
                  <a:lnTo>
                    <a:pt x="3037446" y="3470059"/>
                  </a:lnTo>
                  <a:lnTo>
                    <a:pt x="3006217" y="3505111"/>
                  </a:lnTo>
                  <a:lnTo>
                    <a:pt x="2973400" y="3538664"/>
                  </a:lnTo>
                  <a:lnTo>
                    <a:pt x="2939059" y="3570668"/>
                  </a:lnTo>
                  <a:lnTo>
                    <a:pt x="2903245" y="3601059"/>
                  </a:lnTo>
                  <a:lnTo>
                    <a:pt x="2866034" y="3629761"/>
                  </a:lnTo>
                  <a:lnTo>
                    <a:pt x="2827464" y="3656723"/>
                  </a:lnTo>
                  <a:lnTo>
                    <a:pt x="2787599" y="3681895"/>
                  </a:lnTo>
                  <a:lnTo>
                    <a:pt x="2746489" y="3705187"/>
                  </a:lnTo>
                  <a:lnTo>
                    <a:pt x="2704211" y="3726561"/>
                  </a:lnTo>
                  <a:lnTo>
                    <a:pt x="2660802" y="3745954"/>
                  </a:lnTo>
                  <a:lnTo>
                    <a:pt x="2616327" y="3763289"/>
                  </a:lnTo>
                  <a:lnTo>
                    <a:pt x="2570848" y="3778516"/>
                  </a:lnTo>
                  <a:lnTo>
                    <a:pt x="2524417" y="3791559"/>
                  </a:lnTo>
                  <a:lnTo>
                    <a:pt x="2477097" y="3802380"/>
                  </a:lnTo>
                  <a:lnTo>
                    <a:pt x="2428938" y="3810901"/>
                  </a:lnTo>
                  <a:lnTo>
                    <a:pt x="2380005" y="3817061"/>
                  </a:lnTo>
                  <a:lnTo>
                    <a:pt x="2330348" y="3820807"/>
                  </a:lnTo>
                  <a:lnTo>
                    <a:pt x="2280031" y="3822065"/>
                  </a:lnTo>
                  <a:lnTo>
                    <a:pt x="2227199" y="3820693"/>
                  </a:lnTo>
                  <a:lnTo>
                    <a:pt x="2175103" y="3816616"/>
                  </a:lnTo>
                  <a:lnTo>
                    <a:pt x="2123808" y="3809898"/>
                  </a:lnTo>
                  <a:lnTo>
                    <a:pt x="2073363" y="3800614"/>
                  </a:lnTo>
                  <a:lnTo>
                    <a:pt x="2023846" y="3788829"/>
                  </a:lnTo>
                  <a:lnTo>
                    <a:pt x="1975332" y="3774605"/>
                  </a:lnTo>
                  <a:lnTo>
                    <a:pt x="1927872" y="3758019"/>
                  </a:lnTo>
                  <a:lnTo>
                    <a:pt x="1881555" y="3739146"/>
                  </a:lnTo>
                  <a:lnTo>
                    <a:pt x="1836445" y="3718039"/>
                  </a:lnTo>
                  <a:lnTo>
                    <a:pt x="1792592" y="3694785"/>
                  </a:lnTo>
                  <a:lnTo>
                    <a:pt x="1750085" y="3669436"/>
                  </a:lnTo>
                  <a:lnTo>
                    <a:pt x="1708975" y="3642055"/>
                  </a:lnTo>
                  <a:lnTo>
                    <a:pt x="1669338" y="3612731"/>
                  </a:lnTo>
                  <a:lnTo>
                    <a:pt x="1631251" y="3581527"/>
                  </a:lnTo>
                  <a:lnTo>
                    <a:pt x="1594777" y="3548494"/>
                  </a:lnTo>
                  <a:lnTo>
                    <a:pt x="1559966" y="3513721"/>
                  </a:lnTo>
                  <a:lnTo>
                    <a:pt x="1526921" y="3477260"/>
                  </a:lnTo>
                  <a:lnTo>
                    <a:pt x="1347216" y="3788029"/>
                  </a:lnTo>
                  <a:lnTo>
                    <a:pt x="1828165" y="4620768"/>
                  </a:lnTo>
                  <a:lnTo>
                    <a:pt x="2790190" y="4620768"/>
                  </a:lnTo>
                  <a:lnTo>
                    <a:pt x="3273552" y="3788029"/>
                  </a:lnTo>
                  <a:close/>
                </a:path>
                <a:path w="4620895" h="4620895">
                  <a:moveTo>
                    <a:pt x="3273552" y="832104"/>
                  </a:moveTo>
                  <a:lnTo>
                    <a:pt x="2790190" y="0"/>
                  </a:lnTo>
                  <a:lnTo>
                    <a:pt x="1828165" y="0"/>
                  </a:lnTo>
                  <a:lnTo>
                    <a:pt x="1347216" y="832104"/>
                  </a:lnTo>
                  <a:lnTo>
                    <a:pt x="1526921" y="1142619"/>
                  </a:lnTo>
                  <a:lnTo>
                    <a:pt x="1559966" y="1106601"/>
                  </a:lnTo>
                  <a:lnTo>
                    <a:pt x="1594777" y="1072197"/>
                  </a:lnTo>
                  <a:lnTo>
                    <a:pt x="1631251" y="1039507"/>
                  </a:lnTo>
                  <a:lnTo>
                    <a:pt x="1669338" y="1008595"/>
                  </a:lnTo>
                  <a:lnTo>
                    <a:pt x="1708975" y="979538"/>
                  </a:lnTo>
                  <a:lnTo>
                    <a:pt x="1750085" y="952385"/>
                  </a:lnTo>
                  <a:lnTo>
                    <a:pt x="1792592" y="927227"/>
                  </a:lnTo>
                  <a:lnTo>
                    <a:pt x="1836445" y="904125"/>
                  </a:lnTo>
                  <a:lnTo>
                    <a:pt x="1881555" y="883158"/>
                  </a:lnTo>
                  <a:lnTo>
                    <a:pt x="1927872" y="864387"/>
                  </a:lnTo>
                  <a:lnTo>
                    <a:pt x="1975332" y="847890"/>
                  </a:lnTo>
                  <a:lnTo>
                    <a:pt x="2023846" y="833742"/>
                  </a:lnTo>
                  <a:lnTo>
                    <a:pt x="2073363" y="822007"/>
                  </a:lnTo>
                  <a:lnTo>
                    <a:pt x="2123808" y="812749"/>
                  </a:lnTo>
                  <a:lnTo>
                    <a:pt x="2175103" y="806056"/>
                  </a:lnTo>
                  <a:lnTo>
                    <a:pt x="2227199" y="801992"/>
                  </a:lnTo>
                  <a:lnTo>
                    <a:pt x="2280031" y="800608"/>
                  </a:lnTo>
                  <a:lnTo>
                    <a:pt x="2330348" y="801878"/>
                  </a:lnTo>
                  <a:lnTo>
                    <a:pt x="2380005" y="805611"/>
                  </a:lnTo>
                  <a:lnTo>
                    <a:pt x="2428938" y="811758"/>
                  </a:lnTo>
                  <a:lnTo>
                    <a:pt x="2477097" y="820267"/>
                  </a:lnTo>
                  <a:lnTo>
                    <a:pt x="2524417" y="831075"/>
                  </a:lnTo>
                  <a:lnTo>
                    <a:pt x="2570848" y="844105"/>
                  </a:lnTo>
                  <a:lnTo>
                    <a:pt x="2616327" y="859320"/>
                  </a:lnTo>
                  <a:lnTo>
                    <a:pt x="2660802" y="876630"/>
                  </a:lnTo>
                  <a:lnTo>
                    <a:pt x="2704211" y="895997"/>
                  </a:lnTo>
                  <a:lnTo>
                    <a:pt x="2746489" y="917333"/>
                  </a:lnTo>
                  <a:lnTo>
                    <a:pt x="2787599" y="940612"/>
                  </a:lnTo>
                  <a:lnTo>
                    <a:pt x="2827464" y="965746"/>
                  </a:lnTo>
                  <a:lnTo>
                    <a:pt x="2866034" y="992695"/>
                  </a:lnTo>
                  <a:lnTo>
                    <a:pt x="2903245" y="1021372"/>
                  </a:lnTo>
                  <a:lnTo>
                    <a:pt x="2939059" y="1051725"/>
                  </a:lnTo>
                  <a:lnTo>
                    <a:pt x="2973400" y="1083703"/>
                  </a:lnTo>
                  <a:lnTo>
                    <a:pt x="3006217" y="1117231"/>
                  </a:lnTo>
                  <a:lnTo>
                    <a:pt x="3037446" y="1152271"/>
                  </a:lnTo>
                  <a:lnTo>
                    <a:pt x="3067050" y="1188720"/>
                  </a:lnTo>
                  <a:lnTo>
                    <a:pt x="3273552" y="832104"/>
                  </a:lnTo>
                  <a:close/>
                </a:path>
                <a:path w="4620895" h="4620895">
                  <a:moveTo>
                    <a:pt x="4620768" y="1829943"/>
                  </a:moveTo>
                  <a:lnTo>
                    <a:pt x="3788664" y="1348740"/>
                  </a:lnTo>
                  <a:lnTo>
                    <a:pt x="3432048" y="1552829"/>
                  </a:lnTo>
                  <a:lnTo>
                    <a:pt x="3468865" y="1582483"/>
                  </a:lnTo>
                  <a:lnTo>
                    <a:pt x="3504209" y="1613814"/>
                  </a:lnTo>
                  <a:lnTo>
                    <a:pt x="3538029" y="1646758"/>
                  </a:lnTo>
                  <a:lnTo>
                    <a:pt x="3570262" y="1681238"/>
                  </a:lnTo>
                  <a:lnTo>
                    <a:pt x="3600843" y="1717217"/>
                  </a:lnTo>
                  <a:lnTo>
                    <a:pt x="3629723" y="1754619"/>
                  </a:lnTo>
                  <a:lnTo>
                    <a:pt x="3656825" y="1793392"/>
                  </a:lnTo>
                  <a:lnTo>
                    <a:pt x="3682098" y="1833473"/>
                  </a:lnTo>
                  <a:lnTo>
                    <a:pt x="3705491" y="1874786"/>
                  </a:lnTo>
                  <a:lnTo>
                    <a:pt x="3726929" y="1917293"/>
                  </a:lnTo>
                  <a:lnTo>
                    <a:pt x="3746373" y="1960905"/>
                  </a:lnTo>
                  <a:lnTo>
                    <a:pt x="3763746" y="2005584"/>
                  </a:lnTo>
                  <a:lnTo>
                    <a:pt x="3778999" y="2051253"/>
                  </a:lnTo>
                  <a:lnTo>
                    <a:pt x="3792067" y="2097862"/>
                  </a:lnTo>
                  <a:lnTo>
                    <a:pt x="3802888" y="2145347"/>
                  </a:lnTo>
                  <a:lnTo>
                    <a:pt x="3811409" y="2193633"/>
                  </a:lnTo>
                  <a:lnTo>
                    <a:pt x="3817569" y="2242680"/>
                  </a:lnTo>
                  <a:lnTo>
                    <a:pt x="3821303" y="2292413"/>
                  </a:lnTo>
                  <a:lnTo>
                    <a:pt x="3822573" y="2342769"/>
                  </a:lnTo>
                  <a:lnTo>
                    <a:pt x="3821188" y="2395220"/>
                  </a:lnTo>
                  <a:lnTo>
                    <a:pt x="3817124" y="2446985"/>
                  </a:lnTo>
                  <a:lnTo>
                    <a:pt x="3810419" y="2498001"/>
                  </a:lnTo>
                  <a:lnTo>
                    <a:pt x="3801148" y="2548191"/>
                  </a:lnTo>
                  <a:lnTo>
                    <a:pt x="3789375" y="2597493"/>
                  </a:lnTo>
                  <a:lnTo>
                    <a:pt x="3775176" y="2645841"/>
                  </a:lnTo>
                  <a:lnTo>
                    <a:pt x="3758615" y="2693149"/>
                  </a:lnTo>
                  <a:lnTo>
                    <a:pt x="3739769" y="2739352"/>
                  </a:lnTo>
                  <a:lnTo>
                    <a:pt x="3718699" y="2784386"/>
                  </a:lnTo>
                  <a:lnTo>
                    <a:pt x="3695458" y="2828163"/>
                  </a:lnTo>
                  <a:lnTo>
                    <a:pt x="3670147" y="2870619"/>
                  </a:lnTo>
                  <a:lnTo>
                    <a:pt x="3642804" y="2911691"/>
                  </a:lnTo>
                  <a:lnTo>
                    <a:pt x="3613505" y="2951315"/>
                  </a:lnTo>
                  <a:lnTo>
                    <a:pt x="3582314" y="2989389"/>
                  </a:lnTo>
                  <a:lnTo>
                    <a:pt x="3549319" y="3025864"/>
                  </a:lnTo>
                  <a:lnTo>
                    <a:pt x="3514572" y="3060674"/>
                  </a:lnTo>
                  <a:lnTo>
                    <a:pt x="3478149" y="3093720"/>
                  </a:lnTo>
                  <a:lnTo>
                    <a:pt x="3788664" y="3273552"/>
                  </a:lnTo>
                  <a:lnTo>
                    <a:pt x="4620768" y="2792349"/>
                  </a:lnTo>
                  <a:lnTo>
                    <a:pt x="4620768" y="1829943"/>
                  </a:lnTo>
                  <a:close/>
                </a:path>
              </a:pathLst>
            </a:custGeom>
            <a:solidFill>
              <a:srgbClr val="ED6C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9208" y="4341876"/>
              <a:ext cx="1738883" cy="17404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817732" y="4806188"/>
            <a:ext cx="26250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42340" marR="5080" indent="-929640">
              <a:lnSpc>
                <a:spcPct val="100499"/>
              </a:lnSpc>
              <a:spcBef>
                <a:spcPts val="8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display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filters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960" y="4986273"/>
            <a:ext cx="2447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Fol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ow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19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Stre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8126" y="1330833"/>
            <a:ext cx="4319905" cy="208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Steps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R="27305" algn="ctr">
              <a:lnSpc>
                <a:spcPct val="100000"/>
              </a:lnSpc>
              <a:spcBef>
                <a:spcPts val="18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Go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output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panes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61575" y="490308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5676" y="6828790"/>
            <a:ext cx="2849880" cy="1113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coloring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4109" y="499757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6579" y="306451"/>
            <a:ext cx="4940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Injection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Replay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684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95725" y="1933193"/>
            <a:ext cx="84626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injection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crafting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spoofed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0840" y="3381755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31078" y="6441185"/>
            <a:ext cx="777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8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apy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10164" y="4870450"/>
            <a:ext cx="1108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Ettercap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6938" y="4022852"/>
            <a:ext cx="790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ff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6579" y="306451"/>
            <a:ext cx="4940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Injection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Replay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684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9013" y="1882292"/>
            <a:ext cx="12310110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hping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open-source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spoofing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craft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order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2039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hping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5240" y="4692396"/>
            <a:ext cx="3811904" cy="975360"/>
          </a:xfrm>
          <a:custGeom>
            <a:avLst/>
            <a:gdLst/>
            <a:ahLst/>
            <a:cxnLst/>
            <a:rect l="l" t="t" r="r" b="b"/>
            <a:pathLst>
              <a:path w="3811904" h="975360">
                <a:moveTo>
                  <a:pt x="3648964" y="0"/>
                </a:moveTo>
                <a:lnTo>
                  <a:pt x="162560" y="0"/>
                </a:lnTo>
                <a:lnTo>
                  <a:pt x="119341" y="5806"/>
                </a:lnTo>
                <a:lnTo>
                  <a:pt x="80508" y="22192"/>
                </a:lnTo>
                <a:lnTo>
                  <a:pt x="47609" y="47609"/>
                </a:lnTo>
                <a:lnTo>
                  <a:pt x="22192" y="80508"/>
                </a:lnTo>
                <a:lnTo>
                  <a:pt x="5806" y="119341"/>
                </a:lnTo>
                <a:lnTo>
                  <a:pt x="0" y="162559"/>
                </a:lnTo>
                <a:lnTo>
                  <a:pt x="0" y="812800"/>
                </a:lnTo>
                <a:lnTo>
                  <a:pt x="5806" y="856018"/>
                </a:lnTo>
                <a:lnTo>
                  <a:pt x="22192" y="894851"/>
                </a:lnTo>
                <a:lnTo>
                  <a:pt x="47609" y="927750"/>
                </a:lnTo>
                <a:lnTo>
                  <a:pt x="80508" y="953167"/>
                </a:lnTo>
                <a:lnTo>
                  <a:pt x="119341" y="969553"/>
                </a:lnTo>
                <a:lnTo>
                  <a:pt x="162560" y="975359"/>
                </a:lnTo>
                <a:lnTo>
                  <a:pt x="3648964" y="975359"/>
                </a:lnTo>
                <a:lnTo>
                  <a:pt x="3692182" y="969553"/>
                </a:lnTo>
                <a:lnTo>
                  <a:pt x="3731015" y="953167"/>
                </a:lnTo>
                <a:lnTo>
                  <a:pt x="3763914" y="927750"/>
                </a:lnTo>
                <a:lnTo>
                  <a:pt x="3789331" y="894851"/>
                </a:lnTo>
                <a:lnTo>
                  <a:pt x="3805717" y="856018"/>
                </a:lnTo>
                <a:lnTo>
                  <a:pt x="3811524" y="812800"/>
                </a:lnTo>
                <a:lnTo>
                  <a:pt x="3811524" y="162559"/>
                </a:lnTo>
                <a:lnTo>
                  <a:pt x="3805717" y="119341"/>
                </a:lnTo>
                <a:lnTo>
                  <a:pt x="3789331" y="80508"/>
                </a:lnTo>
                <a:lnTo>
                  <a:pt x="3763914" y="47609"/>
                </a:lnTo>
                <a:lnTo>
                  <a:pt x="3731015" y="22192"/>
                </a:lnTo>
                <a:lnTo>
                  <a:pt x="3692182" y="5806"/>
                </a:lnTo>
                <a:lnTo>
                  <a:pt x="364896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8091" y="4984496"/>
            <a:ext cx="3385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Host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19743" y="4692396"/>
            <a:ext cx="3810000" cy="975360"/>
          </a:xfrm>
          <a:custGeom>
            <a:avLst/>
            <a:gdLst/>
            <a:ahLst/>
            <a:cxnLst/>
            <a:rect l="l" t="t" r="r" b="b"/>
            <a:pathLst>
              <a:path w="3810000" h="975360">
                <a:moveTo>
                  <a:pt x="3647439" y="0"/>
                </a:moveTo>
                <a:lnTo>
                  <a:pt x="162559" y="0"/>
                </a:lnTo>
                <a:lnTo>
                  <a:pt x="119341" y="5806"/>
                </a:lnTo>
                <a:lnTo>
                  <a:pt x="80508" y="22192"/>
                </a:lnTo>
                <a:lnTo>
                  <a:pt x="47609" y="47609"/>
                </a:lnTo>
                <a:lnTo>
                  <a:pt x="22192" y="80508"/>
                </a:lnTo>
                <a:lnTo>
                  <a:pt x="5806" y="119341"/>
                </a:lnTo>
                <a:lnTo>
                  <a:pt x="0" y="162559"/>
                </a:lnTo>
                <a:lnTo>
                  <a:pt x="0" y="812800"/>
                </a:lnTo>
                <a:lnTo>
                  <a:pt x="5806" y="856018"/>
                </a:lnTo>
                <a:lnTo>
                  <a:pt x="22192" y="894851"/>
                </a:lnTo>
                <a:lnTo>
                  <a:pt x="47609" y="927750"/>
                </a:lnTo>
                <a:lnTo>
                  <a:pt x="80508" y="953167"/>
                </a:lnTo>
                <a:lnTo>
                  <a:pt x="119341" y="969553"/>
                </a:lnTo>
                <a:lnTo>
                  <a:pt x="162559" y="975359"/>
                </a:lnTo>
                <a:lnTo>
                  <a:pt x="3647439" y="975359"/>
                </a:lnTo>
                <a:lnTo>
                  <a:pt x="3690658" y="969553"/>
                </a:lnTo>
                <a:lnTo>
                  <a:pt x="3729491" y="953167"/>
                </a:lnTo>
                <a:lnTo>
                  <a:pt x="3762390" y="927750"/>
                </a:lnTo>
                <a:lnTo>
                  <a:pt x="3787807" y="894851"/>
                </a:lnTo>
                <a:lnTo>
                  <a:pt x="3804193" y="856018"/>
                </a:lnTo>
                <a:lnTo>
                  <a:pt x="3810000" y="812800"/>
                </a:lnTo>
                <a:lnTo>
                  <a:pt x="3810000" y="162559"/>
                </a:lnTo>
                <a:lnTo>
                  <a:pt x="3804193" y="119341"/>
                </a:lnTo>
                <a:lnTo>
                  <a:pt x="3787807" y="80508"/>
                </a:lnTo>
                <a:lnTo>
                  <a:pt x="3762390" y="47609"/>
                </a:lnTo>
                <a:lnTo>
                  <a:pt x="3729491" y="22192"/>
                </a:lnTo>
                <a:lnTo>
                  <a:pt x="3690658" y="5806"/>
                </a:lnTo>
                <a:lnTo>
                  <a:pt x="364743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4906" y="4984496"/>
            <a:ext cx="1981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Firewall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60064" y="6870192"/>
            <a:ext cx="9212580" cy="1149350"/>
          </a:xfrm>
          <a:custGeom>
            <a:avLst/>
            <a:gdLst/>
            <a:ahLst/>
            <a:cxnLst/>
            <a:rect l="l" t="t" r="r" b="b"/>
            <a:pathLst>
              <a:path w="9212580" h="1149350">
                <a:moveTo>
                  <a:pt x="0" y="191515"/>
                </a:moveTo>
                <a:lnTo>
                  <a:pt x="5057" y="147596"/>
                </a:lnTo>
                <a:lnTo>
                  <a:pt x="19462" y="107283"/>
                </a:lnTo>
                <a:lnTo>
                  <a:pt x="42067" y="71724"/>
                </a:lnTo>
                <a:lnTo>
                  <a:pt x="71724" y="42067"/>
                </a:lnTo>
                <a:lnTo>
                  <a:pt x="107283" y="19462"/>
                </a:lnTo>
                <a:lnTo>
                  <a:pt x="147596" y="5057"/>
                </a:lnTo>
                <a:lnTo>
                  <a:pt x="191515" y="0"/>
                </a:lnTo>
                <a:lnTo>
                  <a:pt x="9021064" y="0"/>
                </a:lnTo>
                <a:lnTo>
                  <a:pt x="9064983" y="5057"/>
                </a:lnTo>
                <a:lnTo>
                  <a:pt x="9105296" y="19462"/>
                </a:lnTo>
                <a:lnTo>
                  <a:pt x="9140855" y="42067"/>
                </a:lnTo>
                <a:lnTo>
                  <a:pt x="9170512" y="71724"/>
                </a:lnTo>
                <a:lnTo>
                  <a:pt x="9193117" y="107283"/>
                </a:lnTo>
                <a:lnTo>
                  <a:pt x="9207522" y="147596"/>
                </a:lnTo>
                <a:lnTo>
                  <a:pt x="9212580" y="191515"/>
                </a:lnTo>
                <a:lnTo>
                  <a:pt x="9212580" y="957579"/>
                </a:lnTo>
                <a:lnTo>
                  <a:pt x="9207522" y="1001491"/>
                </a:lnTo>
                <a:lnTo>
                  <a:pt x="9193117" y="1041801"/>
                </a:lnTo>
                <a:lnTo>
                  <a:pt x="9170512" y="1077361"/>
                </a:lnTo>
                <a:lnTo>
                  <a:pt x="9140855" y="1107020"/>
                </a:lnTo>
                <a:lnTo>
                  <a:pt x="9105296" y="1129629"/>
                </a:lnTo>
                <a:lnTo>
                  <a:pt x="9064983" y="1144037"/>
                </a:lnTo>
                <a:lnTo>
                  <a:pt x="9021064" y="1149095"/>
                </a:lnTo>
                <a:lnTo>
                  <a:pt x="191515" y="1149095"/>
                </a:lnTo>
                <a:lnTo>
                  <a:pt x="147596" y="1144037"/>
                </a:lnTo>
                <a:lnTo>
                  <a:pt x="107283" y="1129629"/>
                </a:lnTo>
                <a:lnTo>
                  <a:pt x="71724" y="1107020"/>
                </a:lnTo>
                <a:lnTo>
                  <a:pt x="42067" y="1077361"/>
                </a:lnTo>
                <a:lnTo>
                  <a:pt x="19462" y="1041801"/>
                </a:lnTo>
                <a:lnTo>
                  <a:pt x="5057" y="1001491"/>
                </a:lnTo>
                <a:lnTo>
                  <a:pt x="0" y="957579"/>
                </a:lnTo>
                <a:lnTo>
                  <a:pt x="0" y="191515"/>
                </a:lnTo>
                <a:close/>
              </a:path>
            </a:pathLst>
          </a:custGeom>
          <a:ln w="9525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7145" y="7010806"/>
            <a:ext cx="86721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4265" marR="5080" indent="-363220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hping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3E3E3E"/>
                </a:solidFill>
                <a:latin typeface="Microsoft Sans Serif"/>
                <a:cs typeface="Microsoft Sans Serif"/>
              </a:rPr>
              <a:t>TCP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UDP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responses,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like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Nmap.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6579" y="306451"/>
            <a:ext cx="4940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3E3E3E"/>
                </a:solidFill>
              </a:rPr>
              <a:t>Packet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85" dirty="0">
                <a:solidFill>
                  <a:srgbClr val="3E3E3E"/>
                </a:solidFill>
              </a:rPr>
              <a:t>Injection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30" dirty="0">
                <a:solidFill>
                  <a:srgbClr val="3E3E3E"/>
                </a:solidFill>
              </a:rPr>
              <a:t>Replay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684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92873" y="1933193"/>
            <a:ext cx="23463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tcpreplay: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39667" y="3962400"/>
            <a:ext cx="4189729" cy="3957954"/>
          </a:xfrm>
          <a:custGeom>
            <a:avLst/>
            <a:gdLst/>
            <a:ahLst/>
            <a:cxnLst/>
            <a:rect l="l" t="t" r="r" b="b"/>
            <a:pathLst>
              <a:path w="4189729" h="3957954">
                <a:moveTo>
                  <a:pt x="2094738" y="0"/>
                </a:moveTo>
                <a:lnTo>
                  <a:pt x="2045295" y="540"/>
                </a:lnTo>
                <a:lnTo>
                  <a:pt x="1996132" y="2153"/>
                </a:lnTo>
                <a:lnTo>
                  <a:pt x="1947264" y="4828"/>
                </a:lnTo>
                <a:lnTo>
                  <a:pt x="1898701" y="8552"/>
                </a:lnTo>
                <a:lnTo>
                  <a:pt x="1850456" y="13313"/>
                </a:lnTo>
                <a:lnTo>
                  <a:pt x="1802542" y="19099"/>
                </a:lnTo>
                <a:lnTo>
                  <a:pt x="1754972" y="25899"/>
                </a:lnTo>
                <a:lnTo>
                  <a:pt x="1707758" y="33701"/>
                </a:lnTo>
                <a:lnTo>
                  <a:pt x="1660913" y="42492"/>
                </a:lnTo>
                <a:lnTo>
                  <a:pt x="1614449" y="52262"/>
                </a:lnTo>
                <a:lnTo>
                  <a:pt x="1568379" y="62998"/>
                </a:lnTo>
                <a:lnTo>
                  <a:pt x="1522715" y="74687"/>
                </a:lnTo>
                <a:lnTo>
                  <a:pt x="1477470" y="87320"/>
                </a:lnTo>
                <a:lnTo>
                  <a:pt x="1432657" y="100882"/>
                </a:lnTo>
                <a:lnTo>
                  <a:pt x="1388288" y="115363"/>
                </a:lnTo>
                <a:lnTo>
                  <a:pt x="1344376" y="130751"/>
                </a:lnTo>
                <a:lnTo>
                  <a:pt x="1300933" y="147034"/>
                </a:lnTo>
                <a:lnTo>
                  <a:pt x="1257972" y="164199"/>
                </a:lnTo>
                <a:lnTo>
                  <a:pt x="1215506" y="182236"/>
                </a:lnTo>
                <a:lnTo>
                  <a:pt x="1173546" y="201132"/>
                </a:lnTo>
                <a:lnTo>
                  <a:pt x="1132106" y="220875"/>
                </a:lnTo>
                <a:lnTo>
                  <a:pt x="1091199" y="241454"/>
                </a:lnTo>
                <a:lnTo>
                  <a:pt x="1050836" y="262856"/>
                </a:lnTo>
                <a:lnTo>
                  <a:pt x="1011030" y="285070"/>
                </a:lnTo>
                <a:lnTo>
                  <a:pt x="971795" y="308083"/>
                </a:lnTo>
                <a:lnTo>
                  <a:pt x="933142" y="331885"/>
                </a:lnTo>
                <a:lnTo>
                  <a:pt x="895084" y="356462"/>
                </a:lnTo>
                <a:lnTo>
                  <a:pt x="857634" y="381804"/>
                </a:lnTo>
                <a:lnTo>
                  <a:pt x="820803" y="407898"/>
                </a:lnTo>
                <a:lnTo>
                  <a:pt x="784606" y="434733"/>
                </a:lnTo>
                <a:lnTo>
                  <a:pt x="749054" y="462296"/>
                </a:lnTo>
                <a:lnTo>
                  <a:pt x="714160" y="490575"/>
                </a:lnTo>
                <a:lnTo>
                  <a:pt x="679937" y="519560"/>
                </a:lnTo>
                <a:lnTo>
                  <a:pt x="646397" y="549237"/>
                </a:lnTo>
                <a:lnTo>
                  <a:pt x="613552" y="579596"/>
                </a:lnTo>
                <a:lnTo>
                  <a:pt x="581416" y="610623"/>
                </a:lnTo>
                <a:lnTo>
                  <a:pt x="550001" y="642308"/>
                </a:lnTo>
                <a:lnTo>
                  <a:pt x="519319" y="674639"/>
                </a:lnTo>
                <a:lnTo>
                  <a:pt x="489383" y="707602"/>
                </a:lnTo>
                <a:lnTo>
                  <a:pt x="460205" y="741188"/>
                </a:lnTo>
                <a:lnTo>
                  <a:pt x="431799" y="775383"/>
                </a:lnTo>
                <a:lnTo>
                  <a:pt x="404176" y="810176"/>
                </a:lnTo>
                <a:lnTo>
                  <a:pt x="377350" y="845555"/>
                </a:lnTo>
                <a:lnTo>
                  <a:pt x="351333" y="881509"/>
                </a:lnTo>
                <a:lnTo>
                  <a:pt x="326137" y="918024"/>
                </a:lnTo>
                <a:lnTo>
                  <a:pt x="301775" y="955090"/>
                </a:lnTo>
                <a:lnTo>
                  <a:pt x="278260" y="992695"/>
                </a:lnTo>
                <a:lnTo>
                  <a:pt x="255604" y="1030826"/>
                </a:lnTo>
                <a:lnTo>
                  <a:pt x="233820" y="1069472"/>
                </a:lnTo>
                <a:lnTo>
                  <a:pt x="212920" y="1108621"/>
                </a:lnTo>
                <a:lnTo>
                  <a:pt x="192917" y="1148260"/>
                </a:lnTo>
                <a:lnTo>
                  <a:pt x="173823" y="1188379"/>
                </a:lnTo>
                <a:lnTo>
                  <a:pt x="155652" y="1228966"/>
                </a:lnTo>
                <a:lnTo>
                  <a:pt x="138415" y="1270007"/>
                </a:lnTo>
                <a:lnTo>
                  <a:pt x="122125" y="1311492"/>
                </a:lnTo>
                <a:lnTo>
                  <a:pt x="106795" y="1353409"/>
                </a:lnTo>
                <a:lnTo>
                  <a:pt x="92438" y="1395746"/>
                </a:lnTo>
                <a:lnTo>
                  <a:pt x="79065" y="1438490"/>
                </a:lnTo>
                <a:lnTo>
                  <a:pt x="66690" y="1481630"/>
                </a:lnTo>
                <a:lnTo>
                  <a:pt x="55326" y="1525155"/>
                </a:lnTo>
                <a:lnTo>
                  <a:pt x="44983" y="1569051"/>
                </a:lnTo>
                <a:lnTo>
                  <a:pt x="35676" y="1613309"/>
                </a:lnTo>
                <a:lnTo>
                  <a:pt x="27417" y="1657914"/>
                </a:lnTo>
                <a:lnTo>
                  <a:pt x="20219" y="1702856"/>
                </a:lnTo>
                <a:lnTo>
                  <a:pt x="14093" y="1748123"/>
                </a:lnTo>
                <a:lnTo>
                  <a:pt x="9053" y="1793703"/>
                </a:lnTo>
                <a:lnTo>
                  <a:pt x="5111" y="1839584"/>
                </a:lnTo>
                <a:lnTo>
                  <a:pt x="2280" y="1885754"/>
                </a:lnTo>
                <a:lnTo>
                  <a:pt x="572" y="1932201"/>
                </a:lnTo>
                <a:lnTo>
                  <a:pt x="0" y="1978914"/>
                </a:lnTo>
                <a:lnTo>
                  <a:pt x="572" y="2025626"/>
                </a:lnTo>
                <a:lnTo>
                  <a:pt x="2280" y="2072073"/>
                </a:lnTo>
                <a:lnTo>
                  <a:pt x="5111" y="2118243"/>
                </a:lnTo>
                <a:lnTo>
                  <a:pt x="9053" y="2164124"/>
                </a:lnTo>
                <a:lnTo>
                  <a:pt x="14093" y="2209704"/>
                </a:lnTo>
                <a:lnTo>
                  <a:pt x="20219" y="2254971"/>
                </a:lnTo>
                <a:lnTo>
                  <a:pt x="27417" y="2299913"/>
                </a:lnTo>
                <a:lnTo>
                  <a:pt x="35676" y="2344518"/>
                </a:lnTo>
                <a:lnTo>
                  <a:pt x="44983" y="2388776"/>
                </a:lnTo>
                <a:lnTo>
                  <a:pt x="55326" y="2432672"/>
                </a:lnTo>
                <a:lnTo>
                  <a:pt x="66690" y="2476197"/>
                </a:lnTo>
                <a:lnTo>
                  <a:pt x="79065" y="2519337"/>
                </a:lnTo>
                <a:lnTo>
                  <a:pt x="92438" y="2562081"/>
                </a:lnTo>
                <a:lnTo>
                  <a:pt x="106795" y="2604418"/>
                </a:lnTo>
                <a:lnTo>
                  <a:pt x="122125" y="2646335"/>
                </a:lnTo>
                <a:lnTo>
                  <a:pt x="138415" y="2687820"/>
                </a:lnTo>
                <a:lnTo>
                  <a:pt x="155652" y="2728861"/>
                </a:lnTo>
                <a:lnTo>
                  <a:pt x="173823" y="2769448"/>
                </a:lnTo>
                <a:lnTo>
                  <a:pt x="192917" y="2809567"/>
                </a:lnTo>
                <a:lnTo>
                  <a:pt x="212920" y="2849206"/>
                </a:lnTo>
                <a:lnTo>
                  <a:pt x="233820" y="2888355"/>
                </a:lnTo>
                <a:lnTo>
                  <a:pt x="255604" y="2927001"/>
                </a:lnTo>
                <a:lnTo>
                  <a:pt x="278260" y="2965132"/>
                </a:lnTo>
                <a:lnTo>
                  <a:pt x="301775" y="3002737"/>
                </a:lnTo>
                <a:lnTo>
                  <a:pt x="326137" y="3039803"/>
                </a:lnTo>
                <a:lnTo>
                  <a:pt x="351333" y="3076318"/>
                </a:lnTo>
                <a:lnTo>
                  <a:pt x="377350" y="3112272"/>
                </a:lnTo>
                <a:lnTo>
                  <a:pt x="404176" y="3147651"/>
                </a:lnTo>
                <a:lnTo>
                  <a:pt x="431799" y="3182444"/>
                </a:lnTo>
                <a:lnTo>
                  <a:pt x="460205" y="3216639"/>
                </a:lnTo>
                <a:lnTo>
                  <a:pt x="489383" y="3250225"/>
                </a:lnTo>
                <a:lnTo>
                  <a:pt x="519319" y="3283188"/>
                </a:lnTo>
                <a:lnTo>
                  <a:pt x="550001" y="3315519"/>
                </a:lnTo>
                <a:lnTo>
                  <a:pt x="581416" y="3347204"/>
                </a:lnTo>
                <a:lnTo>
                  <a:pt x="613552" y="3378231"/>
                </a:lnTo>
                <a:lnTo>
                  <a:pt x="646397" y="3408590"/>
                </a:lnTo>
                <a:lnTo>
                  <a:pt x="679937" y="3438267"/>
                </a:lnTo>
                <a:lnTo>
                  <a:pt x="714160" y="3467252"/>
                </a:lnTo>
                <a:lnTo>
                  <a:pt x="749054" y="3495531"/>
                </a:lnTo>
                <a:lnTo>
                  <a:pt x="784606" y="3523094"/>
                </a:lnTo>
                <a:lnTo>
                  <a:pt x="820803" y="3549929"/>
                </a:lnTo>
                <a:lnTo>
                  <a:pt x="857634" y="3576023"/>
                </a:lnTo>
                <a:lnTo>
                  <a:pt x="895084" y="3601365"/>
                </a:lnTo>
                <a:lnTo>
                  <a:pt x="933142" y="3625942"/>
                </a:lnTo>
                <a:lnTo>
                  <a:pt x="971795" y="3649744"/>
                </a:lnTo>
                <a:lnTo>
                  <a:pt x="1011030" y="3672757"/>
                </a:lnTo>
                <a:lnTo>
                  <a:pt x="1050836" y="3694971"/>
                </a:lnTo>
                <a:lnTo>
                  <a:pt x="1091199" y="3716373"/>
                </a:lnTo>
                <a:lnTo>
                  <a:pt x="1132106" y="3736952"/>
                </a:lnTo>
                <a:lnTo>
                  <a:pt x="1173546" y="3756695"/>
                </a:lnTo>
                <a:lnTo>
                  <a:pt x="1215506" y="3775591"/>
                </a:lnTo>
                <a:lnTo>
                  <a:pt x="1257972" y="3793628"/>
                </a:lnTo>
                <a:lnTo>
                  <a:pt x="1300933" y="3810793"/>
                </a:lnTo>
                <a:lnTo>
                  <a:pt x="1344376" y="3827076"/>
                </a:lnTo>
                <a:lnTo>
                  <a:pt x="1388288" y="3842464"/>
                </a:lnTo>
                <a:lnTo>
                  <a:pt x="1432657" y="3856945"/>
                </a:lnTo>
                <a:lnTo>
                  <a:pt x="1477470" y="3870507"/>
                </a:lnTo>
                <a:lnTo>
                  <a:pt x="1522715" y="3883140"/>
                </a:lnTo>
                <a:lnTo>
                  <a:pt x="1568379" y="3894829"/>
                </a:lnTo>
                <a:lnTo>
                  <a:pt x="1614449" y="3905565"/>
                </a:lnTo>
                <a:lnTo>
                  <a:pt x="1660913" y="3915335"/>
                </a:lnTo>
                <a:lnTo>
                  <a:pt x="1707758" y="3924126"/>
                </a:lnTo>
                <a:lnTo>
                  <a:pt x="1754972" y="3931928"/>
                </a:lnTo>
                <a:lnTo>
                  <a:pt x="1802542" y="3938728"/>
                </a:lnTo>
                <a:lnTo>
                  <a:pt x="1850456" y="3944514"/>
                </a:lnTo>
                <a:lnTo>
                  <a:pt x="1898701" y="3949275"/>
                </a:lnTo>
                <a:lnTo>
                  <a:pt x="1947264" y="3952999"/>
                </a:lnTo>
                <a:lnTo>
                  <a:pt x="1996132" y="3955674"/>
                </a:lnTo>
                <a:lnTo>
                  <a:pt x="2045295" y="3957287"/>
                </a:lnTo>
                <a:lnTo>
                  <a:pt x="2094738" y="3957828"/>
                </a:lnTo>
                <a:lnTo>
                  <a:pt x="2144180" y="3957287"/>
                </a:lnTo>
                <a:lnTo>
                  <a:pt x="2193343" y="3955674"/>
                </a:lnTo>
                <a:lnTo>
                  <a:pt x="2242211" y="3952999"/>
                </a:lnTo>
                <a:lnTo>
                  <a:pt x="2290774" y="3949275"/>
                </a:lnTo>
                <a:lnTo>
                  <a:pt x="2339019" y="3944514"/>
                </a:lnTo>
                <a:lnTo>
                  <a:pt x="2386933" y="3938728"/>
                </a:lnTo>
                <a:lnTo>
                  <a:pt x="2434503" y="3931928"/>
                </a:lnTo>
                <a:lnTo>
                  <a:pt x="2481717" y="3924126"/>
                </a:lnTo>
                <a:lnTo>
                  <a:pt x="2528562" y="3915335"/>
                </a:lnTo>
                <a:lnTo>
                  <a:pt x="2575026" y="3905565"/>
                </a:lnTo>
                <a:lnTo>
                  <a:pt x="2621096" y="3894829"/>
                </a:lnTo>
                <a:lnTo>
                  <a:pt x="2666760" y="3883140"/>
                </a:lnTo>
                <a:lnTo>
                  <a:pt x="2712005" y="3870507"/>
                </a:lnTo>
                <a:lnTo>
                  <a:pt x="2756818" y="3856945"/>
                </a:lnTo>
                <a:lnTo>
                  <a:pt x="2801187" y="3842464"/>
                </a:lnTo>
                <a:lnTo>
                  <a:pt x="2845099" y="3827076"/>
                </a:lnTo>
                <a:lnTo>
                  <a:pt x="2888542" y="3810793"/>
                </a:lnTo>
                <a:lnTo>
                  <a:pt x="2931503" y="3793628"/>
                </a:lnTo>
                <a:lnTo>
                  <a:pt x="2973969" y="3775591"/>
                </a:lnTo>
                <a:lnTo>
                  <a:pt x="3015929" y="3756695"/>
                </a:lnTo>
                <a:lnTo>
                  <a:pt x="3057369" y="3736952"/>
                </a:lnTo>
                <a:lnTo>
                  <a:pt x="3098276" y="3716373"/>
                </a:lnTo>
                <a:lnTo>
                  <a:pt x="3138639" y="3694971"/>
                </a:lnTo>
                <a:lnTo>
                  <a:pt x="3178445" y="3672757"/>
                </a:lnTo>
                <a:lnTo>
                  <a:pt x="3217680" y="3649744"/>
                </a:lnTo>
                <a:lnTo>
                  <a:pt x="3256333" y="3625942"/>
                </a:lnTo>
                <a:lnTo>
                  <a:pt x="3294391" y="3601365"/>
                </a:lnTo>
                <a:lnTo>
                  <a:pt x="3331841" y="3576023"/>
                </a:lnTo>
                <a:lnTo>
                  <a:pt x="3368672" y="3549929"/>
                </a:lnTo>
                <a:lnTo>
                  <a:pt x="3404869" y="3523094"/>
                </a:lnTo>
                <a:lnTo>
                  <a:pt x="3440421" y="3495531"/>
                </a:lnTo>
                <a:lnTo>
                  <a:pt x="3475315" y="3467252"/>
                </a:lnTo>
                <a:lnTo>
                  <a:pt x="3509538" y="3438267"/>
                </a:lnTo>
                <a:lnTo>
                  <a:pt x="3543078" y="3408590"/>
                </a:lnTo>
                <a:lnTo>
                  <a:pt x="3575923" y="3378231"/>
                </a:lnTo>
                <a:lnTo>
                  <a:pt x="3608059" y="3347204"/>
                </a:lnTo>
                <a:lnTo>
                  <a:pt x="3639474" y="3315519"/>
                </a:lnTo>
                <a:lnTo>
                  <a:pt x="3670156" y="3283188"/>
                </a:lnTo>
                <a:lnTo>
                  <a:pt x="3700092" y="3250225"/>
                </a:lnTo>
                <a:lnTo>
                  <a:pt x="3729270" y="3216639"/>
                </a:lnTo>
                <a:lnTo>
                  <a:pt x="3757676" y="3182444"/>
                </a:lnTo>
                <a:lnTo>
                  <a:pt x="3785299" y="3147651"/>
                </a:lnTo>
                <a:lnTo>
                  <a:pt x="3812125" y="3112272"/>
                </a:lnTo>
                <a:lnTo>
                  <a:pt x="3838142" y="3076318"/>
                </a:lnTo>
                <a:lnTo>
                  <a:pt x="3863338" y="3039803"/>
                </a:lnTo>
                <a:lnTo>
                  <a:pt x="3887700" y="3002737"/>
                </a:lnTo>
                <a:lnTo>
                  <a:pt x="3911215" y="2965132"/>
                </a:lnTo>
                <a:lnTo>
                  <a:pt x="3933871" y="2927001"/>
                </a:lnTo>
                <a:lnTo>
                  <a:pt x="3955655" y="2888355"/>
                </a:lnTo>
                <a:lnTo>
                  <a:pt x="3976555" y="2849206"/>
                </a:lnTo>
                <a:lnTo>
                  <a:pt x="3996558" y="2809567"/>
                </a:lnTo>
                <a:lnTo>
                  <a:pt x="4015652" y="2769448"/>
                </a:lnTo>
                <a:lnTo>
                  <a:pt x="4033823" y="2728861"/>
                </a:lnTo>
                <a:lnTo>
                  <a:pt x="4051060" y="2687820"/>
                </a:lnTo>
                <a:lnTo>
                  <a:pt x="4067350" y="2646335"/>
                </a:lnTo>
                <a:lnTo>
                  <a:pt x="4082680" y="2604418"/>
                </a:lnTo>
                <a:lnTo>
                  <a:pt x="4097037" y="2562081"/>
                </a:lnTo>
                <a:lnTo>
                  <a:pt x="4110410" y="2519337"/>
                </a:lnTo>
                <a:lnTo>
                  <a:pt x="4122785" y="2476197"/>
                </a:lnTo>
                <a:lnTo>
                  <a:pt x="4134149" y="2432672"/>
                </a:lnTo>
                <a:lnTo>
                  <a:pt x="4144492" y="2388776"/>
                </a:lnTo>
                <a:lnTo>
                  <a:pt x="4153799" y="2344518"/>
                </a:lnTo>
                <a:lnTo>
                  <a:pt x="4162058" y="2299913"/>
                </a:lnTo>
                <a:lnTo>
                  <a:pt x="4169256" y="2254971"/>
                </a:lnTo>
                <a:lnTo>
                  <a:pt x="4175382" y="2209704"/>
                </a:lnTo>
                <a:lnTo>
                  <a:pt x="4180422" y="2164124"/>
                </a:lnTo>
                <a:lnTo>
                  <a:pt x="4184364" y="2118243"/>
                </a:lnTo>
                <a:lnTo>
                  <a:pt x="4187195" y="2072073"/>
                </a:lnTo>
                <a:lnTo>
                  <a:pt x="4188903" y="2025626"/>
                </a:lnTo>
                <a:lnTo>
                  <a:pt x="4189476" y="1978914"/>
                </a:lnTo>
                <a:lnTo>
                  <a:pt x="4188903" y="1932201"/>
                </a:lnTo>
                <a:lnTo>
                  <a:pt x="4187195" y="1885754"/>
                </a:lnTo>
                <a:lnTo>
                  <a:pt x="4184364" y="1839584"/>
                </a:lnTo>
                <a:lnTo>
                  <a:pt x="4180422" y="1793703"/>
                </a:lnTo>
                <a:lnTo>
                  <a:pt x="4175382" y="1748123"/>
                </a:lnTo>
                <a:lnTo>
                  <a:pt x="4169256" y="1702856"/>
                </a:lnTo>
                <a:lnTo>
                  <a:pt x="4162058" y="1657914"/>
                </a:lnTo>
                <a:lnTo>
                  <a:pt x="4153799" y="1613309"/>
                </a:lnTo>
                <a:lnTo>
                  <a:pt x="4144492" y="1569051"/>
                </a:lnTo>
                <a:lnTo>
                  <a:pt x="4134149" y="1525155"/>
                </a:lnTo>
                <a:lnTo>
                  <a:pt x="4122785" y="1481630"/>
                </a:lnTo>
                <a:lnTo>
                  <a:pt x="4110410" y="1438490"/>
                </a:lnTo>
                <a:lnTo>
                  <a:pt x="4097037" y="1395746"/>
                </a:lnTo>
                <a:lnTo>
                  <a:pt x="4082680" y="1353409"/>
                </a:lnTo>
                <a:lnTo>
                  <a:pt x="4067350" y="1311492"/>
                </a:lnTo>
                <a:lnTo>
                  <a:pt x="4051060" y="1270007"/>
                </a:lnTo>
                <a:lnTo>
                  <a:pt x="4033823" y="1228966"/>
                </a:lnTo>
                <a:lnTo>
                  <a:pt x="4015652" y="1188379"/>
                </a:lnTo>
                <a:lnTo>
                  <a:pt x="3996558" y="1148260"/>
                </a:lnTo>
                <a:lnTo>
                  <a:pt x="3976555" y="1108621"/>
                </a:lnTo>
                <a:lnTo>
                  <a:pt x="3955655" y="1069472"/>
                </a:lnTo>
                <a:lnTo>
                  <a:pt x="3933871" y="1030826"/>
                </a:lnTo>
                <a:lnTo>
                  <a:pt x="3911215" y="992695"/>
                </a:lnTo>
                <a:lnTo>
                  <a:pt x="3887700" y="955090"/>
                </a:lnTo>
                <a:lnTo>
                  <a:pt x="3863338" y="918024"/>
                </a:lnTo>
                <a:lnTo>
                  <a:pt x="3838142" y="881509"/>
                </a:lnTo>
                <a:lnTo>
                  <a:pt x="3812125" y="845555"/>
                </a:lnTo>
                <a:lnTo>
                  <a:pt x="3785299" y="810176"/>
                </a:lnTo>
                <a:lnTo>
                  <a:pt x="3757676" y="775383"/>
                </a:lnTo>
                <a:lnTo>
                  <a:pt x="3729270" y="741188"/>
                </a:lnTo>
                <a:lnTo>
                  <a:pt x="3700092" y="707602"/>
                </a:lnTo>
                <a:lnTo>
                  <a:pt x="3670156" y="674639"/>
                </a:lnTo>
                <a:lnTo>
                  <a:pt x="3639474" y="642308"/>
                </a:lnTo>
                <a:lnTo>
                  <a:pt x="3608059" y="610623"/>
                </a:lnTo>
                <a:lnTo>
                  <a:pt x="3575923" y="579596"/>
                </a:lnTo>
                <a:lnTo>
                  <a:pt x="3543078" y="549237"/>
                </a:lnTo>
                <a:lnTo>
                  <a:pt x="3509538" y="519560"/>
                </a:lnTo>
                <a:lnTo>
                  <a:pt x="3475315" y="490575"/>
                </a:lnTo>
                <a:lnTo>
                  <a:pt x="3440421" y="462296"/>
                </a:lnTo>
                <a:lnTo>
                  <a:pt x="3404869" y="434733"/>
                </a:lnTo>
                <a:lnTo>
                  <a:pt x="3368672" y="407898"/>
                </a:lnTo>
                <a:lnTo>
                  <a:pt x="3331841" y="381804"/>
                </a:lnTo>
                <a:lnTo>
                  <a:pt x="3294391" y="356462"/>
                </a:lnTo>
                <a:lnTo>
                  <a:pt x="3256333" y="331885"/>
                </a:lnTo>
                <a:lnTo>
                  <a:pt x="3217680" y="308083"/>
                </a:lnTo>
                <a:lnTo>
                  <a:pt x="3178445" y="285070"/>
                </a:lnTo>
                <a:lnTo>
                  <a:pt x="3138639" y="262856"/>
                </a:lnTo>
                <a:lnTo>
                  <a:pt x="3098276" y="241454"/>
                </a:lnTo>
                <a:lnTo>
                  <a:pt x="3057369" y="220875"/>
                </a:lnTo>
                <a:lnTo>
                  <a:pt x="3015929" y="201132"/>
                </a:lnTo>
                <a:lnTo>
                  <a:pt x="2973969" y="182236"/>
                </a:lnTo>
                <a:lnTo>
                  <a:pt x="2931503" y="164199"/>
                </a:lnTo>
                <a:lnTo>
                  <a:pt x="2888542" y="147034"/>
                </a:lnTo>
                <a:lnTo>
                  <a:pt x="2845099" y="130751"/>
                </a:lnTo>
                <a:lnTo>
                  <a:pt x="2801187" y="115363"/>
                </a:lnTo>
                <a:lnTo>
                  <a:pt x="2756818" y="100882"/>
                </a:lnTo>
                <a:lnTo>
                  <a:pt x="2712005" y="87320"/>
                </a:lnTo>
                <a:lnTo>
                  <a:pt x="2666760" y="74687"/>
                </a:lnTo>
                <a:lnTo>
                  <a:pt x="2621096" y="62998"/>
                </a:lnTo>
                <a:lnTo>
                  <a:pt x="2575026" y="52262"/>
                </a:lnTo>
                <a:lnTo>
                  <a:pt x="2528562" y="42492"/>
                </a:lnTo>
                <a:lnTo>
                  <a:pt x="2481717" y="33701"/>
                </a:lnTo>
                <a:lnTo>
                  <a:pt x="2434503" y="25899"/>
                </a:lnTo>
                <a:lnTo>
                  <a:pt x="2386933" y="19099"/>
                </a:lnTo>
                <a:lnTo>
                  <a:pt x="2339019" y="13313"/>
                </a:lnTo>
                <a:lnTo>
                  <a:pt x="2290774" y="8552"/>
                </a:lnTo>
                <a:lnTo>
                  <a:pt x="2242211" y="4828"/>
                </a:lnTo>
                <a:lnTo>
                  <a:pt x="2193343" y="2153"/>
                </a:lnTo>
                <a:lnTo>
                  <a:pt x="2144180" y="540"/>
                </a:lnTo>
                <a:lnTo>
                  <a:pt x="209473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6503" y="5315483"/>
            <a:ext cx="254698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packet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3555" y="2554223"/>
            <a:ext cx="558165" cy="527685"/>
          </a:xfrm>
          <a:custGeom>
            <a:avLst/>
            <a:gdLst/>
            <a:ahLst/>
            <a:cxnLst/>
            <a:rect l="l" t="t" r="r" b="b"/>
            <a:pathLst>
              <a:path w="558165" h="527685">
                <a:moveTo>
                  <a:pt x="278892" y="0"/>
                </a:moveTo>
                <a:lnTo>
                  <a:pt x="228754" y="4245"/>
                </a:lnTo>
                <a:lnTo>
                  <a:pt x="181568" y="16488"/>
                </a:lnTo>
                <a:lnTo>
                  <a:pt x="138119" y="35983"/>
                </a:lnTo>
                <a:lnTo>
                  <a:pt x="99195" y="61988"/>
                </a:lnTo>
                <a:lnTo>
                  <a:pt x="65584" y="93760"/>
                </a:lnTo>
                <a:lnTo>
                  <a:pt x="38071" y="130556"/>
                </a:lnTo>
                <a:lnTo>
                  <a:pt x="17445" y="171631"/>
                </a:lnTo>
                <a:lnTo>
                  <a:pt x="4492" y="216244"/>
                </a:lnTo>
                <a:lnTo>
                  <a:pt x="0" y="263651"/>
                </a:lnTo>
                <a:lnTo>
                  <a:pt x="4492" y="311059"/>
                </a:lnTo>
                <a:lnTo>
                  <a:pt x="17445" y="355672"/>
                </a:lnTo>
                <a:lnTo>
                  <a:pt x="38071" y="396747"/>
                </a:lnTo>
                <a:lnTo>
                  <a:pt x="65584" y="433543"/>
                </a:lnTo>
                <a:lnTo>
                  <a:pt x="99195" y="465315"/>
                </a:lnTo>
                <a:lnTo>
                  <a:pt x="138119" y="491320"/>
                </a:lnTo>
                <a:lnTo>
                  <a:pt x="181568" y="510815"/>
                </a:lnTo>
                <a:lnTo>
                  <a:pt x="228754" y="523058"/>
                </a:lnTo>
                <a:lnTo>
                  <a:pt x="278892" y="527303"/>
                </a:lnTo>
                <a:lnTo>
                  <a:pt x="329029" y="523058"/>
                </a:lnTo>
                <a:lnTo>
                  <a:pt x="376215" y="510815"/>
                </a:lnTo>
                <a:lnTo>
                  <a:pt x="419664" y="491320"/>
                </a:lnTo>
                <a:lnTo>
                  <a:pt x="458588" y="465315"/>
                </a:lnTo>
                <a:lnTo>
                  <a:pt x="492199" y="433543"/>
                </a:lnTo>
                <a:lnTo>
                  <a:pt x="519712" y="396748"/>
                </a:lnTo>
                <a:lnTo>
                  <a:pt x="540338" y="355672"/>
                </a:lnTo>
                <a:lnTo>
                  <a:pt x="553291" y="311059"/>
                </a:lnTo>
                <a:lnTo>
                  <a:pt x="557784" y="263651"/>
                </a:lnTo>
                <a:lnTo>
                  <a:pt x="553291" y="216244"/>
                </a:lnTo>
                <a:lnTo>
                  <a:pt x="540338" y="171631"/>
                </a:lnTo>
                <a:lnTo>
                  <a:pt x="519712" y="130555"/>
                </a:lnTo>
                <a:lnTo>
                  <a:pt x="492199" y="93760"/>
                </a:lnTo>
                <a:lnTo>
                  <a:pt x="458588" y="61988"/>
                </a:lnTo>
                <a:lnTo>
                  <a:pt x="419664" y="35983"/>
                </a:lnTo>
                <a:lnTo>
                  <a:pt x="376215" y="16488"/>
                </a:lnTo>
                <a:lnTo>
                  <a:pt x="329029" y="4245"/>
                </a:lnTo>
                <a:lnTo>
                  <a:pt x="278892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4728" y="2862072"/>
            <a:ext cx="280670" cy="264160"/>
          </a:xfrm>
          <a:custGeom>
            <a:avLst/>
            <a:gdLst/>
            <a:ahLst/>
            <a:cxnLst/>
            <a:rect l="l" t="t" r="r" b="b"/>
            <a:pathLst>
              <a:path w="280670" h="264160">
                <a:moveTo>
                  <a:pt x="140208" y="0"/>
                </a:moveTo>
                <a:lnTo>
                  <a:pt x="95877" y="6723"/>
                </a:lnTo>
                <a:lnTo>
                  <a:pt x="57387" y="25444"/>
                </a:lnTo>
                <a:lnTo>
                  <a:pt x="27041" y="53986"/>
                </a:lnTo>
                <a:lnTo>
                  <a:pt x="7144" y="90172"/>
                </a:lnTo>
                <a:lnTo>
                  <a:pt x="0" y="131825"/>
                </a:lnTo>
                <a:lnTo>
                  <a:pt x="7144" y="173479"/>
                </a:lnTo>
                <a:lnTo>
                  <a:pt x="27041" y="209665"/>
                </a:lnTo>
                <a:lnTo>
                  <a:pt x="57387" y="238207"/>
                </a:lnTo>
                <a:lnTo>
                  <a:pt x="95877" y="256928"/>
                </a:lnTo>
                <a:lnTo>
                  <a:pt x="140208" y="263651"/>
                </a:lnTo>
                <a:lnTo>
                  <a:pt x="184538" y="256928"/>
                </a:lnTo>
                <a:lnTo>
                  <a:pt x="223028" y="238207"/>
                </a:lnTo>
                <a:lnTo>
                  <a:pt x="253374" y="209665"/>
                </a:lnTo>
                <a:lnTo>
                  <a:pt x="273271" y="173479"/>
                </a:lnTo>
                <a:lnTo>
                  <a:pt x="280416" y="131825"/>
                </a:lnTo>
                <a:lnTo>
                  <a:pt x="273271" y="90172"/>
                </a:lnTo>
                <a:lnTo>
                  <a:pt x="253374" y="53986"/>
                </a:lnTo>
                <a:lnTo>
                  <a:pt x="223028" y="25444"/>
                </a:lnTo>
                <a:lnTo>
                  <a:pt x="184538" y="6723"/>
                </a:lnTo>
                <a:lnTo>
                  <a:pt x="14020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765672" y="3257169"/>
            <a:ext cx="1875789" cy="1774825"/>
            <a:chOff x="5765672" y="3257169"/>
            <a:chExt cx="1875789" cy="1774825"/>
          </a:xfrm>
        </p:grpSpPr>
        <p:sp>
          <p:nvSpPr>
            <p:cNvPr id="10" name="object 10"/>
            <p:cNvSpPr/>
            <p:nvPr/>
          </p:nvSpPr>
          <p:spPr>
            <a:xfrm>
              <a:off x="5794247" y="3285744"/>
              <a:ext cx="1818639" cy="1717675"/>
            </a:xfrm>
            <a:custGeom>
              <a:avLst/>
              <a:gdLst/>
              <a:ahLst/>
              <a:cxnLst/>
              <a:rect l="l" t="t" r="r" b="b"/>
              <a:pathLst>
                <a:path w="1818640" h="1717675">
                  <a:moveTo>
                    <a:pt x="909066" y="0"/>
                  </a:moveTo>
                  <a:lnTo>
                    <a:pt x="859191" y="1270"/>
                  </a:lnTo>
                  <a:lnTo>
                    <a:pt x="810018" y="5038"/>
                  </a:lnTo>
                  <a:lnTo>
                    <a:pt x="761618" y="11238"/>
                  </a:lnTo>
                  <a:lnTo>
                    <a:pt x="714059" y="19804"/>
                  </a:lnTo>
                  <a:lnTo>
                    <a:pt x="667411" y="30672"/>
                  </a:lnTo>
                  <a:lnTo>
                    <a:pt x="621743" y="43775"/>
                  </a:lnTo>
                  <a:lnTo>
                    <a:pt x="577124" y="59048"/>
                  </a:lnTo>
                  <a:lnTo>
                    <a:pt x="533624" y="76426"/>
                  </a:lnTo>
                  <a:lnTo>
                    <a:pt x="491312" y="95843"/>
                  </a:lnTo>
                  <a:lnTo>
                    <a:pt x="450257" y="117235"/>
                  </a:lnTo>
                  <a:lnTo>
                    <a:pt x="410529" y="140534"/>
                  </a:lnTo>
                  <a:lnTo>
                    <a:pt x="372197" y="165677"/>
                  </a:lnTo>
                  <a:lnTo>
                    <a:pt x="335330" y="192597"/>
                  </a:lnTo>
                  <a:lnTo>
                    <a:pt x="299999" y="221229"/>
                  </a:lnTo>
                  <a:lnTo>
                    <a:pt x="266271" y="251507"/>
                  </a:lnTo>
                  <a:lnTo>
                    <a:pt x="234217" y="283367"/>
                  </a:lnTo>
                  <a:lnTo>
                    <a:pt x="203905" y="316742"/>
                  </a:lnTo>
                  <a:lnTo>
                    <a:pt x="175406" y="351568"/>
                  </a:lnTo>
                  <a:lnTo>
                    <a:pt x="148788" y="387779"/>
                  </a:lnTo>
                  <a:lnTo>
                    <a:pt x="124121" y="425308"/>
                  </a:lnTo>
                  <a:lnTo>
                    <a:pt x="101474" y="464092"/>
                  </a:lnTo>
                  <a:lnTo>
                    <a:pt x="80916" y="504064"/>
                  </a:lnTo>
                  <a:lnTo>
                    <a:pt x="62518" y="545160"/>
                  </a:lnTo>
                  <a:lnTo>
                    <a:pt x="46347" y="587313"/>
                  </a:lnTo>
                  <a:lnTo>
                    <a:pt x="32474" y="630457"/>
                  </a:lnTo>
                  <a:lnTo>
                    <a:pt x="20968" y="674529"/>
                  </a:lnTo>
                  <a:lnTo>
                    <a:pt x="11899" y="719462"/>
                  </a:lnTo>
                  <a:lnTo>
                    <a:pt x="5334" y="765191"/>
                  </a:lnTo>
                  <a:lnTo>
                    <a:pt x="1345" y="811650"/>
                  </a:lnTo>
                  <a:lnTo>
                    <a:pt x="0" y="858773"/>
                  </a:lnTo>
                  <a:lnTo>
                    <a:pt x="1345" y="905897"/>
                  </a:lnTo>
                  <a:lnTo>
                    <a:pt x="5334" y="952356"/>
                  </a:lnTo>
                  <a:lnTo>
                    <a:pt x="11899" y="998085"/>
                  </a:lnTo>
                  <a:lnTo>
                    <a:pt x="20968" y="1043018"/>
                  </a:lnTo>
                  <a:lnTo>
                    <a:pt x="32474" y="1087090"/>
                  </a:lnTo>
                  <a:lnTo>
                    <a:pt x="46347" y="1130234"/>
                  </a:lnTo>
                  <a:lnTo>
                    <a:pt x="62518" y="1172387"/>
                  </a:lnTo>
                  <a:lnTo>
                    <a:pt x="80916" y="1213483"/>
                  </a:lnTo>
                  <a:lnTo>
                    <a:pt x="101474" y="1253455"/>
                  </a:lnTo>
                  <a:lnTo>
                    <a:pt x="124121" y="1292239"/>
                  </a:lnTo>
                  <a:lnTo>
                    <a:pt x="148788" y="1329768"/>
                  </a:lnTo>
                  <a:lnTo>
                    <a:pt x="175406" y="1365979"/>
                  </a:lnTo>
                  <a:lnTo>
                    <a:pt x="203905" y="1400805"/>
                  </a:lnTo>
                  <a:lnTo>
                    <a:pt x="234217" y="1434180"/>
                  </a:lnTo>
                  <a:lnTo>
                    <a:pt x="266271" y="1466040"/>
                  </a:lnTo>
                  <a:lnTo>
                    <a:pt x="299999" y="1496318"/>
                  </a:lnTo>
                  <a:lnTo>
                    <a:pt x="335330" y="1524950"/>
                  </a:lnTo>
                  <a:lnTo>
                    <a:pt x="372197" y="1551870"/>
                  </a:lnTo>
                  <a:lnTo>
                    <a:pt x="410529" y="1577013"/>
                  </a:lnTo>
                  <a:lnTo>
                    <a:pt x="450257" y="1600312"/>
                  </a:lnTo>
                  <a:lnTo>
                    <a:pt x="491312" y="1621704"/>
                  </a:lnTo>
                  <a:lnTo>
                    <a:pt x="533624" y="1641121"/>
                  </a:lnTo>
                  <a:lnTo>
                    <a:pt x="577124" y="1658499"/>
                  </a:lnTo>
                  <a:lnTo>
                    <a:pt x="621743" y="1673772"/>
                  </a:lnTo>
                  <a:lnTo>
                    <a:pt x="667411" y="1686875"/>
                  </a:lnTo>
                  <a:lnTo>
                    <a:pt x="714059" y="1697743"/>
                  </a:lnTo>
                  <a:lnTo>
                    <a:pt x="761618" y="1706309"/>
                  </a:lnTo>
                  <a:lnTo>
                    <a:pt x="810018" y="1712509"/>
                  </a:lnTo>
                  <a:lnTo>
                    <a:pt x="859191" y="1716277"/>
                  </a:lnTo>
                  <a:lnTo>
                    <a:pt x="909066" y="1717547"/>
                  </a:lnTo>
                  <a:lnTo>
                    <a:pt x="958940" y="1716277"/>
                  </a:lnTo>
                  <a:lnTo>
                    <a:pt x="1008113" y="1712509"/>
                  </a:lnTo>
                  <a:lnTo>
                    <a:pt x="1056513" y="1706309"/>
                  </a:lnTo>
                  <a:lnTo>
                    <a:pt x="1104072" y="1697743"/>
                  </a:lnTo>
                  <a:lnTo>
                    <a:pt x="1150720" y="1686875"/>
                  </a:lnTo>
                  <a:lnTo>
                    <a:pt x="1196388" y="1673772"/>
                  </a:lnTo>
                  <a:lnTo>
                    <a:pt x="1241007" y="1658499"/>
                  </a:lnTo>
                  <a:lnTo>
                    <a:pt x="1284507" y="1641121"/>
                  </a:lnTo>
                  <a:lnTo>
                    <a:pt x="1326819" y="1621704"/>
                  </a:lnTo>
                  <a:lnTo>
                    <a:pt x="1367874" y="1600312"/>
                  </a:lnTo>
                  <a:lnTo>
                    <a:pt x="1407602" y="1577013"/>
                  </a:lnTo>
                  <a:lnTo>
                    <a:pt x="1445934" y="1551870"/>
                  </a:lnTo>
                  <a:lnTo>
                    <a:pt x="1482801" y="1524950"/>
                  </a:lnTo>
                  <a:lnTo>
                    <a:pt x="1518132" y="1496318"/>
                  </a:lnTo>
                  <a:lnTo>
                    <a:pt x="1551860" y="1466040"/>
                  </a:lnTo>
                  <a:lnTo>
                    <a:pt x="1583914" y="1434180"/>
                  </a:lnTo>
                  <a:lnTo>
                    <a:pt x="1614226" y="1400805"/>
                  </a:lnTo>
                  <a:lnTo>
                    <a:pt x="1642725" y="1365979"/>
                  </a:lnTo>
                  <a:lnTo>
                    <a:pt x="1669343" y="1329768"/>
                  </a:lnTo>
                  <a:lnTo>
                    <a:pt x="1694010" y="1292239"/>
                  </a:lnTo>
                  <a:lnTo>
                    <a:pt x="1716657" y="1253455"/>
                  </a:lnTo>
                  <a:lnTo>
                    <a:pt x="1737215" y="1213483"/>
                  </a:lnTo>
                  <a:lnTo>
                    <a:pt x="1755613" y="1172387"/>
                  </a:lnTo>
                  <a:lnTo>
                    <a:pt x="1771784" y="1130234"/>
                  </a:lnTo>
                  <a:lnTo>
                    <a:pt x="1785657" y="1087090"/>
                  </a:lnTo>
                  <a:lnTo>
                    <a:pt x="1797163" y="1043018"/>
                  </a:lnTo>
                  <a:lnTo>
                    <a:pt x="1806232" y="998085"/>
                  </a:lnTo>
                  <a:lnTo>
                    <a:pt x="1812797" y="952356"/>
                  </a:lnTo>
                  <a:lnTo>
                    <a:pt x="1816786" y="905897"/>
                  </a:lnTo>
                  <a:lnTo>
                    <a:pt x="1818131" y="858773"/>
                  </a:lnTo>
                  <a:lnTo>
                    <a:pt x="1816786" y="811650"/>
                  </a:lnTo>
                  <a:lnTo>
                    <a:pt x="1812797" y="765191"/>
                  </a:lnTo>
                  <a:lnTo>
                    <a:pt x="1806232" y="719462"/>
                  </a:lnTo>
                  <a:lnTo>
                    <a:pt x="1797163" y="674529"/>
                  </a:lnTo>
                  <a:lnTo>
                    <a:pt x="1785657" y="630457"/>
                  </a:lnTo>
                  <a:lnTo>
                    <a:pt x="1771784" y="587313"/>
                  </a:lnTo>
                  <a:lnTo>
                    <a:pt x="1755613" y="545160"/>
                  </a:lnTo>
                  <a:lnTo>
                    <a:pt x="1737215" y="504064"/>
                  </a:lnTo>
                  <a:lnTo>
                    <a:pt x="1716657" y="464092"/>
                  </a:lnTo>
                  <a:lnTo>
                    <a:pt x="1694010" y="425308"/>
                  </a:lnTo>
                  <a:lnTo>
                    <a:pt x="1669343" y="387779"/>
                  </a:lnTo>
                  <a:lnTo>
                    <a:pt x="1642725" y="351568"/>
                  </a:lnTo>
                  <a:lnTo>
                    <a:pt x="1614226" y="316742"/>
                  </a:lnTo>
                  <a:lnTo>
                    <a:pt x="1583914" y="283367"/>
                  </a:lnTo>
                  <a:lnTo>
                    <a:pt x="1551860" y="251507"/>
                  </a:lnTo>
                  <a:lnTo>
                    <a:pt x="1518132" y="221229"/>
                  </a:lnTo>
                  <a:lnTo>
                    <a:pt x="1482801" y="192597"/>
                  </a:lnTo>
                  <a:lnTo>
                    <a:pt x="1445934" y="165677"/>
                  </a:lnTo>
                  <a:lnTo>
                    <a:pt x="1407602" y="140534"/>
                  </a:lnTo>
                  <a:lnTo>
                    <a:pt x="1367874" y="117235"/>
                  </a:lnTo>
                  <a:lnTo>
                    <a:pt x="1326819" y="95843"/>
                  </a:lnTo>
                  <a:lnTo>
                    <a:pt x="1284507" y="76426"/>
                  </a:lnTo>
                  <a:lnTo>
                    <a:pt x="1241007" y="59048"/>
                  </a:lnTo>
                  <a:lnTo>
                    <a:pt x="1196388" y="43775"/>
                  </a:lnTo>
                  <a:lnTo>
                    <a:pt x="1150720" y="30672"/>
                  </a:lnTo>
                  <a:lnTo>
                    <a:pt x="1104072" y="19804"/>
                  </a:lnTo>
                  <a:lnTo>
                    <a:pt x="1056513" y="11238"/>
                  </a:lnTo>
                  <a:lnTo>
                    <a:pt x="1008113" y="5038"/>
                  </a:lnTo>
                  <a:lnTo>
                    <a:pt x="958940" y="1270"/>
                  </a:lnTo>
                  <a:lnTo>
                    <a:pt x="90906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4247" y="3285744"/>
              <a:ext cx="1818639" cy="1717675"/>
            </a:xfrm>
            <a:custGeom>
              <a:avLst/>
              <a:gdLst/>
              <a:ahLst/>
              <a:cxnLst/>
              <a:rect l="l" t="t" r="r" b="b"/>
              <a:pathLst>
                <a:path w="1818640" h="1717675">
                  <a:moveTo>
                    <a:pt x="0" y="858773"/>
                  </a:moveTo>
                  <a:lnTo>
                    <a:pt x="1345" y="811650"/>
                  </a:lnTo>
                  <a:lnTo>
                    <a:pt x="5334" y="765191"/>
                  </a:lnTo>
                  <a:lnTo>
                    <a:pt x="11899" y="719462"/>
                  </a:lnTo>
                  <a:lnTo>
                    <a:pt x="20968" y="674529"/>
                  </a:lnTo>
                  <a:lnTo>
                    <a:pt x="32474" y="630457"/>
                  </a:lnTo>
                  <a:lnTo>
                    <a:pt x="46347" y="587313"/>
                  </a:lnTo>
                  <a:lnTo>
                    <a:pt x="62518" y="545160"/>
                  </a:lnTo>
                  <a:lnTo>
                    <a:pt x="80916" y="504064"/>
                  </a:lnTo>
                  <a:lnTo>
                    <a:pt x="101474" y="464092"/>
                  </a:lnTo>
                  <a:lnTo>
                    <a:pt x="124121" y="425308"/>
                  </a:lnTo>
                  <a:lnTo>
                    <a:pt x="148788" y="387779"/>
                  </a:lnTo>
                  <a:lnTo>
                    <a:pt x="175406" y="351568"/>
                  </a:lnTo>
                  <a:lnTo>
                    <a:pt x="203905" y="316742"/>
                  </a:lnTo>
                  <a:lnTo>
                    <a:pt x="234217" y="283367"/>
                  </a:lnTo>
                  <a:lnTo>
                    <a:pt x="266271" y="251507"/>
                  </a:lnTo>
                  <a:lnTo>
                    <a:pt x="299999" y="221229"/>
                  </a:lnTo>
                  <a:lnTo>
                    <a:pt x="335330" y="192597"/>
                  </a:lnTo>
                  <a:lnTo>
                    <a:pt x="372197" y="165677"/>
                  </a:lnTo>
                  <a:lnTo>
                    <a:pt x="410529" y="140534"/>
                  </a:lnTo>
                  <a:lnTo>
                    <a:pt x="450257" y="117235"/>
                  </a:lnTo>
                  <a:lnTo>
                    <a:pt x="491312" y="95843"/>
                  </a:lnTo>
                  <a:lnTo>
                    <a:pt x="533624" y="76426"/>
                  </a:lnTo>
                  <a:lnTo>
                    <a:pt x="577124" y="59048"/>
                  </a:lnTo>
                  <a:lnTo>
                    <a:pt x="621743" y="43775"/>
                  </a:lnTo>
                  <a:lnTo>
                    <a:pt x="667411" y="30672"/>
                  </a:lnTo>
                  <a:lnTo>
                    <a:pt x="714059" y="19804"/>
                  </a:lnTo>
                  <a:lnTo>
                    <a:pt x="761618" y="11238"/>
                  </a:lnTo>
                  <a:lnTo>
                    <a:pt x="810018" y="5038"/>
                  </a:lnTo>
                  <a:lnTo>
                    <a:pt x="859191" y="1270"/>
                  </a:lnTo>
                  <a:lnTo>
                    <a:pt x="909066" y="0"/>
                  </a:lnTo>
                  <a:lnTo>
                    <a:pt x="958940" y="1270"/>
                  </a:lnTo>
                  <a:lnTo>
                    <a:pt x="1008113" y="5038"/>
                  </a:lnTo>
                  <a:lnTo>
                    <a:pt x="1056513" y="11238"/>
                  </a:lnTo>
                  <a:lnTo>
                    <a:pt x="1104072" y="19804"/>
                  </a:lnTo>
                  <a:lnTo>
                    <a:pt x="1150720" y="30672"/>
                  </a:lnTo>
                  <a:lnTo>
                    <a:pt x="1196388" y="43775"/>
                  </a:lnTo>
                  <a:lnTo>
                    <a:pt x="1241007" y="59048"/>
                  </a:lnTo>
                  <a:lnTo>
                    <a:pt x="1284507" y="76426"/>
                  </a:lnTo>
                  <a:lnTo>
                    <a:pt x="1326819" y="95843"/>
                  </a:lnTo>
                  <a:lnTo>
                    <a:pt x="1367874" y="117235"/>
                  </a:lnTo>
                  <a:lnTo>
                    <a:pt x="1407602" y="140534"/>
                  </a:lnTo>
                  <a:lnTo>
                    <a:pt x="1445934" y="165677"/>
                  </a:lnTo>
                  <a:lnTo>
                    <a:pt x="1482801" y="192597"/>
                  </a:lnTo>
                  <a:lnTo>
                    <a:pt x="1518132" y="221229"/>
                  </a:lnTo>
                  <a:lnTo>
                    <a:pt x="1551860" y="251507"/>
                  </a:lnTo>
                  <a:lnTo>
                    <a:pt x="1583914" y="283367"/>
                  </a:lnTo>
                  <a:lnTo>
                    <a:pt x="1614226" y="316742"/>
                  </a:lnTo>
                  <a:lnTo>
                    <a:pt x="1642725" y="351568"/>
                  </a:lnTo>
                  <a:lnTo>
                    <a:pt x="1669343" y="387779"/>
                  </a:lnTo>
                  <a:lnTo>
                    <a:pt x="1694010" y="425308"/>
                  </a:lnTo>
                  <a:lnTo>
                    <a:pt x="1716657" y="464092"/>
                  </a:lnTo>
                  <a:lnTo>
                    <a:pt x="1737215" y="504064"/>
                  </a:lnTo>
                  <a:lnTo>
                    <a:pt x="1755613" y="545160"/>
                  </a:lnTo>
                  <a:lnTo>
                    <a:pt x="1771784" y="587313"/>
                  </a:lnTo>
                  <a:lnTo>
                    <a:pt x="1785657" y="630457"/>
                  </a:lnTo>
                  <a:lnTo>
                    <a:pt x="1797163" y="674529"/>
                  </a:lnTo>
                  <a:lnTo>
                    <a:pt x="1806232" y="719462"/>
                  </a:lnTo>
                  <a:lnTo>
                    <a:pt x="1812797" y="765191"/>
                  </a:lnTo>
                  <a:lnTo>
                    <a:pt x="1816786" y="811650"/>
                  </a:lnTo>
                  <a:lnTo>
                    <a:pt x="1818131" y="858773"/>
                  </a:lnTo>
                  <a:lnTo>
                    <a:pt x="1816786" y="905897"/>
                  </a:lnTo>
                  <a:lnTo>
                    <a:pt x="1812797" y="952356"/>
                  </a:lnTo>
                  <a:lnTo>
                    <a:pt x="1806232" y="998085"/>
                  </a:lnTo>
                  <a:lnTo>
                    <a:pt x="1797163" y="1043018"/>
                  </a:lnTo>
                  <a:lnTo>
                    <a:pt x="1785657" y="1087090"/>
                  </a:lnTo>
                  <a:lnTo>
                    <a:pt x="1771784" y="1130234"/>
                  </a:lnTo>
                  <a:lnTo>
                    <a:pt x="1755613" y="1172387"/>
                  </a:lnTo>
                  <a:lnTo>
                    <a:pt x="1737215" y="1213483"/>
                  </a:lnTo>
                  <a:lnTo>
                    <a:pt x="1716657" y="1253455"/>
                  </a:lnTo>
                  <a:lnTo>
                    <a:pt x="1694010" y="1292239"/>
                  </a:lnTo>
                  <a:lnTo>
                    <a:pt x="1669343" y="1329768"/>
                  </a:lnTo>
                  <a:lnTo>
                    <a:pt x="1642725" y="1365979"/>
                  </a:lnTo>
                  <a:lnTo>
                    <a:pt x="1614226" y="1400805"/>
                  </a:lnTo>
                  <a:lnTo>
                    <a:pt x="1583914" y="1434180"/>
                  </a:lnTo>
                  <a:lnTo>
                    <a:pt x="1551860" y="1466040"/>
                  </a:lnTo>
                  <a:lnTo>
                    <a:pt x="1518132" y="1496318"/>
                  </a:lnTo>
                  <a:lnTo>
                    <a:pt x="1482801" y="1524950"/>
                  </a:lnTo>
                  <a:lnTo>
                    <a:pt x="1445934" y="1551870"/>
                  </a:lnTo>
                  <a:lnTo>
                    <a:pt x="1407602" y="1577013"/>
                  </a:lnTo>
                  <a:lnTo>
                    <a:pt x="1367874" y="1600312"/>
                  </a:lnTo>
                  <a:lnTo>
                    <a:pt x="1326819" y="1621704"/>
                  </a:lnTo>
                  <a:lnTo>
                    <a:pt x="1284507" y="1641121"/>
                  </a:lnTo>
                  <a:lnTo>
                    <a:pt x="1241007" y="1658499"/>
                  </a:lnTo>
                  <a:lnTo>
                    <a:pt x="1196388" y="1673772"/>
                  </a:lnTo>
                  <a:lnTo>
                    <a:pt x="1150720" y="1686875"/>
                  </a:lnTo>
                  <a:lnTo>
                    <a:pt x="1104072" y="1697743"/>
                  </a:lnTo>
                  <a:lnTo>
                    <a:pt x="1056513" y="1706309"/>
                  </a:lnTo>
                  <a:lnTo>
                    <a:pt x="1008113" y="1712509"/>
                  </a:lnTo>
                  <a:lnTo>
                    <a:pt x="958940" y="1716277"/>
                  </a:lnTo>
                  <a:lnTo>
                    <a:pt x="909066" y="1717547"/>
                  </a:lnTo>
                  <a:lnTo>
                    <a:pt x="859191" y="1716277"/>
                  </a:lnTo>
                  <a:lnTo>
                    <a:pt x="810018" y="1712509"/>
                  </a:lnTo>
                  <a:lnTo>
                    <a:pt x="761618" y="1706309"/>
                  </a:lnTo>
                  <a:lnTo>
                    <a:pt x="714059" y="1697743"/>
                  </a:lnTo>
                  <a:lnTo>
                    <a:pt x="667411" y="1686875"/>
                  </a:lnTo>
                  <a:lnTo>
                    <a:pt x="621743" y="1673772"/>
                  </a:lnTo>
                  <a:lnTo>
                    <a:pt x="577124" y="1658499"/>
                  </a:lnTo>
                  <a:lnTo>
                    <a:pt x="533624" y="1641121"/>
                  </a:lnTo>
                  <a:lnTo>
                    <a:pt x="491312" y="1621704"/>
                  </a:lnTo>
                  <a:lnTo>
                    <a:pt x="450257" y="1600312"/>
                  </a:lnTo>
                  <a:lnTo>
                    <a:pt x="410529" y="1577013"/>
                  </a:lnTo>
                  <a:lnTo>
                    <a:pt x="372197" y="1551870"/>
                  </a:lnTo>
                  <a:lnTo>
                    <a:pt x="335330" y="1524950"/>
                  </a:lnTo>
                  <a:lnTo>
                    <a:pt x="299999" y="1496318"/>
                  </a:lnTo>
                  <a:lnTo>
                    <a:pt x="266271" y="1466040"/>
                  </a:lnTo>
                  <a:lnTo>
                    <a:pt x="234217" y="1434180"/>
                  </a:lnTo>
                  <a:lnTo>
                    <a:pt x="203905" y="1400805"/>
                  </a:lnTo>
                  <a:lnTo>
                    <a:pt x="175406" y="1365979"/>
                  </a:lnTo>
                  <a:lnTo>
                    <a:pt x="148788" y="1329768"/>
                  </a:lnTo>
                  <a:lnTo>
                    <a:pt x="124121" y="1292239"/>
                  </a:lnTo>
                  <a:lnTo>
                    <a:pt x="101474" y="1253455"/>
                  </a:lnTo>
                  <a:lnTo>
                    <a:pt x="80916" y="1213483"/>
                  </a:lnTo>
                  <a:lnTo>
                    <a:pt x="62518" y="1172387"/>
                  </a:lnTo>
                  <a:lnTo>
                    <a:pt x="46347" y="1130234"/>
                  </a:lnTo>
                  <a:lnTo>
                    <a:pt x="32474" y="1087090"/>
                  </a:lnTo>
                  <a:lnTo>
                    <a:pt x="20968" y="1043018"/>
                  </a:lnTo>
                  <a:lnTo>
                    <a:pt x="11899" y="998085"/>
                  </a:lnTo>
                  <a:lnTo>
                    <a:pt x="5334" y="952356"/>
                  </a:lnTo>
                  <a:lnTo>
                    <a:pt x="1345" y="905897"/>
                  </a:lnTo>
                  <a:lnTo>
                    <a:pt x="0" y="858773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30339" y="3928872"/>
              <a:ext cx="346075" cy="431800"/>
            </a:xfrm>
            <a:custGeom>
              <a:avLst/>
              <a:gdLst/>
              <a:ahLst/>
              <a:cxnLst/>
              <a:rect l="l" t="t" r="r" b="b"/>
              <a:pathLst>
                <a:path w="346075" h="431800">
                  <a:moveTo>
                    <a:pt x="345948" y="0"/>
                  </a:moveTo>
                  <a:lnTo>
                    <a:pt x="0" y="0"/>
                  </a:lnTo>
                  <a:lnTo>
                    <a:pt x="0" y="431291"/>
                  </a:lnTo>
                  <a:lnTo>
                    <a:pt x="345948" y="431291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12128" y="395117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25840" y="4002023"/>
            <a:ext cx="4191000" cy="3957954"/>
          </a:xfrm>
          <a:custGeom>
            <a:avLst/>
            <a:gdLst/>
            <a:ahLst/>
            <a:cxnLst/>
            <a:rect l="l" t="t" r="r" b="b"/>
            <a:pathLst>
              <a:path w="4191000" h="3957954">
                <a:moveTo>
                  <a:pt x="2095500" y="0"/>
                </a:moveTo>
                <a:lnTo>
                  <a:pt x="2046035" y="540"/>
                </a:lnTo>
                <a:lnTo>
                  <a:pt x="1996852" y="2153"/>
                </a:lnTo>
                <a:lnTo>
                  <a:pt x="1947962" y="4828"/>
                </a:lnTo>
                <a:lnTo>
                  <a:pt x="1899378" y="8552"/>
                </a:lnTo>
                <a:lnTo>
                  <a:pt x="1851113" y="13313"/>
                </a:lnTo>
                <a:lnTo>
                  <a:pt x="1803179" y="19099"/>
                </a:lnTo>
                <a:lnTo>
                  <a:pt x="1755589" y="25899"/>
                </a:lnTo>
                <a:lnTo>
                  <a:pt x="1708356" y="33701"/>
                </a:lnTo>
                <a:lnTo>
                  <a:pt x="1661491" y="42492"/>
                </a:lnTo>
                <a:lnTo>
                  <a:pt x="1615009" y="52262"/>
                </a:lnTo>
                <a:lnTo>
                  <a:pt x="1568920" y="62998"/>
                </a:lnTo>
                <a:lnTo>
                  <a:pt x="1523238" y="74687"/>
                </a:lnTo>
                <a:lnTo>
                  <a:pt x="1477975" y="87320"/>
                </a:lnTo>
                <a:lnTo>
                  <a:pt x="1433145" y="100882"/>
                </a:lnTo>
                <a:lnTo>
                  <a:pt x="1388759" y="115363"/>
                </a:lnTo>
                <a:lnTo>
                  <a:pt x="1344829" y="130751"/>
                </a:lnTo>
                <a:lnTo>
                  <a:pt x="1301370" y="147034"/>
                </a:lnTo>
                <a:lnTo>
                  <a:pt x="1258393" y="164199"/>
                </a:lnTo>
                <a:lnTo>
                  <a:pt x="1215910" y="182236"/>
                </a:lnTo>
                <a:lnTo>
                  <a:pt x="1173935" y="201132"/>
                </a:lnTo>
                <a:lnTo>
                  <a:pt x="1132480" y="220875"/>
                </a:lnTo>
                <a:lnTo>
                  <a:pt x="1091557" y="241454"/>
                </a:lnTo>
                <a:lnTo>
                  <a:pt x="1051179" y="262856"/>
                </a:lnTo>
                <a:lnTo>
                  <a:pt x="1011359" y="285070"/>
                </a:lnTo>
                <a:lnTo>
                  <a:pt x="972110" y="308083"/>
                </a:lnTo>
                <a:lnTo>
                  <a:pt x="933443" y="331885"/>
                </a:lnTo>
                <a:lnTo>
                  <a:pt x="895371" y="356462"/>
                </a:lnTo>
                <a:lnTo>
                  <a:pt x="857908" y="381804"/>
                </a:lnTo>
                <a:lnTo>
                  <a:pt x="821065" y="407898"/>
                </a:lnTo>
                <a:lnTo>
                  <a:pt x="784855" y="434733"/>
                </a:lnTo>
                <a:lnTo>
                  <a:pt x="749291" y="462296"/>
                </a:lnTo>
                <a:lnTo>
                  <a:pt x="714385" y="490575"/>
                </a:lnTo>
                <a:lnTo>
                  <a:pt x="680150" y="519560"/>
                </a:lnTo>
                <a:lnTo>
                  <a:pt x="646598" y="549237"/>
                </a:lnTo>
                <a:lnTo>
                  <a:pt x="613743" y="579596"/>
                </a:lnTo>
                <a:lnTo>
                  <a:pt x="581596" y="610623"/>
                </a:lnTo>
                <a:lnTo>
                  <a:pt x="550170" y="642308"/>
                </a:lnTo>
                <a:lnTo>
                  <a:pt x="519478" y="674639"/>
                </a:lnTo>
                <a:lnTo>
                  <a:pt x="489532" y="707602"/>
                </a:lnTo>
                <a:lnTo>
                  <a:pt x="460345" y="741188"/>
                </a:lnTo>
                <a:lnTo>
                  <a:pt x="431930" y="775383"/>
                </a:lnTo>
                <a:lnTo>
                  <a:pt x="404298" y="810176"/>
                </a:lnTo>
                <a:lnTo>
                  <a:pt x="377464" y="845555"/>
                </a:lnTo>
                <a:lnTo>
                  <a:pt x="351438" y="881509"/>
                </a:lnTo>
                <a:lnTo>
                  <a:pt x="326234" y="918024"/>
                </a:lnTo>
                <a:lnTo>
                  <a:pt x="301865" y="955090"/>
                </a:lnTo>
                <a:lnTo>
                  <a:pt x="278342" y="992695"/>
                </a:lnTo>
                <a:lnTo>
                  <a:pt x="255679" y="1030826"/>
                </a:lnTo>
                <a:lnTo>
                  <a:pt x="233888" y="1069472"/>
                </a:lnTo>
                <a:lnTo>
                  <a:pt x="212982" y="1108621"/>
                </a:lnTo>
                <a:lnTo>
                  <a:pt x="192973" y="1148260"/>
                </a:lnTo>
                <a:lnTo>
                  <a:pt x="173873" y="1188379"/>
                </a:lnTo>
                <a:lnTo>
                  <a:pt x="155697" y="1228966"/>
                </a:lnTo>
                <a:lnTo>
                  <a:pt x="138455" y="1270007"/>
                </a:lnTo>
                <a:lnTo>
                  <a:pt x="122160" y="1311492"/>
                </a:lnTo>
                <a:lnTo>
                  <a:pt x="106826" y="1353409"/>
                </a:lnTo>
                <a:lnTo>
                  <a:pt x="92464" y="1395746"/>
                </a:lnTo>
                <a:lnTo>
                  <a:pt x="79088" y="1438490"/>
                </a:lnTo>
                <a:lnTo>
                  <a:pt x="66709" y="1481630"/>
                </a:lnTo>
                <a:lnTo>
                  <a:pt x="55341" y="1525155"/>
                </a:lnTo>
                <a:lnTo>
                  <a:pt x="44996" y="1569051"/>
                </a:lnTo>
                <a:lnTo>
                  <a:pt x="35686" y="1613309"/>
                </a:lnTo>
                <a:lnTo>
                  <a:pt x="27425" y="1657914"/>
                </a:lnTo>
                <a:lnTo>
                  <a:pt x="20224" y="1702856"/>
                </a:lnTo>
                <a:lnTo>
                  <a:pt x="14097" y="1748123"/>
                </a:lnTo>
                <a:lnTo>
                  <a:pt x="9055" y="1793703"/>
                </a:lnTo>
                <a:lnTo>
                  <a:pt x="5112" y="1839584"/>
                </a:lnTo>
                <a:lnTo>
                  <a:pt x="2280" y="1885754"/>
                </a:lnTo>
                <a:lnTo>
                  <a:pt x="572" y="1932201"/>
                </a:lnTo>
                <a:lnTo>
                  <a:pt x="0" y="1978914"/>
                </a:lnTo>
                <a:lnTo>
                  <a:pt x="572" y="2025626"/>
                </a:lnTo>
                <a:lnTo>
                  <a:pt x="2280" y="2072073"/>
                </a:lnTo>
                <a:lnTo>
                  <a:pt x="5112" y="2118243"/>
                </a:lnTo>
                <a:lnTo>
                  <a:pt x="9055" y="2164124"/>
                </a:lnTo>
                <a:lnTo>
                  <a:pt x="14097" y="2209704"/>
                </a:lnTo>
                <a:lnTo>
                  <a:pt x="20224" y="2254971"/>
                </a:lnTo>
                <a:lnTo>
                  <a:pt x="27425" y="2299913"/>
                </a:lnTo>
                <a:lnTo>
                  <a:pt x="35686" y="2344518"/>
                </a:lnTo>
                <a:lnTo>
                  <a:pt x="44996" y="2388776"/>
                </a:lnTo>
                <a:lnTo>
                  <a:pt x="55341" y="2432672"/>
                </a:lnTo>
                <a:lnTo>
                  <a:pt x="66709" y="2476197"/>
                </a:lnTo>
                <a:lnTo>
                  <a:pt x="79088" y="2519337"/>
                </a:lnTo>
                <a:lnTo>
                  <a:pt x="92464" y="2562081"/>
                </a:lnTo>
                <a:lnTo>
                  <a:pt x="106826" y="2604418"/>
                </a:lnTo>
                <a:lnTo>
                  <a:pt x="122160" y="2646335"/>
                </a:lnTo>
                <a:lnTo>
                  <a:pt x="138455" y="2687820"/>
                </a:lnTo>
                <a:lnTo>
                  <a:pt x="155697" y="2728861"/>
                </a:lnTo>
                <a:lnTo>
                  <a:pt x="173873" y="2769448"/>
                </a:lnTo>
                <a:lnTo>
                  <a:pt x="192973" y="2809567"/>
                </a:lnTo>
                <a:lnTo>
                  <a:pt x="212982" y="2849206"/>
                </a:lnTo>
                <a:lnTo>
                  <a:pt x="233888" y="2888355"/>
                </a:lnTo>
                <a:lnTo>
                  <a:pt x="255679" y="2927001"/>
                </a:lnTo>
                <a:lnTo>
                  <a:pt x="278342" y="2965132"/>
                </a:lnTo>
                <a:lnTo>
                  <a:pt x="301865" y="3002737"/>
                </a:lnTo>
                <a:lnTo>
                  <a:pt x="326234" y="3039803"/>
                </a:lnTo>
                <a:lnTo>
                  <a:pt x="351438" y="3076318"/>
                </a:lnTo>
                <a:lnTo>
                  <a:pt x="377464" y="3112272"/>
                </a:lnTo>
                <a:lnTo>
                  <a:pt x="404298" y="3147651"/>
                </a:lnTo>
                <a:lnTo>
                  <a:pt x="431930" y="3182444"/>
                </a:lnTo>
                <a:lnTo>
                  <a:pt x="460345" y="3216639"/>
                </a:lnTo>
                <a:lnTo>
                  <a:pt x="489532" y="3250225"/>
                </a:lnTo>
                <a:lnTo>
                  <a:pt x="519478" y="3283188"/>
                </a:lnTo>
                <a:lnTo>
                  <a:pt x="550170" y="3315519"/>
                </a:lnTo>
                <a:lnTo>
                  <a:pt x="581596" y="3347204"/>
                </a:lnTo>
                <a:lnTo>
                  <a:pt x="613743" y="3378231"/>
                </a:lnTo>
                <a:lnTo>
                  <a:pt x="646598" y="3408590"/>
                </a:lnTo>
                <a:lnTo>
                  <a:pt x="680150" y="3438267"/>
                </a:lnTo>
                <a:lnTo>
                  <a:pt x="714385" y="3467252"/>
                </a:lnTo>
                <a:lnTo>
                  <a:pt x="749291" y="3495531"/>
                </a:lnTo>
                <a:lnTo>
                  <a:pt x="784855" y="3523094"/>
                </a:lnTo>
                <a:lnTo>
                  <a:pt x="821065" y="3549929"/>
                </a:lnTo>
                <a:lnTo>
                  <a:pt x="857908" y="3576023"/>
                </a:lnTo>
                <a:lnTo>
                  <a:pt x="895371" y="3601365"/>
                </a:lnTo>
                <a:lnTo>
                  <a:pt x="933443" y="3625942"/>
                </a:lnTo>
                <a:lnTo>
                  <a:pt x="972110" y="3649744"/>
                </a:lnTo>
                <a:lnTo>
                  <a:pt x="1011359" y="3672757"/>
                </a:lnTo>
                <a:lnTo>
                  <a:pt x="1051179" y="3694971"/>
                </a:lnTo>
                <a:lnTo>
                  <a:pt x="1091557" y="3716373"/>
                </a:lnTo>
                <a:lnTo>
                  <a:pt x="1132480" y="3736952"/>
                </a:lnTo>
                <a:lnTo>
                  <a:pt x="1173935" y="3756695"/>
                </a:lnTo>
                <a:lnTo>
                  <a:pt x="1215910" y="3775591"/>
                </a:lnTo>
                <a:lnTo>
                  <a:pt x="1258393" y="3793628"/>
                </a:lnTo>
                <a:lnTo>
                  <a:pt x="1301370" y="3810793"/>
                </a:lnTo>
                <a:lnTo>
                  <a:pt x="1344829" y="3827076"/>
                </a:lnTo>
                <a:lnTo>
                  <a:pt x="1388759" y="3842464"/>
                </a:lnTo>
                <a:lnTo>
                  <a:pt x="1433145" y="3856945"/>
                </a:lnTo>
                <a:lnTo>
                  <a:pt x="1477975" y="3870507"/>
                </a:lnTo>
                <a:lnTo>
                  <a:pt x="1523238" y="3883140"/>
                </a:lnTo>
                <a:lnTo>
                  <a:pt x="1568920" y="3894829"/>
                </a:lnTo>
                <a:lnTo>
                  <a:pt x="1615009" y="3905565"/>
                </a:lnTo>
                <a:lnTo>
                  <a:pt x="1661491" y="3915335"/>
                </a:lnTo>
                <a:lnTo>
                  <a:pt x="1708356" y="3924126"/>
                </a:lnTo>
                <a:lnTo>
                  <a:pt x="1755589" y="3931928"/>
                </a:lnTo>
                <a:lnTo>
                  <a:pt x="1803179" y="3938728"/>
                </a:lnTo>
                <a:lnTo>
                  <a:pt x="1851113" y="3944514"/>
                </a:lnTo>
                <a:lnTo>
                  <a:pt x="1899378" y="3949275"/>
                </a:lnTo>
                <a:lnTo>
                  <a:pt x="1947962" y="3952999"/>
                </a:lnTo>
                <a:lnTo>
                  <a:pt x="1996852" y="3955674"/>
                </a:lnTo>
                <a:lnTo>
                  <a:pt x="2046035" y="3957287"/>
                </a:lnTo>
                <a:lnTo>
                  <a:pt x="2095500" y="3957828"/>
                </a:lnTo>
                <a:lnTo>
                  <a:pt x="2144964" y="3957287"/>
                </a:lnTo>
                <a:lnTo>
                  <a:pt x="2194147" y="3955674"/>
                </a:lnTo>
                <a:lnTo>
                  <a:pt x="2243037" y="3952999"/>
                </a:lnTo>
                <a:lnTo>
                  <a:pt x="2291621" y="3949275"/>
                </a:lnTo>
                <a:lnTo>
                  <a:pt x="2339886" y="3944514"/>
                </a:lnTo>
                <a:lnTo>
                  <a:pt x="2387820" y="3938728"/>
                </a:lnTo>
                <a:lnTo>
                  <a:pt x="2435410" y="3931928"/>
                </a:lnTo>
                <a:lnTo>
                  <a:pt x="2482643" y="3924126"/>
                </a:lnTo>
                <a:lnTo>
                  <a:pt x="2529508" y="3915335"/>
                </a:lnTo>
                <a:lnTo>
                  <a:pt x="2575990" y="3905565"/>
                </a:lnTo>
                <a:lnTo>
                  <a:pt x="2622079" y="3894829"/>
                </a:lnTo>
                <a:lnTo>
                  <a:pt x="2667761" y="3883140"/>
                </a:lnTo>
                <a:lnTo>
                  <a:pt x="2713024" y="3870507"/>
                </a:lnTo>
                <a:lnTo>
                  <a:pt x="2757854" y="3856945"/>
                </a:lnTo>
                <a:lnTo>
                  <a:pt x="2802240" y="3842464"/>
                </a:lnTo>
                <a:lnTo>
                  <a:pt x="2846170" y="3827076"/>
                </a:lnTo>
                <a:lnTo>
                  <a:pt x="2889629" y="3810793"/>
                </a:lnTo>
                <a:lnTo>
                  <a:pt x="2932606" y="3793628"/>
                </a:lnTo>
                <a:lnTo>
                  <a:pt x="2975089" y="3775591"/>
                </a:lnTo>
                <a:lnTo>
                  <a:pt x="3017064" y="3756695"/>
                </a:lnTo>
                <a:lnTo>
                  <a:pt x="3058519" y="3736952"/>
                </a:lnTo>
                <a:lnTo>
                  <a:pt x="3099442" y="3716373"/>
                </a:lnTo>
                <a:lnTo>
                  <a:pt x="3139820" y="3694971"/>
                </a:lnTo>
                <a:lnTo>
                  <a:pt x="3179640" y="3672757"/>
                </a:lnTo>
                <a:lnTo>
                  <a:pt x="3218889" y="3649744"/>
                </a:lnTo>
                <a:lnTo>
                  <a:pt x="3257556" y="3625942"/>
                </a:lnTo>
                <a:lnTo>
                  <a:pt x="3295628" y="3601365"/>
                </a:lnTo>
                <a:lnTo>
                  <a:pt x="3333091" y="3576023"/>
                </a:lnTo>
                <a:lnTo>
                  <a:pt x="3369934" y="3549929"/>
                </a:lnTo>
                <a:lnTo>
                  <a:pt x="3406144" y="3523094"/>
                </a:lnTo>
                <a:lnTo>
                  <a:pt x="3441708" y="3495531"/>
                </a:lnTo>
                <a:lnTo>
                  <a:pt x="3476614" y="3467252"/>
                </a:lnTo>
                <a:lnTo>
                  <a:pt x="3510849" y="3438267"/>
                </a:lnTo>
                <a:lnTo>
                  <a:pt x="3544401" y="3408590"/>
                </a:lnTo>
                <a:lnTo>
                  <a:pt x="3577256" y="3378231"/>
                </a:lnTo>
                <a:lnTo>
                  <a:pt x="3609403" y="3347204"/>
                </a:lnTo>
                <a:lnTo>
                  <a:pt x="3640829" y="3315519"/>
                </a:lnTo>
                <a:lnTo>
                  <a:pt x="3671521" y="3283188"/>
                </a:lnTo>
                <a:lnTo>
                  <a:pt x="3701467" y="3250225"/>
                </a:lnTo>
                <a:lnTo>
                  <a:pt x="3730654" y="3216639"/>
                </a:lnTo>
                <a:lnTo>
                  <a:pt x="3759069" y="3182444"/>
                </a:lnTo>
                <a:lnTo>
                  <a:pt x="3786701" y="3147651"/>
                </a:lnTo>
                <a:lnTo>
                  <a:pt x="3813535" y="3112272"/>
                </a:lnTo>
                <a:lnTo>
                  <a:pt x="3839561" y="3076318"/>
                </a:lnTo>
                <a:lnTo>
                  <a:pt x="3864765" y="3039803"/>
                </a:lnTo>
                <a:lnTo>
                  <a:pt x="3889134" y="3002737"/>
                </a:lnTo>
                <a:lnTo>
                  <a:pt x="3912657" y="2965132"/>
                </a:lnTo>
                <a:lnTo>
                  <a:pt x="3935320" y="2927001"/>
                </a:lnTo>
                <a:lnTo>
                  <a:pt x="3957111" y="2888355"/>
                </a:lnTo>
                <a:lnTo>
                  <a:pt x="3978017" y="2849206"/>
                </a:lnTo>
                <a:lnTo>
                  <a:pt x="3998026" y="2809567"/>
                </a:lnTo>
                <a:lnTo>
                  <a:pt x="4017126" y="2769448"/>
                </a:lnTo>
                <a:lnTo>
                  <a:pt x="4035302" y="2728861"/>
                </a:lnTo>
                <a:lnTo>
                  <a:pt x="4052544" y="2687820"/>
                </a:lnTo>
                <a:lnTo>
                  <a:pt x="4068839" y="2646335"/>
                </a:lnTo>
                <a:lnTo>
                  <a:pt x="4084173" y="2604418"/>
                </a:lnTo>
                <a:lnTo>
                  <a:pt x="4098535" y="2562081"/>
                </a:lnTo>
                <a:lnTo>
                  <a:pt x="4111911" y="2519337"/>
                </a:lnTo>
                <a:lnTo>
                  <a:pt x="4124290" y="2476197"/>
                </a:lnTo>
                <a:lnTo>
                  <a:pt x="4135658" y="2432672"/>
                </a:lnTo>
                <a:lnTo>
                  <a:pt x="4146003" y="2388776"/>
                </a:lnTo>
                <a:lnTo>
                  <a:pt x="4155313" y="2344518"/>
                </a:lnTo>
                <a:lnTo>
                  <a:pt x="4163574" y="2299913"/>
                </a:lnTo>
                <a:lnTo>
                  <a:pt x="4170775" y="2254971"/>
                </a:lnTo>
                <a:lnTo>
                  <a:pt x="4176902" y="2209704"/>
                </a:lnTo>
                <a:lnTo>
                  <a:pt x="4181944" y="2164124"/>
                </a:lnTo>
                <a:lnTo>
                  <a:pt x="4185887" y="2118243"/>
                </a:lnTo>
                <a:lnTo>
                  <a:pt x="4188719" y="2072073"/>
                </a:lnTo>
                <a:lnTo>
                  <a:pt x="4190427" y="2025626"/>
                </a:lnTo>
                <a:lnTo>
                  <a:pt x="4191000" y="1978914"/>
                </a:lnTo>
                <a:lnTo>
                  <a:pt x="4190427" y="1932201"/>
                </a:lnTo>
                <a:lnTo>
                  <a:pt x="4188719" y="1885754"/>
                </a:lnTo>
                <a:lnTo>
                  <a:pt x="4185887" y="1839584"/>
                </a:lnTo>
                <a:lnTo>
                  <a:pt x="4181944" y="1793703"/>
                </a:lnTo>
                <a:lnTo>
                  <a:pt x="4176902" y="1748123"/>
                </a:lnTo>
                <a:lnTo>
                  <a:pt x="4170775" y="1702856"/>
                </a:lnTo>
                <a:lnTo>
                  <a:pt x="4163574" y="1657914"/>
                </a:lnTo>
                <a:lnTo>
                  <a:pt x="4155313" y="1613309"/>
                </a:lnTo>
                <a:lnTo>
                  <a:pt x="4146003" y="1569051"/>
                </a:lnTo>
                <a:lnTo>
                  <a:pt x="4135658" y="1525155"/>
                </a:lnTo>
                <a:lnTo>
                  <a:pt x="4124290" y="1481630"/>
                </a:lnTo>
                <a:lnTo>
                  <a:pt x="4111911" y="1438490"/>
                </a:lnTo>
                <a:lnTo>
                  <a:pt x="4098535" y="1395746"/>
                </a:lnTo>
                <a:lnTo>
                  <a:pt x="4084173" y="1353409"/>
                </a:lnTo>
                <a:lnTo>
                  <a:pt x="4068839" y="1311492"/>
                </a:lnTo>
                <a:lnTo>
                  <a:pt x="4052544" y="1270007"/>
                </a:lnTo>
                <a:lnTo>
                  <a:pt x="4035302" y="1228966"/>
                </a:lnTo>
                <a:lnTo>
                  <a:pt x="4017126" y="1188379"/>
                </a:lnTo>
                <a:lnTo>
                  <a:pt x="3998026" y="1148260"/>
                </a:lnTo>
                <a:lnTo>
                  <a:pt x="3978017" y="1108621"/>
                </a:lnTo>
                <a:lnTo>
                  <a:pt x="3957111" y="1069472"/>
                </a:lnTo>
                <a:lnTo>
                  <a:pt x="3935320" y="1030826"/>
                </a:lnTo>
                <a:lnTo>
                  <a:pt x="3912657" y="992695"/>
                </a:lnTo>
                <a:lnTo>
                  <a:pt x="3889134" y="955090"/>
                </a:lnTo>
                <a:lnTo>
                  <a:pt x="3864765" y="918024"/>
                </a:lnTo>
                <a:lnTo>
                  <a:pt x="3839561" y="881509"/>
                </a:lnTo>
                <a:lnTo>
                  <a:pt x="3813535" y="845555"/>
                </a:lnTo>
                <a:lnTo>
                  <a:pt x="3786701" y="810176"/>
                </a:lnTo>
                <a:lnTo>
                  <a:pt x="3759069" y="775383"/>
                </a:lnTo>
                <a:lnTo>
                  <a:pt x="3730654" y="741188"/>
                </a:lnTo>
                <a:lnTo>
                  <a:pt x="3701467" y="707602"/>
                </a:lnTo>
                <a:lnTo>
                  <a:pt x="3671521" y="674639"/>
                </a:lnTo>
                <a:lnTo>
                  <a:pt x="3640829" y="642308"/>
                </a:lnTo>
                <a:lnTo>
                  <a:pt x="3609403" y="610623"/>
                </a:lnTo>
                <a:lnTo>
                  <a:pt x="3577256" y="579596"/>
                </a:lnTo>
                <a:lnTo>
                  <a:pt x="3544401" y="549237"/>
                </a:lnTo>
                <a:lnTo>
                  <a:pt x="3510849" y="519560"/>
                </a:lnTo>
                <a:lnTo>
                  <a:pt x="3476614" y="490575"/>
                </a:lnTo>
                <a:lnTo>
                  <a:pt x="3441708" y="462296"/>
                </a:lnTo>
                <a:lnTo>
                  <a:pt x="3406144" y="434733"/>
                </a:lnTo>
                <a:lnTo>
                  <a:pt x="3369934" y="407898"/>
                </a:lnTo>
                <a:lnTo>
                  <a:pt x="3333091" y="381804"/>
                </a:lnTo>
                <a:lnTo>
                  <a:pt x="3295628" y="356462"/>
                </a:lnTo>
                <a:lnTo>
                  <a:pt x="3257556" y="331885"/>
                </a:lnTo>
                <a:lnTo>
                  <a:pt x="3218889" y="308083"/>
                </a:lnTo>
                <a:lnTo>
                  <a:pt x="3179640" y="285070"/>
                </a:lnTo>
                <a:lnTo>
                  <a:pt x="3139820" y="262856"/>
                </a:lnTo>
                <a:lnTo>
                  <a:pt x="3099442" y="241454"/>
                </a:lnTo>
                <a:lnTo>
                  <a:pt x="3058519" y="220875"/>
                </a:lnTo>
                <a:lnTo>
                  <a:pt x="3017064" y="201132"/>
                </a:lnTo>
                <a:lnTo>
                  <a:pt x="2975089" y="182236"/>
                </a:lnTo>
                <a:lnTo>
                  <a:pt x="2932606" y="164199"/>
                </a:lnTo>
                <a:lnTo>
                  <a:pt x="2889629" y="147034"/>
                </a:lnTo>
                <a:lnTo>
                  <a:pt x="2846170" y="130751"/>
                </a:lnTo>
                <a:lnTo>
                  <a:pt x="2802240" y="115363"/>
                </a:lnTo>
                <a:lnTo>
                  <a:pt x="2757854" y="100882"/>
                </a:lnTo>
                <a:lnTo>
                  <a:pt x="2713024" y="87320"/>
                </a:lnTo>
                <a:lnTo>
                  <a:pt x="2667761" y="74687"/>
                </a:lnTo>
                <a:lnTo>
                  <a:pt x="2622079" y="62998"/>
                </a:lnTo>
                <a:lnTo>
                  <a:pt x="2575990" y="52262"/>
                </a:lnTo>
                <a:lnTo>
                  <a:pt x="2529508" y="42492"/>
                </a:lnTo>
                <a:lnTo>
                  <a:pt x="2482643" y="33701"/>
                </a:lnTo>
                <a:lnTo>
                  <a:pt x="2435410" y="25899"/>
                </a:lnTo>
                <a:lnTo>
                  <a:pt x="2387820" y="19099"/>
                </a:lnTo>
                <a:lnTo>
                  <a:pt x="2339886" y="13313"/>
                </a:lnTo>
                <a:lnTo>
                  <a:pt x="2291621" y="8552"/>
                </a:lnTo>
                <a:lnTo>
                  <a:pt x="2243037" y="4828"/>
                </a:lnTo>
                <a:lnTo>
                  <a:pt x="2194147" y="2153"/>
                </a:lnTo>
                <a:lnTo>
                  <a:pt x="2144964" y="540"/>
                </a:lnTo>
                <a:lnTo>
                  <a:pt x="209550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15296" y="5355488"/>
            <a:ext cx="226504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Sandbox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intrusion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detection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539728" y="2593848"/>
            <a:ext cx="558165" cy="528955"/>
          </a:xfrm>
          <a:custGeom>
            <a:avLst/>
            <a:gdLst/>
            <a:ahLst/>
            <a:cxnLst/>
            <a:rect l="l" t="t" r="r" b="b"/>
            <a:pathLst>
              <a:path w="558165" h="528955">
                <a:moveTo>
                  <a:pt x="278892" y="0"/>
                </a:moveTo>
                <a:lnTo>
                  <a:pt x="228754" y="4259"/>
                </a:lnTo>
                <a:lnTo>
                  <a:pt x="181568" y="16540"/>
                </a:lnTo>
                <a:lnTo>
                  <a:pt x="138119" y="36096"/>
                </a:lnTo>
                <a:lnTo>
                  <a:pt x="99195" y="62180"/>
                </a:lnTo>
                <a:lnTo>
                  <a:pt x="65584" y="94047"/>
                </a:lnTo>
                <a:lnTo>
                  <a:pt x="38071" y="130951"/>
                </a:lnTo>
                <a:lnTo>
                  <a:pt x="17445" y="172144"/>
                </a:lnTo>
                <a:lnTo>
                  <a:pt x="4492" y="216880"/>
                </a:lnTo>
                <a:lnTo>
                  <a:pt x="0" y="264413"/>
                </a:lnTo>
                <a:lnTo>
                  <a:pt x="4492" y="311947"/>
                </a:lnTo>
                <a:lnTo>
                  <a:pt x="17445" y="356683"/>
                </a:lnTo>
                <a:lnTo>
                  <a:pt x="38071" y="397876"/>
                </a:lnTo>
                <a:lnTo>
                  <a:pt x="65584" y="434780"/>
                </a:lnTo>
                <a:lnTo>
                  <a:pt x="99195" y="466647"/>
                </a:lnTo>
                <a:lnTo>
                  <a:pt x="138119" y="492731"/>
                </a:lnTo>
                <a:lnTo>
                  <a:pt x="181568" y="512287"/>
                </a:lnTo>
                <a:lnTo>
                  <a:pt x="228754" y="524568"/>
                </a:lnTo>
                <a:lnTo>
                  <a:pt x="278892" y="528827"/>
                </a:lnTo>
                <a:lnTo>
                  <a:pt x="329029" y="524568"/>
                </a:lnTo>
                <a:lnTo>
                  <a:pt x="376215" y="512287"/>
                </a:lnTo>
                <a:lnTo>
                  <a:pt x="419664" y="492731"/>
                </a:lnTo>
                <a:lnTo>
                  <a:pt x="458588" y="466647"/>
                </a:lnTo>
                <a:lnTo>
                  <a:pt x="492199" y="434780"/>
                </a:lnTo>
                <a:lnTo>
                  <a:pt x="519712" y="397876"/>
                </a:lnTo>
                <a:lnTo>
                  <a:pt x="540338" y="356683"/>
                </a:lnTo>
                <a:lnTo>
                  <a:pt x="553291" y="311947"/>
                </a:lnTo>
                <a:lnTo>
                  <a:pt x="557783" y="264413"/>
                </a:lnTo>
                <a:lnTo>
                  <a:pt x="553291" y="216880"/>
                </a:lnTo>
                <a:lnTo>
                  <a:pt x="540338" y="172144"/>
                </a:lnTo>
                <a:lnTo>
                  <a:pt x="519712" y="130951"/>
                </a:lnTo>
                <a:lnTo>
                  <a:pt x="492199" y="94047"/>
                </a:lnTo>
                <a:lnTo>
                  <a:pt x="458588" y="62180"/>
                </a:lnTo>
                <a:lnTo>
                  <a:pt x="419664" y="36096"/>
                </a:lnTo>
                <a:lnTo>
                  <a:pt x="376215" y="16540"/>
                </a:lnTo>
                <a:lnTo>
                  <a:pt x="329029" y="4259"/>
                </a:lnTo>
                <a:lnTo>
                  <a:pt x="27889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12423" y="2901695"/>
            <a:ext cx="279400" cy="264160"/>
          </a:xfrm>
          <a:custGeom>
            <a:avLst/>
            <a:gdLst/>
            <a:ahLst/>
            <a:cxnLst/>
            <a:rect l="l" t="t" r="r" b="b"/>
            <a:pathLst>
              <a:path w="279400" h="264160">
                <a:moveTo>
                  <a:pt x="139446" y="0"/>
                </a:moveTo>
                <a:lnTo>
                  <a:pt x="95390" y="6723"/>
                </a:lnTo>
                <a:lnTo>
                  <a:pt x="57113" y="25444"/>
                </a:lnTo>
                <a:lnTo>
                  <a:pt x="26919" y="53986"/>
                </a:lnTo>
                <a:lnTo>
                  <a:pt x="7114" y="90172"/>
                </a:lnTo>
                <a:lnTo>
                  <a:pt x="0" y="131825"/>
                </a:lnTo>
                <a:lnTo>
                  <a:pt x="7114" y="173479"/>
                </a:lnTo>
                <a:lnTo>
                  <a:pt x="26919" y="209665"/>
                </a:lnTo>
                <a:lnTo>
                  <a:pt x="57113" y="238207"/>
                </a:lnTo>
                <a:lnTo>
                  <a:pt x="95390" y="256928"/>
                </a:lnTo>
                <a:lnTo>
                  <a:pt x="139446" y="263651"/>
                </a:lnTo>
                <a:lnTo>
                  <a:pt x="183501" y="256928"/>
                </a:lnTo>
                <a:lnTo>
                  <a:pt x="221778" y="238207"/>
                </a:lnTo>
                <a:lnTo>
                  <a:pt x="251972" y="209665"/>
                </a:lnTo>
                <a:lnTo>
                  <a:pt x="271777" y="173479"/>
                </a:lnTo>
                <a:lnTo>
                  <a:pt x="278892" y="131825"/>
                </a:lnTo>
                <a:lnTo>
                  <a:pt x="271777" y="90172"/>
                </a:lnTo>
                <a:lnTo>
                  <a:pt x="251972" y="53986"/>
                </a:lnTo>
                <a:lnTo>
                  <a:pt x="221778" y="25444"/>
                </a:lnTo>
                <a:lnTo>
                  <a:pt x="183501" y="6723"/>
                </a:lnTo>
                <a:lnTo>
                  <a:pt x="13944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0951844" y="3296792"/>
            <a:ext cx="1877060" cy="1776730"/>
            <a:chOff x="10951844" y="3296792"/>
            <a:chExt cx="1877060" cy="1776730"/>
          </a:xfrm>
        </p:grpSpPr>
        <p:sp>
          <p:nvSpPr>
            <p:cNvPr id="19" name="object 19"/>
            <p:cNvSpPr/>
            <p:nvPr/>
          </p:nvSpPr>
          <p:spPr>
            <a:xfrm>
              <a:off x="10980419" y="3325367"/>
              <a:ext cx="1819910" cy="1719580"/>
            </a:xfrm>
            <a:custGeom>
              <a:avLst/>
              <a:gdLst/>
              <a:ahLst/>
              <a:cxnLst/>
              <a:rect l="l" t="t" r="r" b="b"/>
              <a:pathLst>
                <a:path w="1819909" h="1719579">
                  <a:moveTo>
                    <a:pt x="909827" y="0"/>
                  </a:moveTo>
                  <a:lnTo>
                    <a:pt x="859903" y="1271"/>
                  </a:lnTo>
                  <a:lnTo>
                    <a:pt x="810682" y="5043"/>
                  </a:lnTo>
                  <a:lnTo>
                    <a:pt x="762235" y="11249"/>
                  </a:lnTo>
                  <a:lnTo>
                    <a:pt x="714632" y="19824"/>
                  </a:lnTo>
                  <a:lnTo>
                    <a:pt x="667940" y="30702"/>
                  </a:lnTo>
                  <a:lnTo>
                    <a:pt x="622230" y="43818"/>
                  </a:lnTo>
                  <a:lnTo>
                    <a:pt x="577572" y="59106"/>
                  </a:lnTo>
                  <a:lnTo>
                    <a:pt x="534033" y="76500"/>
                  </a:lnTo>
                  <a:lnTo>
                    <a:pt x="491685" y="95936"/>
                  </a:lnTo>
                  <a:lnTo>
                    <a:pt x="450595" y="117348"/>
                  </a:lnTo>
                  <a:lnTo>
                    <a:pt x="410834" y="140669"/>
                  </a:lnTo>
                  <a:lnTo>
                    <a:pt x="372471" y="165835"/>
                  </a:lnTo>
                  <a:lnTo>
                    <a:pt x="335575" y="192780"/>
                  </a:lnTo>
                  <a:lnTo>
                    <a:pt x="300215" y="221439"/>
                  </a:lnTo>
                  <a:lnTo>
                    <a:pt x="266461" y="251745"/>
                  </a:lnTo>
                  <a:lnTo>
                    <a:pt x="234383" y="283634"/>
                  </a:lnTo>
                  <a:lnTo>
                    <a:pt x="204048" y="317040"/>
                  </a:lnTo>
                  <a:lnTo>
                    <a:pt x="175528" y="351897"/>
                  </a:lnTo>
                  <a:lnTo>
                    <a:pt x="148890" y="388140"/>
                  </a:lnTo>
                  <a:lnTo>
                    <a:pt x="124205" y="425704"/>
                  </a:lnTo>
                  <a:lnTo>
                    <a:pt x="101542" y="464522"/>
                  </a:lnTo>
                  <a:lnTo>
                    <a:pt x="80971" y="504529"/>
                  </a:lnTo>
                  <a:lnTo>
                    <a:pt x="62559" y="545660"/>
                  </a:lnTo>
                  <a:lnTo>
                    <a:pt x="46378" y="587849"/>
                  </a:lnTo>
                  <a:lnTo>
                    <a:pt x="32496" y="631031"/>
                  </a:lnTo>
                  <a:lnTo>
                    <a:pt x="20982" y="675140"/>
                  </a:lnTo>
                  <a:lnTo>
                    <a:pt x="11906" y="720110"/>
                  </a:lnTo>
                  <a:lnTo>
                    <a:pt x="5338" y="765877"/>
                  </a:lnTo>
                  <a:lnTo>
                    <a:pt x="1346" y="812374"/>
                  </a:lnTo>
                  <a:lnTo>
                    <a:pt x="0" y="859536"/>
                  </a:lnTo>
                  <a:lnTo>
                    <a:pt x="1346" y="906697"/>
                  </a:lnTo>
                  <a:lnTo>
                    <a:pt x="5338" y="953194"/>
                  </a:lnTo>
                  <a:lnTo>
                    <a:pt x="11906" y="998961"/>
                  </a:lnTo>
                  <a:lnTo>
                    <a:pt x="20982" y="1043931"/>
                  </a:lnTo>
                  <a:lnTo>
                    <a:pt x="32496" y="1088040"/>
                  </a:lnTo>
                  <a:lnTo>
                    <a:pt x="46378" y="1131222"/>
                  </a:lnTo>
                  <a:lnTo>
                    <a:pt x="62559" y="1173411"/>
                  </a:lnTo>
                  <a:lnTo>
                    <a:pt x="80971" y="1214542"/>
                  </a:lnTo>
                  <a:lnTo>
                    <a:pt x="101542" y="1254549"/>
                  </a:lnTo>
                  <a:lnTo>
                    <a:pt x="124205" y="1293367"/>
                  </a:lnTo>
                  <a:lnTo>
                    <a:pt x="148890" y="1330931"/>
                  </a:lnTo>
                  <a:lnTo>
                    <a:pt x="175528" y="1367174"/>
                  </a:lnTo>
                  <a:lnTo>
                    <a:pt x="204048" y="1402031"/>
                  </a:lnTo>
                  <a:lnTo>
                    <a:pt x="234383" y="1435437"/>
                  </a:lnTo>
                  <a:lnTo>
                    <a:pt x="266461" y="1467326"/>
                  </a:lnTo>
                  <a:lnTo>
                    <a:pt x="300215" y="1497632"/>
                  </a:lnTo>
                  <a:lnTo>
                    <a:pt x="335575" y="1526291"/>
                  </a:lnTo>
                  <a:lnTo>
                    <a:pt x="372471" y="1553236"/>
                  </a:lnTo>
                  <a:lnTo>
                    <a:pt x="410834" y="1578402"/>
                  </a:lnTo>
                  <a:lnTo>
                    <a:pt x="450595" y="1601724"/>
                  </a:lnTo>
                  <a:lnTo>
                    <a:pt x="491685" y="1623135"/>
                  </a:lnTo>
                  <a:lnTo>
                    <a:pt x="534033" y="1642571"/>
                  </a:lnTo>
                  <a:lnTo>
                    <a:pt x="577572" y="1659965"/>
                  </a:lnTo>
                  <a:lnTo>
                    <a:pt x="622230" y="1675253"/>
                  </a:lnTo>
                  <a:lnTo>
                    <a:pt x="667940" y="1688369"/>
                  </a:lnTo>
                  <a:lnTo>
                    <a:pt x="714632" y="1699247"/>
                  </a:lnTo>
                  <a:lnTo>
                    <a:pt x="762235" y="1707822"/>
                  </a:lnTo>
                  <a:lnTo>
                    <a:pt x="810682" y="1714028"/>
                  </a:lnTo>
                  <a:lnTo>
                    <a:pt x="859903" y="1717800"/>
                  </a:lnTo>
                  <a:lnTo>
                    <a:pt x="909827" y="1719072"/>
                  </a:lnTo>
                  <a:lnTo>
                    <a:pt x="959752" y="1717800"/>
                  </a:lnTo>
                  <a:lnTo>
                    <a:pt x="1008973" y="1714028"/>
                  </a:lnTo>
                  <a:lnTo>
                    <a:pt x="1057420" y="1707822"/>
                  </a:lnTo>
                  <a:lnTo>
                    <a:pt x="1105023" y="1699247"/>
                  </a:lnTo>
                  <a:lnTo>
                    <a:pt x="1151715" y="1688369"/>
                  </a:lnTo>
                  <a:lnTo>
                    <a:pt x="1197425" y="1675253"/>
                  </a:lnTo>
                  <a:lnTo>
                    <a:pt x="1242083" y="1659965"/>
                  </a:lnTo>
                  <a:lnTo>
                    <a:pt x="1285622" y="1642571"/>
                  </a:lnTo>
                  <a:lnTo>
                    <a:pt x="1327970" y="1623135"/>
                  </a:lnTo>
                  <a:lnTo>
                    <a:pt x="1369059" y="1601724"/>
                  </a:lnTo>
                  <a:lnTo>
                    <a:pt x="1408821" y="1578402"/>
                  </a:lnTo>
                  <a:lnTo>
                    <a:pt x="1447184" y="1553236"/>
                  </a:lnTo>
                  <a:lnTo>
                    <a:pt x="1484080" y="1526291"/>
                  </a:lnTo>
                  <a:lnTo>
                    <a:pt x="1519440" y="1497632"/>
                  </a:lnTo>
                  <a:lnTo>
                    <a:pt x="1553194" y="1467326"/>
                  </a:lnTo>
                  <a:lnTo>
                    <a:pt x="1585272" y="1435437"/>
                  </a:lnTo>
                  <a:lnTo>
                    <a:pt x="1615607" y="1402031"/>
                  </a:lnTo>
                  <a:lnTo>
                    <a:pt x="1644127" y="1367174"/>
                  </a:lnTo>
                  <a:lnTo>
                    <a:pt x="1670765" y="1330931"/>
                  </a:lnTo>
                  <a:lnTo>
                    <a:pt x="1695449" y="1293367"/>
                  </a:lnTo>
                  <a:lnTo>
                    <a:pt x="1718113" y="1254549"/>
                  </a:lnTo>
                  <a:lnTo>
                    <a:pt x="1738684" y="1214542"/>
                  </a:lnTo>
                  <a:lnTo>
                    <a:pt x="1757096" y="1173411"/>
                  </a:lnTo>
                  <a:lnTo>
                    <a:pt x="1773277" y="1131222"/>
                  </a:lnTo>
                  <a:lnTo>
                    <a:pt x="1787159" y="1088040"/>
                  </a:lnTo>
                  <a:lnTo>
                    <a:pt x="1798673" y="1043931"/>
                  </a:lnTo>
                  <a:lnTo>
                    <a:pt x="1807749" y="998961"/>
                  </a:lnTo>
                  <a:lnTo>
                    <a:pt x="1814317" y="953194"/>
                  </a:lnTo>
                  <a:lnTo>
                    <a:pt x="1818309" y="906697"/>
                  </a:lnTo>
                  <a:lnTo>
                    <a:pt x="1819655" y="859536"/>
                  </a:lnTo>
                  <a:lnTo>
                    <a:pt x="1818309" y="812374"/>
                  </a:lnTo>
                  <a:lnTo>
                    <a:pt x="1814317" y="765877"/>
                  </a:lnTo>
                  <a:lnTo>
                    <a:pt x="1807749" y="720110"/>
                  </a:lnTo>
                  <a:lnTo>
                    <a:pt x="1798673" y="675140"/>
                  </a:lnTo>
                  <a:lnTo>
                    <a:pt x="1787159" y="631031"/>
                  </a:lnTo>
                  <a:lnTo>
                    <a:pt x="1773277" y="587849"/>
                  </a:lnTo>
                  <a:lnTo>
                    <a:pt x="1757096" y="545660"/>
                  </a:lnTo>
                  <a:lnTo>
                    <a:pt x="1738684" y="504529"/>
                  </a:lnTo>
                  <a:lnTo>
                    <a:pt x="1718113" y="464522"/>
                  </a:lnTo>
                  <a:lnTo>
                    <a:pt x="1695450" y="425704"/>
                  </a:lnTo>
                  <a:lnTo>
                    <a:pt x="1670765" y="388140"/>
                  </a:lnTo>
                  <a:lnTo>
                    <a:pt x="1644127" y="351897"/>
                  </a:lnTo>
                  <a:lnTo>
                    <a:pt x="1615607" y="317040"/>
                  </a:lnTo>
                  <a:lnTo>
                    <a:pt x="1585272" y="283634"/>
                  </a:lnTo>
                  <a:lnTo>
                    <a:pt x="1553194" y="251745"/>
                  </a:lnTo>
                  <a:lnTo>
                    <a:pt x="1519440" y="221439"/>
                  </a:lnTo>
                  <a:lnTo>
                    <a:pt x="1484080" y="192780"/>
                  </a:lnTo>
                  <a:lnTo>
                    <a:pt x="1447184" y="165835"/>
                  </a:lnTo>
                  <a:lnTo>
                    <a:pt x="1408821" y="140669"/>
                  </a:lnTo>
                  <a:lnTo>
                    <a:pt x="1369060" y="117348"/>
                  </a:lnTo>
                  <a:lnTo>
                    <a:pt x="1327970" y="95936"/>
                  </a:lnTo>
                  <a:lnTo>
                    <a:pt x="1285622" y="76500"/>
                  </a:lnTo>
                  <a:lnTo>
                    <a:pt x="1242083" y="59106"/>
                  </a:lnTo>
                  <a:lnTo>
                    <a:pt x="1197425" y="43818"/>
                  </a:lnTo>
                  <a:lnTo>
                    <a:pt x="1151715" y="30702"/>
                  </a:lnTo>
                  <a:lnTo>
                    <a:pt x="1105023" y="19824"/>
                  </a:lnTo>
                  <a:lnTo>
                    <a:pt x="1057420" y="11249"/>
                  </a:lnTo>
                  <a:lnTo>
                    <a:pt x="1008973" y="5043"/>
                  </a:lnTo>
                  <a:lnTo>
                    <a:pt x="959752" y="1271"/>
                  </a:lnTo>
                  <a:lnTo>
                    <a:pt x="90982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80419" y="3325367"/>
              <a:ext cx="1819910" cy="1719580"/>
            </a:xfrm>
            <a:custGeom>
              <a:avLst/>
              <a:gdLst/>
              <a:ahLst/>
              <a:cxnLst/>
              <a:rect l="l" t="t" r="r" b="b"/>
              <a:pathLst>
                <a:path w="1819909" h="1719579">
                  <a:moveTo>
                    <a:pt x="0" y="859536"/>
                  </a:moveTo>
                  <a:lnTo>
                    <a:pt x="1346" y="812374"/>
                  </a:lnTo>
                  <a:lnTo>
                    <a:pt x="5338" y="765877"/>
                  </a:lnTo>
                  <a:lnTo>
                    <a:pt x="11906" y="720110"/>
                  </a:lnTo>
                  <a:lnTo>
                    <a:pt x="20982" y="675140"/>
                  </a:lnTo>
                  <a:lnTo>
                    <a:pt x="32496" y="631031"/>
                  </a:lnTo>
                  <a:lnTo>
                    <a:pt x="46378" y="587849"/>
                  </a:lnTo>
                  <a:lnTo>
                    <a:pt x="62559" y="545660"/>
                  </a:lnTo>
                  <a:lnTo>
                    <a:pt x="80971" y="504529"/>
                  </a:lnTo>
                  <a:lnTo>
                    <a:pt x="101542" y="464522"/>
                  </a:lnTo>
                  <a:lnTo>
                    <a:pt x="124205" y="425704"/>
                  </a:lnTo>
                  <a:lnTo>
                    <a:pt x="148890" y="388140"/>
                  </a:lnTo>
                  <a:lnTo>
                    <a:pt x="175528" y="351897"/>
                  </a:lnTo>
                  <a:lnTo>
                    <a:pt x="204048" y="317040"/>
                  </a:lnTo>
                  <a:lnTo>
                    <a:pt x="234383" y="283634"/>
                  </a:lnTo>
                  <a:lnTo>
                    <a:pt x="266461" y="251745"/>
                  </a:lnTo>
                  <a:lnTo>
                    <a:pt x="300215" y="221439"/>
                  </a:lnTo>
                  <a:lnTo>
                    <a:pt x="335575" y="192780"/>
                  </a:lnTo>
                  <a:lnTo>
                    <a:pt x="372471" y="165835"/>
                  </a:lnTo>
                  <a:lnTo>
                    <a:pt x="410834" y="140669"/>
                  </a:lnTo>
                  <a:lnTo>
                    <a:pt x="450595" y="117348"/>
                  </a:lnTo>
                  <a:lnTo>
                    <a:pt x="491685" y="95936"/>
                  </a:lnTo>
                  <a:lnTo>
                    <a:pt x="534033" y="76500"/>
                  </a:lnTo>
                  <a:lnTo>
                    <a:pt x="577572" y="59106"/>
                  </a:lnTo>
                  <a:lnTo>
                    <a:pt x="622230" y="43818"/>
                  </a:lnTo>
                  <a:lnTo>
                    <a:pt x="667940" y="30702"/>
                  </a:lnTo>
                  <a:lnTo>
                    <a:pt x="714632" y="19824"/>
                  </a:lnTo>
                  <a:lnTo>
                    <a:pt x="762235" y="11249"/>
                  </a:lnTo>
                  <a:lnTo>
                    <a:pt x="810682" y="5043"/>
                  </a:lnTo>
                  <a:lnTo>
                    <a:pt x="859903" y="1271"/>
                  </a:lnTo>
                  <a:lnTo>
                    <a:pt x="909827" y="0"/>
                  </a:lnTo>
                  <a:lnTo>
                    <a:pt x="959752" y="1271"/>
                  </a:lnTo>
                  <a:lnTo>
                    <a:pt x="1008973" y="5043"/>
                  </a:lnTo>
                  <a:lnTo>
                    <a:pt x="1057420" y="11249"/>
                  </a:lnTo>
                  <a:lnTo>
                    <a:pt x="1105023" y="19824"/>
                  </a:lnTo>
                  <a:lnTo>
                    <a:pt x="1151715" y="30702"/>
                  </a:lnTo>
                  <a:lnTo>
                    <a:pt x="1197425" y="43818"/>
                  </a:lnTo>
                  <a:lnTo>
                    <a:pt x="1242083" y="59106"/>
                  </a:lnTo>
                  <a:lnTo>
                    <a:pt x="1285622" y="76500"/>
                  </a:lnTo>
                  <a:lnTo>
                    <a:pt x="1327970" y="95936"/>
                  </a:lnTo>
                  <a:lnTo>
                    <a:pt x="1369060" y="117348"/>
                  </a:lnTo>
                  <a:lnTo>
                    <a:pt x="1408821" y="140669"/>
                  </a:lnTo>
                  <a:lnTo>
                    <a:pt x="1447184" y="165835"/>
                  </a:lnTo>
                  <a:lnTo>
                    <a:pt x="1484080" y="192780"/>
                  </a:lnTo>
                  <a:lnTo>
                    <a:pt x="1519440" y="221439"/>
                  </a:lnTo>
                  <a:lnTo>
                    <a:pt x="1553194" y="251745"/>
                  </a:lnTo>
                  <a:lnTo>
                    <a:pt x="1585272" y="283634"/>
                  </a:lnTo>
                  <a:lnTo>
                    <a:pt x="1615607" y="317040"/>
                  </a:lnTo>
                  <a:lnTo>
                    <a:pt x="1644127" y="351897"/>
                  </a:lnTo>
                  <a:lnTo>
                    <a:pt x="1670765" y="388140"/>
                  </a:lnTo>
                  <a:lnTo>
                    <a:pt x="1695450" y="425704"/>
                  </a:lnTo>
                  <a:lnTo>
                    <a:pt x="1718113" y="464522"/>
                  </a:lnTo>
                  <a:lnTo>
                    <a:pt x="1738684" y="504529"/>
                  </a:lnTo>
                  <a:lnTo>
                    <a:pt x="1757096" y="545660"/>
                  </a:lnTo>
                  <a:lnTo>
                    <a:pt x="1773277" y="587849"/>
                  </a:lnTo>
                  <a:lnTo>
                    <a:pt x="1787159" y="631031"/>
                  </a:lnTo>
                  <a:lnTo>
                    <a:pt x="1798673" y="675140"/>
                  </a:lnTo>
                  <a:lnTo>
                    <a:pt x="1807749" y="720110"/>
                  </a:lnTo>
                  <a:lnTo>
                    <a:pt x="1814317" y="765877"/>
                  </a:lnTo>
                  <a:lnTo>
                    <a:pt x="1818309" y="812374"/>
                  </a:lnTo>
                  <a:lnTo>
                    <a:pt x="1819655" y="859536"/>
                  </a:lnTo>
                  <a:lnTo>
                    <a:pt x="1818309" y="906697"/>
                  </a:lnTo>
                  <a:lnTo>
                    <a:pt x="1814317" y="953194"/>
                  </a:lnTo>
                  <a:lnTo>
                    <a:pt x="1807749" y="998961"/>
                  </a:lnTo>
                  <a:lnTo>
                    <a:pt x="1798673" y="1043931"/>
                  </a:lnTo>
                  <a:lnTo>
                    <a:pt x="1787159" y="1088040"/>
                  </a:lnTo>
                  <a:lnTo>
                    <a:pt x="1773277" y="1131222"/>
                  </a:lnTo>
                  <a:lnTo>
                    <a:pt x="1757096" y="1173411"/>
                  </a:lnTo>
                  <a:lnTo>
                    <a:pt x="1738684" y="1214542"/>
                  </a:lnTo>
                  <a:lnTo>
                    <a:pt x="1718113" y="1254549"/>
                  </a:lnTo>
                  <a:lnTo>
                    <a:pt x="1695449" y="1293367"/>
                  </a:lnTo>
                  <a:lnTo>
                    <a:pt x="1670765" y="1330931"/>
                  </a:lnTo>
                  <a:lnTo>
                    <a:pt x="1644127" y="1367174"/>
                  </a:lnTo>
                  <a:lnTo>
                    <a:pt x="1615607" y="1402031"/>
                  </a:lnTo>
                  <a:lnTo>
                    <a:pt x="1585272" y="1435437"/>
                  </a:lnTo>
                  <a:lnTo>
                    <a:pt x="1553194" y="1467326"/>
                  </a:lnTo>
                  <a:lnTo>
                    <a:pt x="1519440" y="1497632"/>
                  </a:lnTo>
                  <a:lnTo>
                    <a:pt x="1484080" y="1526291"/>
                  </a:lnTo>
                  <a:lnTo>
                    <a:pt x="1447184" y="1553236"/>
                  </a:lnTo>
                  <a:lnTo>
                    <a:pt x="1408821" y="1578402"/>
                  </a:lnTo>
                  <a:lnTo>
                    <a:pt x="1369059" y="1601724"/>
                  </a:lnTo>
                  <a:lnTo>
                    <a:pt x="1327970" y="1623135"/>
                  </a:lnTo>
                  <a:lnTo>
                    <a:pt x="1285622" y="1642571"/>
                  </a:lnTo>
                  <a:lnTo>
                    <a:pt x="1242083" y="1659965"/>
                  </a:lnTo>
                  <a:lnTo>
                    <a:pt x="1197425" y="1675253"/>
                  </a:lnTo>
                  <a:lnTo>
                    <a:pt x="1151715" y="1688369"/>
                  </a:lnTo>
                  <a:lnTo>
                    <a:pt x="1105023" y="1699247"/>
                  </a:lnTo>
                  <a:lnTo>
                    <a:pt x="1057420" y="1707822"/>
                  </a:lnTo>
                  <a:lnTo>
                    <a:pt x="1008973" y="1714028"/>
                  </a:lnTo>
                  <a:lnTo>
                    <a:pt x="959752" y="1717800"/>
                  </a:lnTo>
                  <a:lnTo>
                    <a:pt x="909827" y="1719072"/>
                  </a:lnTo>
                  <a:lnTo>
                    <a:pt x="859903" y="1717800"/>
                  </a:lnTo>
                  <a:lnTo>
                    <a:pt x="810682" y="1714028"/>
                  </a:lnTo>
                  <a:lnTo>
                    <a:pt x="762235" y="1707822"/>
                  </a:lnTo>
                  <a:lnTo>
                    <a:pt x="714632" y="1699247"/>
                  </a:lnTo>
                  <a:lnTo>
                    <a:pt x="667940" y="1688369"/>
                  </a:lnTo>
                  <a:lnTo>
                    <a:pt x="622230" y="1675253"/>
                  </a:lnTo>
                  <a:lnTo>
                    <a:pt x="577572" y="1659965"/>
                  </a:lnTo>
                  <a:lnTo>
                    <a:pt x="534033" y="1642571"/>
                  </a:lnTo>
                  <a:lnTo>
                    <a:pt x="491685" y="1623135"/>
                  </a:lnTo>
                  <a:lnTo>
                    <a:pt x="450595" y="1601724"/>
                  </a:lnTo>
                  <a:lnTo>
                    <a:pt x="410834" y="1578402"/>
                  </a:lnTo>
                  <a:lnTo>
                    <a:pt x="372471" y="1553236"/>
                  </a:lnTo>
                  <a:lnTo>
                    <a:pt x="335575" y="1526291"/>
                  </a:lnTo>
                  <a:lnTo>
                    <a:pt x="300215" y="1497632"/>
                  </a:lnTo>
                  <a:lnTo>
                    <a:pt x="266461" y="1467326"/>
                  </a:lnTo>
                  <a:lnTo>
                    <a:pt x="234383" y="1435437"/>
                  </a:lnTo>
                  <a:lnTo>
                    <a:pt x="204048" y="1402031"/>
                  </a:lnTo>
                  <a:lnTo>
                    <a:pt x="175528" y="1367174"/>
                  </a:lnTo>
                  <a:lnTo>
                    <a:pt x="148890" y="1330931"/>
                  </a:lnTo>
                  <a:lnTo>
                    <a:pt x="124205" y="1293367"/>
                  </a:lnTo>
                  <a:lnTo>
                    <a:pt x="101542" y="1254549"/>
                  </a:lnTo>
                  <a:lnTo>
                    <a:pt x="80971" y="1214542"/>
                  </a:lnTo>
                  <a:lnTo>
                    <a:pt x="62559" y="1173411"/>
                  </a:lnTo>
                  <a:lnTo>
                    <a:pt x="46378" y="1131222"/>
                  </a:lnTo>
                  <a:lnTo>
                    <a:pt x="32496" y="1088040"/>
                  </a:lnTo>
                  <a:lnTo>
                    <a:pt x="20982" y="1043931"/>
                  </a:lnTo>
                  <a:lnTo>
                    <a:pt x="11906" y="998961"/>
                  </a:lnTo>
                  <a:lnTo>
                    <a:pt x="5338" y="953194"/>
                  </a:lnTo>
                  <a:lnTo>
                    <a:pt x="1346" y="906697"/>
                  </a:lnTo>
                  <a:lnTo>
                    <a:pt x="0" y="859536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16511" y="3970019"/>
              <a:ext cx="347980" cy="429895"/>
            </a:xfrm>
            <a:custGeom>
              <a:avLst/>
              <a:gdLst/>
              <a:ahLst/>
              <a:cxnLst/>
              <a:rect l="l" t="t" r="r" b="b"/>
              <a:pathLst>
                <a:path w="347979" h="429895">
                  <a:moveTo>
                    <a:pt x="347472" y="0"/>
                  </a:moveTo>
                  <a:lnTo>
                    <a:pt x="0" y="0"/>
                  </a:lnTo>
                  <a:lnTo>
                    <a:pt x="0" y="429767"/>
                  </a:lnTo>
                  <a:lnTo>
                    <a:pt x="347472" y="429767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798300" y="399117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8228" y="306451"/>
            <a:ext cx="4480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solidFill>
                  <a:srgbClr val="3E3E3E"/>
                </a:solidFill>
              </a:rPr>
              <a:t>Exploitation</a:t>
            </a:r>
            <a:r>
              <a:rPr spc="-100" dirty="0">
                <a:solidFill>
                  <a:srgbClr val="3E3E3E"/>
                </a:solidFill>
              </a:rPr>
              <a:t> </a:t>
            </a:r>
            <a:r>
              <a:rPr spc="90" dirty="0">
                <a:solidFill>
                  <a:srgbClr val="3E3E3E"/>
                </a:solidFill>
              </a:rPr>
              <a:t>Frameworks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755" y="760476"/>
            <a:ext cx="64449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6876" y="1930145"/>
            <a:ext cx="9968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simulates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backdoor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5445" y="5061965"/>
            <a:ext cx="11661775" cy="1132840"/>
          </a:xfrm>
          <a:custGeom>
            <a:avLst/>
            <a:gdLst/>
            <a:ahLst/>
            <a:cxnLst/>
            <a:rect l="l" t="t" r="r" b="b"/>
            <a:pathLst>
              <a:path w="11661775" h="1132839">
                <a:moveTo>
                  <a:pt x="0" y="188722"/>
                </a:moveTo>
                <a:lnTo>
                  <a:pt x="6738" y="138538"/>
                </a:lnTo>
                <a:lnTo>
                  <a:pt x="25757" y="93453"/>
                </a:lnTo>
                <a:lnTo>
                  <a:pt x="55260" y="55260"/>
                </a:lnTo>
                <a:lnTo>
                  <a:pt x="93453" y="25757"/>
                </a:lnTo>
                <a:lnTo>
                  <a:pt x="138538" y="6738"/>
                </a:lnTo>
                <a:lnTo>
                  <a:pt x="188722" y="0"/>
                </a:lnTo>
                <a:lnTo>
                  <a:pt x="11472925" y="0"/>
                </a:lnTo>
                <a:lnTo>
                  <a:pt x="11523109" y="6738"/>
                </a:lnTo>
                <a:lnTo>
                  <a:pt x="11568194" y="25757"/>
                </a:lnTo>
                <a:lnTo>
                  <a:pt x="11606387" y="55260"/>
                </a:lnTo>
                <a:lnTo>
                  <a:pt x="11635890" y="93453"/>
                </a:lnTo>
                <a:lnTo>
                  <a:pt x="11654909" y="138538"/>
                </a:lnTo>
                <a:lnTo>
                  <a:pt x="11661648" y="188722"/>
                </a:lnTo>
                <a:lnTo>
                  <a:pt x="11661648" y="943610"/>
                </a:lnTo>
                <a:lnTo>
                  <a:pt x="11654909" y="993793"/>
                </a:lnTo>
                <a:lnTo>
                  <a:pt x="11635890" y="1038878"/>
                </a:lnTo>
                <a:lnTo>
                  <a:pt x="11606387" y="1077071"/>
                </a:lnTo>
                <a:lnTo>
                  <a:pt x="11568194" y="1106574"/>
                </a:lnTo>
                <a:lnTo>
                  <a:pt x="11523109" y="1125593"/>
                </a:lnTo>
                <a:lnTo>
                  <a:pt x="11472925" y="1132332"/>
                </a:lnTo>
                <a:lnTo>
                  <a:pt x="188722" y="1132332"/>
                </a:lnTo>
                <a:lnTo>
                  <a:pt x="138538" y="1125593"/>
                </a:lnTo>
                <a:lnTo>
                  <a:pt x="93453" y="1106574"/>
                </a:lnTo>
                <a:lnTo>
                  <a:pt x="55260" y="1077071"/>
                </a:lnTo>
                <a:lnTo>
                  <a:pt x="25757" y="1038878"/>
                </a:lnTo>
                <a:lnTo>
                  <a:pt x="6738" y="993793"/>
                </a:lnTo>
                <a:lnTo>
                  <a:pt x="0" y="943610"/>
                </a:lnTo>
                <a:lnTo>
                  <a:pt x="0" y="18872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0792" y="5256047"/>
            <a:ext cx="1099248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6310" marR="5080" indent="-3484245">
              <a:lnSpc>
                <a:spcPct val="1141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Sn1Per:</a:t>
            </a:r>
            <a:r>
              <a:rPr sz="2200" b="1" spc="-1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report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evidence.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also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suites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automated.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54401" y="6770369"/>
            <a:ext cx="11660505" cy="1132840"/>
          </a:xfrm>
          <a:custGeom>
            <a:avLst/>
            <a:gdLst/>
            <a:ahLst/>
            <a:cxnLst/>
            <a:rect l="l" t="t" r="r" b="b"/>
            <a:pathLst>
              <a:path w="11660505" h="1132840">
                <a:moveTo>
                  <a:pt x="0" y="188721"/>
                </a:moveTo>
                <a:lnTo>
                  <a:pt x="6738" y="138538"/>
                </a:lnTo>
                <a:lnTo>
                  <a:pt x="25757" y="93453"/>
                </a:lnTo>
                <a:lnTo>
                  <a:pt x="55260" y="55260"/>
                </a:lnTo>
                <a:lnTo>
                  <a:pt x="93453" y="25757"/>
                </a:lnTo>
                <a:lnTo>
                  <a:pt x="138538" y="6738"/>
                </a:lnTo>
                <a:lnTo>
                  <a:pt x="188722" y="0"/>
                </a:lnTo>
                <a:lnTo>
                  <a:pt x="11471402" y="0"/>
                </a:lnTo>
                <a:lnTo>
                  <a:pt x="11521585" y="6738"/>
                </a:lnTo>
                <a:lnTo>
                  <a:pt x="11566670" y="25757"/>
                </a:lnTo>
                <a:lnTo>
                  <a:pt x="11604863" y="55260"/>
                </a:lnTo>
                <a:lnTo>
                  <a:pt x="11634366" y="93453"/>
                </a:lnTo>
                <a:lnTo>
                  <a:pt x="11653385" y="138538"/>
                </a:lnTo>
                <a:lnTo>
                  <a:pt x="11660124" y="188721"/>
                </a:lnTo>
                <a:lnTo>
                  <a:pt x="11660124" y="943609"/>
                </a:lnTo>
                <a:lnTo>
                  <a:pt x="11653385" y="993793"/>
                </a:lnTo>
                <a:lnTo>
                  <a:pt x="11634366" y="1038878"/>
                </a:lnTo>
                <a:lnTo>
                  <a:pt x="11604863" y="1077071"/>
                </a:lnTo>
                <a:lnTo>
                  <a:pt x="11566670" y="1106574"/>
                </a:lnTo>
                <a:lnTo>
                  <a:pt x="11521585" y="1125593"/>
                </a:lnTo>
                <a:lnTo>
                  <a:pt x="11471402" y="1132331"/>
                </a:lnTo>
                <a:lnTo>
                  <a:pt x="188722" y="1132331"/>
                </a:lnTo>
                <a:lnTo>
                  <a:pt x="138538" y="1125593"/>
                </a:lnTo>
                <a:lnTo>
                  <a:pt x="93453" y="1106574"/>
                </a:lnTo>
                <a:lnTo>
                  <a:pt x="55260" y="1077071"/>
                </a:lnTo>
                <a:lnTo>
                  <a:pt x="25757" y="1038878"/>
                </a:lnTo>
                <a:lnTo>
                  <a:pt x="6738" y="993793"/>
                </a:lnTo>
                <a:lnTo>
                  <a:pt x="0" y="943609"/>
                </a:lnTo>
                <a:lnTo>
                  <a:pt x="0" y="188721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5226" y="7204023"/>
            <a:ext cx="11204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Other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3E3E3E"/>
                </a:solidFill>
                <a:latin typeface="Arial"/>
                <a:cs typeface="Arial"/>
              </a:rPr>
              <a:t>frameworks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include;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Linux,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embedded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browser,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app,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4401" y="3313938"/>
            <a:ext cx="11660505" cy="1132840"/>
          </a:xfrm>
          <a:custGeom>
            <a:avLst/>
            <a:gdLst/>
            <a:ahLst/>
            <a:cxnLst/>
            <a:rect l="l" t="t" r="r" b="b"/>
            <a:pathLst>
              <a:path w="11660505" h="1132839">
                <a:moveTo>
                  <a:pt x="0" y="188722"/>
                </a:moveTo>
                <a:lnTo>
                  <a:pt x="6738" y="138538"/>
                </a:lnTo>
                <a:lnTo>
                  <a:pt x="25757" y="93453"/>
                </a:lnTo>
                <a:lnTo>
                  <a:pt x="55260" y="55260"/>
                </a:lnTo>
                <a:lnTo>
                  <a:pt x="93453" y="25757"/>
                </a:lnTo>
                <a:lnTo>
                  <a:pt x="138538" y="6738"/>
                </a:lnTo>
                <a:lnTo>
                  <a:pt x="188722" y="0"/>
                </a:lnTo>
                <a:lnTo>
                  <a:pt x="11471402" y="0"/>
                </a:lnTo>
                <a:lnTo>
                  <a:pt x="11521585" y="6738"/>
                </a:lnTo>
                <a:lnTo>
                  <a:pt x="11566670" y="25757"/>
                </a:lnTo>
                <a:lnTo>
                  <a:pt x="11604863" y="55260"/>
                </a:lnTo>
                <a:lnTo>
                  <a:pt x="11634366" y="93453"/>
                </a:lnTo>
                <a:lnTo>
                  <a:pt x="11653385" y="138538"/>
                </a:lnTo>
                <a:lnTo>
                  <a:pt x="11660124" y="188722"/>
                </a:lnTo>
                <a:lnTo>
                  <a:pt x="11660124" y="943610"/>
                </a:lnTo>
                <a:lnTo>
                  <a:pt x="11653385" y="993793"/>
                </a:lnTo>
                <a:lnTo>
                  <a:pt x="11634366" y="1038878"/>
                </a:lnTo>
                <a:lnTo>
                  <a:pt x="11604863" y="1077071"/>
                </a:lnTo>
                <a:lnTo>
                  <a:pt x="11566670" y="1106574"/>
                </a:lnTo>
                <a:lnTo>
                  <a:pt x="11521585" y="1125593"/>
                </a:lnTo>
                <a:lnTo>
                  <a:pt x="11471402" y="1132332"/>
                </a:lnTo>
                <a:lnTo>
                  <a:pt x="188722" y="1132332"/>
                </a:lnTo>
                <a:lnTo>
                  <a:pt x="138538" y="1125593"/>
                </a:lnTo>
                <a:lnTo>
                  <a:pt x="93453" y="1106574"/>
                </a:lnTo>
                <a:lnTo>
                  <a:pt x="55260" y="1077071"/>
                </a:lnTo>
                <a:lnTo>
                  <a:pt x="25757" y="1038878"/>
                </a:lnTo>
                <a:lnTo>
                  <a:pt x="6738" y="993793"/>
                </a:lnTo>
                <a:lnTo>
                  <a:pt x="0" y="943610"/>
                </a:lnTo>
                <a:lnTo>
                  <a:pt x="0" y="188722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8963" y="3507740"/>
            <a:ext cx="10861040" cy="7905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Metasploit: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suspected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flaws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</a:t>
            </a:r>
            <a:r>
              <a:rPr sz="2200" strike="sngStrike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R="635" algn="ctr">
              <a:lnSpc>
                <a:spcPct val="100000"/>
              </a:lnSpc>
              <a:spcBef>
                <a:spcPts val="37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module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avoid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obfuscate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3066" y="306451"/>
            <a:ext cx="1229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Netcat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5645" y="1933193"/>
            <a:ext cx="9816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Necat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simple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capable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wide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range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tasks.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48914" y="3070605"/>
            <a:ext cx="9758680" cy="4912360"/>
            <a:chOff x="3248914" y="3070605"/>
            <a:chExt cx="9758680" cy="4912360"/>
          </a:xfrm>
        </p:grpSpPr>
        <p:sp>
          <p:nvSpPr>
            <p:cNvPr id="5" name="object 5"/>
            <p:cNvSpPr/>
            <p:nvPr/>
          </p:nvSpPr>
          <p:spPr>
            <a:xfrm>
              <a:off x="3255264" y="3076955"/>
              <a:ext cx="9745980" cy="4899660"/>
            </a:xfrm>
            <a:custGeom>
              <a:avLst/>
              <a:gdLst/>
              <a:ahLst/>
              <a:cxnLst/>
              <a:rect l="l" t="t" r="r" b="b"/>
              <a:pathLst>
                <a:path w="9745980" h="4899659">
                  <a:moveTo>
                    <a:pt x="0" y="816610"/>
                  </a:moveTo>
                  <a:lnTo>
                    <a:pt x="1386" y="768630"/>
                  </a:lnTo>
                  <a:lnTo>
                    <a:pt x="5494" y="721380"/>
                  </a:lnTo>
                  <a:lnTo>
                    <a:pt x="12247" y="674936"/>
                  </a:lnTo>
                  <a:lnTo>
                    <a:pt x="21568" y="629376"/>
                  </a:lnTo>
                  <a:lnTo>
                    <a:pt x="33381" y="584775"/>
                  </a:lnTo>
                  <a:lnTo>
                    <a:pt x="47609" y="541210"/>
                  </a:lnTo>
                  <a:lnTo>
                    <a:pt x="64176" y="498758"/>
                  </a:lnTo>
                  <a:lnTo>
                    <a:pt x="83005" y="457496"/>
                  </a:lnTo>
                  <a:lnTo>
                    <a:pt x="104019" y="417499"/>
                  </a:lnTo>
                  <a:lnTo>
                    <a:pt x="127142" y="378845"/>
                  </a:lnTo>
                  <a:lnTo>
                    <a:pt x="152297" y="341611"/>
                  </a:lnTo>
                  <a:lnTo>
                    <a:pt x="179407" y="305872"/>
                  </a:lnTo>
                  <a:lnTo>
                    <a:pt x="208397" y="271705"/>
                  </a:lnTo>
                  <a:lnTo>
                    <a:pt x="239188" y="239188"/>
                  </a:lnTo>
                  <a:lnTo>
                    <a:pt x="271705" y="208397"/>
                  </a:lnTo>
                  <a:lnTo>
                    <a:pt x="305872" y="179407"/>
                  </a:lnTo>
                  <a:lnTo>
                    <a:pt x="341611" y="152297"/>
                  </a:lnTo>
                  <a:lnTo>
                    <a:pt x="378845" y="127142"/>
                  </a:lnTo>
                  <a:lnTo>
                    <a:pt x="417499" y="104019"/>
                  </a:lnTo>
                  <a:lnTo>
                    <a:pt x="457496" y="83005"/>
                  </a:lnTo>
                  <a:lnTo>
                    <a:pt x="498758" y="64176"/>
                  </a:lnTo>
                  <a:lnTo>
                    <a:pt x="541210" y="47609"/>
                  </a:lnTo>
                  <a:lnTo>
                    <a:pt x="584775" y="33381"/>
                  </a:lnTo>
                  <a:lnTo>
                    <a:pt x="629376" y="21568"/>
                  </a:lnTo>
                  <a:lnTo>
                    <a:pt x="674936" y="12247"/>
                  </a:lnTo>
                  <a:lnTo>
                    <a:pt x="721380" y="5494"/>
                  </a:lnTo>
                  <a:lnTo>
                    <a:pt x="768630" y="1386"/>
                  </a:lnTo>
                  <a:lnTo>
                    <a:pt x="816610" y="0"/>
                  </a:lnTo>
                  <a:lnTo>
                    <a:pt x="8929369" y="0"/>
                  </a:lnTo>
                  <a:lnTo>
                    <a:pt x="8977349" y="1386"/>
                  </a:lnTo>
                  <a:lnTo>
                    <a:pt x="9024599" y="5494"/>
                  </a:lnTo>
                  <a:lnTo>
                    <a:pt x="9071043" y="12247"/>
                  </a:lnTo>
                  <a:lnTo>
                    <a:pt x="9116603" y="21568"/>
                  </a:lnTo>
                  <a:lnTo>
                    <a:pt x="9161204" y="33381"/>
                  </a:lnTo>
                  <a:lnTo>
                    <a:pt x="9204769" y="47609"/>
                  </a:lnTo>
                  <a:lnTo>
                    <a:pt x="9247221" y="64176"/>
                  </a:lnTo>
                  <a:lnTo>
                    <a:pt x="9288483" y="83005"/>
                  </a:lnTo>
                  <a:lnTo>
                    <a:pt x="9328480" y="104019"/>
                  </a:lnTo>
                  <a:lnTo>
                    <a:pt x="9367134" y="127142"/>
                  </a:lnTo>
                  <a:lnTo>
                    <a:pt x="9404368" y="152297"/>
                  </a:lnTo>
                  <a:lnTo>
                    <a:pt x="9440107" y="179407"/>
                  </a:lnTo>
                  <a:lnTo>
                    <a:pt x="9474274" y="208397"/>
                  </a:lnTo>
                  <a:lnTo>
                    <a:pt x="9506791" y="239188"/>
                  </a:lnTo>
                  <a:lnTo>
                    <a:pt x="9537582" y="271705"/>
                  </a:lnTo>
                  <a:lnTo>
                    <a:pt x="9566572" y="305872"/>
                  </a:lnTo>
                  <a:lnTo>
                    <a:pt x="9593682" y="341611"/>
                  </a:lnTo>
                  <a:lnTo>
                    <a:pt x="9618837" y="378845"/>
                  </a:lnTo>
                  <a:lnTo>
                    <a:pt x="9641960" y="417499"/>
                  </a:lnTo>
                  <a:lnTo>
                    <a:pt x="9662974" y="457496"/>
                  </a:lnTo>
                  <a:lnTo>
                    <a:pt x="9681803" y="498758"/>
                  </a:lnTo>
                  <a:lnTo>
                    <a:pt x="9698370" y="541210"/>
                  </a:lnTo>
                  <a:lnTo>
                    <a:pt x="9712598" y="584775"/>
                  </a:lnTo>
                  <a:lnTo>
                    <a:pt x="9724411" y="629376"/>
                  </a:lnTo>
                  <a:lnTo>
                    <a:pt x="9733732" y="674936"/>
                  </a:lnTo>
                  <a:lnTo>
                    <a:pt x="9740485" y="721380"/>
                  </a:lnTo>
                  <a:lnTo>
                    <a:pt x="9744593" y="768630"/>
                  </a:lnTo>
                  <a:lnTo>
                    <a:pt x="9745980" y="816610"/>
                  </a:lnTo>
                  <a:lnTo>
                    <a:pt x="9745980" y="4083050"/>
                  </a:lnTo>
                  <a:lnTo>
                    <a:pt x="9744593" y="4131029"/>
                  </a:lnTo>
                  <a:lnTo>
                    <a:pt x="9740485" y="4178279"/>
                  </a:lnTo>
                  <a:lnTo>
                    <a:pt x="9733732" y="4224723"/>
                  </a:lnTo>
                  <a:lnTo>
                    <a:pt x="9724411" y="4270283"/>
                  </a:lnTo>
                  <a:lnTo>
                    <a:pt x="9712598" y="4314884"/>
                  </a:lnTo>
                  <a:lnTo>
                    <a:pt x="9698370" y="4358449"/>
                  </a:lnTo>
                  <a:lnTo>
                    <a:pt x="9681803" y="4400901"/>
                  </a:lnTo>
                  <a:lnTo>
                    <a:pt x="9662974" y="4442163"/>
                  </a:lnTo>
                  <a:lnTo>
                    <a:pt x="9641960" y="4482160"/>
                  </a:lnTo>
                  <a:lnTo>
                    <a:pt x="9618837" y="4520814"/>
                  </a:lnTo>
                  <a:lnTo>
                    <a:pt x="9593682" y="4558048"/>
                  </a:lnTo>
                  <a:lnTo>
                    <a:pt x="9566572" y="4593787"/>
                  </a:lnTo>
                  <a:lnTo>
                    <a:pt x="9537582" y="4627954"/>
                  </a:lnTo>
                  <a:lnTo>
                    <a:pt x="9506791" y="4660471"/>
                  </a:lnTo>
                  <a:lnTo>
                    <a:pt x="9474274" y="4691262"/>
                  </a:lnTo>
                  <a:lnTo>
                    <a:pt x="9440107" y="4720252"/>
                  </a:lnTo>
                  <a:lnTo>
                    <a:pt x="9404368" y="4747362"/>
                  </a:lnTo>
                  <a:lnTo>
                    <a:pt x="9367134" y="4772517"/>
                  </a:lnTo>
                  <a:lnTo>
                    <a:pt x="9328480" y="4795640"/>
                  </a:lnTo>
                  <a:lnTo>
                    <a:pt x="9288483" y="4816654"/>
                  </a:lnTo>
                  <a:lnTo>
                    <a:pt x="9247221" y="4835483"/>
                  </a:lnTo>
                  <a:lnTo>
                    <a:pt x="9204769" y="4852050"/>
                  </a:lnTo>
                  <a:lnTo>
                    <a:pt x="9161204" y="4866278"/>
                  </a:lnTo>
                  <a:lnTo>
                    <a:pt x="9116603" y="4878091"/>
                  </a:lnTo>
                  <a:lnTo>
                    <a:pt x="9071043" y="4887412"/>
                  </a:lnTo>
                  <a:lnTo>
                    <a:pt x="9024599" y="4894165"/>
                  </a:lnTo>
                  <a:lnTo>
                    <a:pt x="8977349" y="4898273"/>
                  </a:lnTo>
                  <a:lnTo>
                    <a:pt x="8929369" y="4899660"/>
                  </a:lnTo>
                  <a:lnTo>
                    <a:pt x="816610" y="4899660"/>
                  </a:lnTo>
                  <a:lnTo>
                    <a:pt x="768630" y="4898273"/>
                  </a:lnTo>
                  <a:lnTo>
                    <a:pt x="721380" y="4894165"/>
                  </a:lnTo>
                  <a:lnTo>
                    <a:pt x="674936" y="4887412"/>
                  </a:lnTo>
                  <a:lnTo>
                    <a:pt x="629376" y="4878091"/>
                  </a:lnTo>
                  <a:lnTo>
                    <a:pt x="584775" y="4866278"/>
                  </a:lnTo>
                  <a:lnTo>
                    <a:pt x="541210" y="4852050"/>
                  </a:lnTo>
                  <a:lnTo>
                    <a:pt x="498758" y="4835483"/>
                  </a:lnTo>
                  <a:lnTo>
                    <a:pt x="457496" y="4816654"/>
                  </a:lnTo>
                  <a:lnTo>
                    <a:pt x="417499" y="4795640"/>
                  </a:lnTo>
                  <a:lnTo>
                    <a:pt x="378845" y="4772517"/>
                  </a:lnTo>
                  <a:lnTo>
                    <a:pt x="341611" y="4747362"/>
                  </a:lnTo>
                  <a:lnTo>
                    <a:pt x="305872" y="4720252"/>
                  </a:lnTo>
                  <a:lnTo>
                    <a:pt x="271705" y="4691262"/>
                  </a:lnTo>
                  <a:lnTo>
                    <a:pt x="239188" y="4660471"/>
                  </a:lnTo>
                  <a:lnTo>
                    <a:pt x="208397" y="4627954"/>
                  </a:lnTo>
                  <a:lnTo>
                    <a:pt x="179407" y="4593787"/>
                  </a:lnTo>
                  <a:lnTo>
                    <a:pt x="152297" y="4558048"/>
                  </a:lnTo>
                  <a:lnTo>
                    <a:pt x="127142" y="4520814"/>
                  </a:lnTo>
                  <a:lnTo>
                    <a:pt x="104019" y="4482160"/>
                  </a:lnTo>
                  <a:lnTo>
                    <a:pt x="83005" y="4442163"/>
                  </a:lnTo>
                  <a:lnTo>
                    <a:pt x="64176" y="4400901"/>
                  </a:lnTo>
                  <a:lnTo>
                    <a:pt x="47609" y="4358449"/>
                  </a:lnTo>
                  <a:lnTo>
                    <a:pt x="33381" y="4314884"/>
                  </a:lnTo>
                  <a:lnTo>
                    <a:pt x="21568" y="4270283"/>
                  </a:lnTo>
                  <a:lnTo>
                    <a:pt x="12247" y="4224723"/>
                  </a:lnTo>
                  <a:lnTo>
                    <a:pt x="5494" y="4178279"/>
                  </a:lnTo>
                  <a:lnTo>
                    <a:pt x="1386" y="4131029"/>
                  </a:lnTo>
                  <a:lnTo>
                    <a:pt x="0" y="4083050"/>
                  </a:lnTo>
                  <a:lnTo>
                    <a:pt x="0" y="816610"/>
                  </a:lnTo>
                  <a:close/>
                </a:path>
              </a:pathLst>
            </a:custGeom>
            <a:ln w="12700">
              <a:solidFill>
                <a:srgbClr val="136A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5408" y="4520183"/>
              <a:ext cx="789940" cy="835660"/>
            </a:xfrm>
            <a:custGeom>
              <a:avLst/>
              <a:gdLst/>
              <a:ahLst/>
              <a:cxnLst/>
              <a:rect l="l" t="t" r="r" b="b"/>
              <a:pathLst>
                <a:path w="789939" h="835660">
                  <a:moveTo>
                    <a:pt x="789431" y="0"/>
                  </a:moveTo>
                  <a:lnTo>
                    <a:pt x="394715" y="0"/>
                  </a:lnTo>
                  <a:lnTo>
                    <a:pt x="348672" y="2809"/>
                  </a:lnTo>
                  <a:lnTo>
                    <a:pt x="304191" y="11027"/>
                  </a:lnTo>
                  <a:lnTo>
                    <a:pt x="261569" y="24342"/>
                  </a:lnTo>
                  <a:lnTo>
                    <a:pt x="221102" y="42440"/>
                  </a:lnTo>
                  <a:lnTo>
                    <a:pt x="183085" y="65008"/>
                  </a:lnTo>
                  <a:lnTo>
                    <a:pt x="147814" y="91733"/>
                  </a:lnTo>
                  <a:lnTo>
                    <a:pt x="115585" y="122300"/>
                  </a:lnTo>
                  <a:lnTo>
                    <a:pt x="86694" y="156398"/>
                  </a:lnTo>
                  <a:lnTo>
                    <a:pt x="61436" y="193713"/>
                  </a:lnTo>
                  <a:lnTo>
                    <a:pt x="40108" y="233931"/>
                  </a:lnTo>
                  <a:lnTo>
                    <a:pt x="23004" y="276740"/>
                  </a:lnTo>
                  <a:lnTo>
                    <a:pt x="10421" y="321826"/>
                  </a:lnTo>
                  <a:lnTo>
                    <a:pt x="2654" y="368875"/>
                  </a:lnTo>
                  <a:lnTo>
                    <a:pt x="0" y="417575"/>
                  </a:lnTo>
                  <a:lnTo>
                    <a:pt x="2654" y="466276"/>
                  </a:lnTo>
                  <a:lnTo>
                    <a:pt x="10421" y="513325"/>
                  </a:lnTo>
                  <a:lnTo>
                    <a:pt x="23004" y="558411"/>
                  </a:lnTo>
                  <a:lnTo>
                    <a:pt x="40108" y="601220"/>
                  </a:lnTo>
                  <a:lnTo>
                    <a:pt x="61436" y="641438"/>
                  </a:lnTo>
                  <a:lnTo>
                    <a:pt x="86694" y="678753"/>
                  </a:lnTo>
                  <a:lnTo>
                    <a:pt x="115585" y="712851"/>
                  </a:lnTo>
                  <a:lnTo>
                    <a:pt x="147814" y="743418"/>
                  </a:lnTo>
                  <a:lnTo>
                    <a:pt x="183085" y="770143"/>
                  </a:lnTo>
                  <a:lnTo>
                    <a:pt x="221102" y="792711"/>
                  </a:lnTo>
                  <a:lnTo>
                    <a:pt x="261569" y="810809"/>
                  </a:lnTo>
                  <a:lnTo>
                    <a:pt x="304191" y="824124"/>
                  </a:lnTo>
                  <a:lnTo>
                    <a:pt x="348672" y="832342"/>
                  </a:lnTo>
                  <a:lnTo>
                    <a:pt x="394715" y="835151"/>
                  </a:lnTo>
                  <a:lnTo>
                    <a:pt x="440736" y="832342"/>
                  </a:lnTo>
                  <a:lnTo>
                    <a:pt x="485200" y="824124"/>
                  </a:lnTo>
                  <a:lnTo>
                    <a:pt x="527812" y="810809"/>
                  </a:lnTo>
                  <a:lnTo>
                    <a:pt x="568274" y="792711"/>
                  </a:lnTo>
                  <a:lnTo>
                    <a:pt x="606290" y="770143"/>
                  </a:lnTo>
                  <a:lnTo>
                    <a:pt x="641564" y="743418"/>
                  </a:lnTo>
                  <a:lnTo>
                    <a:pt x="673798" y="712851"/>
                  </a:lnTo>
                  <a:lnTo>
                    <a:pt x="702697" y="678753"/>
                  </a:lnTo>
                  <a:lnTo>
                    <a:pt x="727963" y="641438"/>
                  </a:lnTo>
                  <a:lnTo>
                    <a:pt x="749301" y="601220"/>
                  </a:lnTo>
                  <a:lnTo>
                    <a:pt x="766413" y="558411"/>
                  </a:lnTo>
                  <a:lnTo>
                    <a:pt x="779003" y="513325"/>
                  </a:lnTo>
                  <a:lnTo>
                    <a:pt x="786775" y="466276"/>
                  </a:lnTo>
                  <a:lnTo>
                    <a:pt x="789431" y="417575"/>
                  </a:lnTo>
                  <a:lnTo>
                    <a:pt x="789431" y="0"/>
                  </a:lnTo>
                  <a:close/>
                </a:path>
              </a:pathLst>
            </a:custGeom>
            <a:solidFill>
              <a:srgbClr val="3DC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160" y="4660435"/>
              <a:ext cx="439420" cy="489584"/>
            </a:xfrm>
            <a:custGeom>
              <a:avLst/>
              <a:gdLst/>
              <a:ahLst/>
              <a:cxnLst/>
              <a:rect l="l" t="t" r="r" b="b"/>
              <a:pathLst>
                <a:path w="439420" h="489585">
                  <a:moveTo>
                    <a:pt x="402032" y="0"/>
                  </a:moveTo>
                  <a:lnTo>
                    <a:pt x="384524" y="3353"/>
                  </a:lnTo>
                  <a:lnTo>
                    <a:pt x="367039" y="13803"/>
                  </a:lnTo>
                  <a:lnTo>
                    <a:pt x="349329" y="30182"/>
                  </a:lnTo>
                  <a:lnTo>
                    <a:pt x="160480" y="353524"/>
                  </a:lnTo>
                  <a:lnTo>
                    <a:pt x="77930" y="241510"/>
                  </a:lnTo>
                  <a:lnTo>
                    <a:pt x="37032" y="228937"/>
                  </a:lnTo>
                  <a:lnTo>
                    <a:pt x="5820" y="252902"/>
                  </a:lnTo>
                  <a:lnTo>
                    <a:pt x="0" y="267592"/>
                  </a:lnTo>
                  <a:lnTo>
                    <a:pt x="918" y="284640"/>
                  </a:lnTo>
                  <a:lnTo>
                    <a:pt x="125809" y="464141"/>
                  </a:lnTo>
                  <a:lnTo>
                    <a:pt x="160480" y="489287"/>
                  </a:lnTo>
                  <a:lnTo>
                    <a:pt x="176337" y="487126"/>
                  </a:lnTo>
                  <a:lnTo>
                    <a:pt x="208359" y="464141"/>
                  </a:lnTo>
                  <a:lnTo>
                    <a:pt x="431752" y="79077"/>
                  </a:lnTo>
                  <a:lnTo>
                    <a:pt x="439308" y="37802"/>
                  </a:lnTo>
                  <a:lnTo>
                    <a:pt x="433502" y="18462"/>
                  </a:lnTo>
                  <a:lnTo>
                    <a:pt x="419814" y="4909"/>
                  </a:lnTo>
                  <a:lnTo>
                    <a:pt x="402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45408" y="5625083"/>
              <a:ext cx="833755" cy="835660"/>
            </a:xfrm>
            <a:custGeom>
              <a:avLst/>
              <a:gdLst/>
              <a:ahLst/>
              <a:cxnLst/>
              <a:rect l="l" t="t" r="r" b="b"/>
              <a:pathLst>
                <a:path w="833754" h="835660">
                  <a:moveTo>
                    <a:pt x="833627" y="0"/>
                  </a:moveTo>
                  <a:lnTo>
                    <a:pt x="416813" y="0"/>
                  </a:lnTo>
                  <a:lnTo>
                    <a:pt x="368195" y="2809"/>
                  </a:lnTo>
                  <a:lnTo>
                    <a:pt x="321226" y="11027"/>
                  </a:lnTo>
                  <a:lnTo>
                    <a:pt x="276219" y="24342"/>
                  </a:lnTo>
                  <a:lnTo>
                    <a:pt x="233487" y="42440"/>
                  </a:lnTo>
                  <a:lnTo>
                    <a:pt x="193342" y="65008"/>
                  </a:lnTo>
                  <a:lnTo>
                    <a:pt x="156096" y="91733"/>
                  </a:lnTo>
                  <a:lnTo>
                    <a:pt x="122062" y="122300"/>
                  </a:lnTo>
                  <a:lnTo>
                    <a:pt x="91553" y="156398"/>
                  </a:lnTo>
                  <a:lnTo>
                    <a:pt x="64880" y="193713"/>
                  </a:lnTo>
                  <a:lnTo>
                    <a:pt x="42356" y="233931"/>
                  </a:lnTo>
                  <a:lnTo>
                    <a:pt x="24294" y="276740"/>
                  </a:lnTo>
                  <a:lnTo>
                    <a:pt x="11005" y="321826"/>
                  </a:lnTo>
                  <a:lnTo>
                    <a:pt x="2803" y="368875"/>
                  </a:lnTo>
                  <a:lnTo>
                    <a:pt x="0" y="417575"/>
                  </a:lnTo>
                  <a:lnTo>
                    <a:pt x="2803" y="466276"/>
                  </a:lnTo>
                  <a:lnTo>
                    <a:pt x="11005" y="513325"/>
                  </a:lnTo>
                  <a:lnTo>
                    <a:pt x="24294" y="558411"/>
                  </a:lnTo>
                  <a:lnTo>
                    <a:pt x="42356" y="601220"/>
                  </a:lnTo>
                  <a:lnTo>
                    <a:pt x="64880" y="641438"/>
                  </a:lnTo>
                  <a:lnTo>
                    <a:pt x="91553" y="678753"/>
                  </a:lnTo>
                  <a:lnTo>
                    <a:pt x="122062" y="712851"/>
                  </a:lnTo>
                  <a:lnTo>
                    <a:pt x="156096" y="743418"/>
                  </a:lnTo>
                  <a:lnTo>
                    <a:pt x="193342" y="770143"/>
                  </a:lnTo>
                  <a:lnTo>
                    <a:pt x="233487" y="792711"/>
                  </a:lnTo>
                  <a:lnTo>
                    <a:pt x="276219" y="810809"/>
                  </a:lnTo>
                  <a:lnTo>
                    <a:pt x="321226" y="824124"/>
                  </a:lnTo>
                  <a:lnTo>
                    <a:pt x="368195" y="832342"/>
                  </a:lnTo>
                  <a:lnTo>
                    <a:pt x="416813" y="835151"/>
                  </a:lnTo>
                  <a:lnTo>
                    <a:pt x="465432" y="832342"/>
                  </a:lnTo>
                  <a:lnTo>
                    <a:pt x="512401" y="824124"/>
                  </a:lnTo>
                  <a:lnTo>
                    <a:pt x="557408" y="810809"/>
                  </a:lnTo>
                  <a:lnTo>
                    <a:pt x="600140" y="792711"/>
                  </a:lnTo>
                  <a:lnTo>
                    <a:pt x="640285" y="770143"/>
                  </a:lnTo>
                  <a:lnTo>
                    <a:pt x="677531" y="743418"/>
                  </a:lnTo>
                  <a:lnTo>
                    <a:pt x="711565" y="712850"/>
                  </a:lnTo>
                  <a:lnTo>
                    <a:pt x="742074" y="678753"/>
                  </a:lnTo>
                  <a:lnTo>
                    <a:pt x="768747" y="641438"/>
                  </a:lnTo>
                  <a:lnTo>
                    <a:pt x="791271" y="601220"/>
                  </a:lnTo>
                  <a:lnTo>
                    <a:pt x="809333" y="558411"/>
                  </a:lnTo>
                  <a:lnTo>
                    <a:pt x="822622" y="513325"/>
                  </a:lnTo>
                  <a:lnTo>
                    <a:pt x="830824" y="466276"/>
                  </a:lnTo>
                  <a:lnTo>
                    <a:pt x="833627" y="417575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6066" y="5765335"/>
              <a:ext cx="463550" cy="489584"/>
            </a:xfrm>
            <a:custGeom>
              <a:avLst/>
              <a:gdLst/>
              <a:ahLst/>
              <a:cxnLst/>
              <a:rect l="l" t="t" r="r" b="b"/>
              <a:pathLst>
                <a:path w="463550" h="489585">
                  <a:moveTo>
                    <a:pt x="423846" y="0"/>
                  </a:moveTo>
                  <a:lnTo>
                    <a:pt x="405415" y="3353"/>
                  </a:lnTo>
                  <a:lnTo>
                    <a:pt x="386984" y="13803"/>
                  </a:lnTo>
                  <a:lnTo>
                    <a:pt x="368268" y="30182"/>
                  </a:lnTo>
                  <a:lnTo>
                    <a:pt x="169132" y="353524"/>
                  </a:lnTo>
                  <a:lnTo>
                    <a:pt x="82264" y="241510"/>
                  </a:lnTo>
                  <a:lnTo>
                    <a:pt x="39008" y="228937"/>
                  </a:lnTo>
                  <a:lnTo>
                    <a:pt x="6127" y="252902"/>
                  </a:lnTo>
                  <a:lnTo>
                    <a:pt x="0" y="267592"/>
                  </a:lnTo>
                  <a:lnTo>
                    <a:pt x="968" y="284640"/>
                  </a:lnTo>
                  <a:lnTo>
                    <a:pt x="132683" y="464141"/>
                  </a:lnTo>
                  <a:lnTo>
                    <a:pt x="169132" y="489287"/>
                  </a:lnTo>
                  <a:lnTo>
                    <a:pt x="185906" y="487126"/>
                  </a:lnTo>
                  <a:lnTo>
                    <a:pt x="219678" y="464141"/>
                  </a:lnTo>
                  <a:lnTo>
                    <a:pt x="455263" y="79077"/>
                  </a:lnTo>
                  <a:lnTo>
                    <a:pt x="463105" y="37802"/>
                  </a:lnTo>
                  <a:lnTo>
                    <a:pt x="456977" y="18462"/>
                  </a:lnTo>
                  <a:lnTo>
                    <a:pt x="442563" y="4909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74234" y="4732401"/>
            <a:ext cx="7360920" cy="25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Facilitates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scanning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fingerprinting</a:t>
            </a:r>
            <a:endParaRPr sz="2200">
              <a:latin typeface="Microsoft Sans Serif"/>
              <a:cs typeface="Microsoft Sans Serif"/>
            </a:endParaRPr>
          </a:p>
          <a:p>
            <a:pPr marL="33020" marR="5080" indent="-20955">
              <a:lnSpc>
                <a:spcPct val="316700"/>
              </a:lnSpc>
              <a:spcBef>
                <a:spcPts val="25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prompt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listener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arbitrary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arbitrary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45408" y="3366261"/>
            <a:ext cx="5942330" cy="4211320"/>
            <a:chOff x="3645408" y="3366261"/>
            <a:chExt cx="5942330" cy="4211320"/>
          </a:xfrm>
        </p:grpSpPr>
        <p:sp>
          <p:nvSpPr>
            <p:cNvPr id="12" name="object 12"/>
            <p:cNvSpPr/>
            <p:nvPr/>
          </p:nvSpPr>
          <p:spPr>
            <a:xfrm>
              <a:off x="3645408" y="6743700"/>
              <a:ext cx="833755" cy="833755"/>
            </a:xfrm>
            <a:custGeom>
              <a:avLst/>
              <a:gdLst/>
              <a:ahLst/>
              <a:cxnLst/>
              <a:rect l="l" t="t" r="r" b="b"/>
              <a:pathLst>
                <a:path w="833754" h="833754">
                  <a:moveTo>
                    <a:pt x="833627" y="0"/>
                  </a:moveTo>
                  <a:lnTo>
                    <a:pt x="416813" y="0"/>
                  </a:lnTo>
                  <a:lnTo>
                    <a:pt x="368195" y="2803"/>
                  </a:lnTo>
                  <a:lnTo>
                    <a:pt x="321226" y="11005"/>
                  </a:lnTo>
                  <a:lnTo>
                    <a:pt x="276219" y="24294"/>
                  </a:lnTo>
                  <a:lnTo>
                    <a:pt x="233487" y="42356"/>
                  </a:lnTo>
                  <a:lnTo>
                    <a:pt x="193342" y="64880"/>
                  </a:lnTo>
                  <a:lnTo>
                    <a:pt x="156096" y="91553"/>
                  </a:lnTo>
                  <a:lnTo>
                    <a:pt x="122062" y="122062"/>
                  </a:lnTo>
                  <a:lnTo>
                    <a:pt x="91553" y="156096"/>
                  </a:lnTo>
                  <a:lnTo>
                    <a:pt x="64880" y="193342"/>
                  </a:lnTo>
                  <a:lnTo>
                    <a:pt x="42356" y="233487"/>
                  </a:lnTo>
                  <a:lnTo>
                    <a:pt x="24294" y="276219"/>
                  </a:lnTo>
                  <a:lnTo>
                    <a:pt x="11005" y="321226"/>
                  </a:lnTo>
                  <a:lnTo>
                    <a:pt x="2803" y="368195"/>
                  </a:lnTo>
                  <a:lnTo>
                    <a:pt x="0" y="416813"/>
                  </a:lnTo>
                  <a:lnTo>
                    <a:pt x="2803" y="465432"/>
                  </a:lnTo>
                  <a:lnTo>
                    <a:pt x="11005" y="512401"/>
                  </a:lnTo>
                  <a:lnTo>
                    <a:pt x="24294" y="557408"/>
                  </a:lnTo>
                  <a:lnTo>
                    <a:pt x="42356" y="600140"/>
                  </a:lnTo>
                  <a:lnTo>
                    <a:pt x="64880" y="640285"/>
                  </a:lnTo>
                  <a:lnTo>
                    <a:pt x="91553" y="677531"/>
                  </a:lnTo>
                  <a:lnTo>
                    <a:pt x="122062" y="711565"/>
                  </a:lnTo>
                  <a:lnTo>
                    <a:pt x="156096" y="742074"/>
                  </a:lnTo>
                  <a:lnTo>
                    <a:pt x="193342" y="768747"/>
                  </a:lnTo>
                  <a:lnTo>
                    <a:pt x="233487" y="791271"/>
                  </a:lnTo>
                  <a:lnTo>
                    <a:pt x="276219" y="809333"/>
                  </a:lnTo>
                  <a:lnTo>
                    <a:pt x="321226" y="822622"/>
                  </a:lnTo>
                  <a:lnTo>
                    <a:pt x="368195" y="830824"/>
                  </a:lnTo>
                  <a:lnTo>
                    <a:pt x="416813" y="833628"/>
                  </a:lnTo>
                  <a:lnTo>
                    <a:pt x="465432" y="830824"/>
                  </a:lnTo>
                  <a:lnTo>
                    <a:pt x="512401" y="822622"/>
                  </a:lnTo>
                  <a:lnTo>
                    <a:pt x="557408" y="809333"/>
                  </a:lnTo>
                  <a:lnTo>
                    <a:pt x="600140" y="791271"/>
                  </a:lnTo>
                  <a:lnTo>
                    <a:pt x="640285" y="768747"/>
                  </a:lnTo>
                  <a:lnTo>
                    <a:pt x="677531" y="742074"/>
                  </a:lnTo>
                  <a:lnTo>
                    <a:pt x="711565" y="711565"/>
                  </a:lnTo>
                  <a:lnTo>
                    <a:pt x="742074" y="677531"/>
                  </a:lnTo>
                  <a:lnTo>
                    <a:pt x="768747" y="640285"/>
                  </a:lnTo>
                  <a:lnTo>
                    <a:pt x="791271" y="600140"/>
                  </a:lnTo>
                  <a:lnTo>
                    <a:pt x="809333" y="557408"/>
                  </a:lnTo>
                  <a:lnTo>
                    <a:pt x="822622" y="512401"/>
                  </a:lnTo>
                  <a:lnTo>
                    <a:pt x="830824" y="465432"/>
                  </a:lnTo>
                  <a:lnTo>
                    <a:pt x="833627" y="416813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6066" y="6882427"/>
              <a:ext cx="463550" cy="489584"/>
            </a:xfrm>
            <a:custGeom>
              <a:avLst/>
              <a:gdLst/>
              <a:ahLst/>
              <a:cxnLst/>
              <a:rect l="l" t="t" r="r" b="b"/>
              <a:pathLst>
                <a:path w="463550" h="489584">
                  <a:moveTo>
                    <a:pt x="423846" y="0"/>
                  </a:moveTo>
                  <a:lnTo>
                    <a:pt x="405415" y="3353"/>
                  </a:lnTo>
                  <a:lnTo>
                    <a:pt x="386984" y="13803"/>
                  </a:lnTo>
                  <a:lnTo>
                    <a:pt x="368268" y="30182"/>
                  </a:lnTo>
                  <a:lnTo>
                    <a:pt x="169132" y="353524"/>
                  </a:lnTo>
                  <a:lnTo>
                    <a:pt x="82264" y="241510"/>
                  </a:lnTo>
                  <a:lnTo>
                    <a:pt x="39008" y="228937"/>
                  </a:lnTo>
                  <a:lnTo>
                    <a:pt x="6127" y="252902"/>
                  </a:lnTo>
                  <a:lnTo>
                    <a:pt x="0" y="267592"/>
                  </a:lnTo>
                  <a:lnTo>
                    <a:pt x="968" y="284640"/>
                  </a:lnTo>
                  <a:lnTo>
                    <a:pt x="132683" y="464141"/>
                  </a:lnTo>
                  <a:lnTo>
                    <a:pt x="169132" y="489287"/>
                  </a:lnTo>
                  <a:lnTo>
                    <a:pt x="185906" y="487126"/>
                  </a:lnTo>
                  <a:lnTo>
                    <a:pt x="219678" y="464141"/>
                  </a:lnTo>
                  <a:lnTo>
                    <a:pt x="455263" y="79077"/>
                  </a:lnTo>
                  <a:lnTo>
                    <a:pt x="463105" y="37802"/>
                  </a:lnTo>
                  <a:lnTo>
                    <a:pt x="456977" y="18462"/>
                  </a:lnTo>
                  <a:lnTo>
                    <a:pt x="442563" y="4909"/>
                  </a:lnTo>
                  <a:lnTo>
                    <a:pt x="423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73596" y="3372611"/>
              <a:ext cx="2908300" cy="797560"/>
            </a:xfrm>
            <a:custGeom>
              <a:avLst/>
              <a:gdLst/>
              <a:ahLst/>
              <a:cxnLst/>
              <a:rect l="l" t="t" r="r" b="b"/>
              <a:pathLst>
                <a:path w="2908300" h="797560">
                  <a:moveTo>
                    <a:pt x="2774950" y="0"/>
                  </a:moveTo>
                  <a:lnTo>
                    <a:pt x="132842" y="0"/>
                  </a:lnTo>
                  <a:lnTo>
                    <a:pt x="90838" y="6768"/>
                  </a:lnTo>
                  <a:lnTo>
                    <a:pt x="54370" y="25619"/>
                  </a:lnTo>
                  <a:lnTo>
                    <a:pt x="25619" y="54370"/>
                  </a:lnTo>
                  <a:lnTo>
                    <a:pt x="6768" y="90838"/>
                  </a:lnTo>
                  <a:lnTo>
                    <a:pt x="0" y="132841"/>
                  </a:lnTo>
                  <a:lnTo>
                    <a:pt x="0" y="664210"/>
                  </a:lnTo>
                  <a:lnTo>
                    <a:pt x="6768" y="706213"/>
                  </a:lnTo>
                  <a:lnTo>
                    <a:pt x="25619" y="742681"/>
                  </a:lnTo>
                  <a:lnTo>
                    <a:pt x="54370" y="771432"/>
                  </a:lnTo>
                  <a:lnTo>
                    <a:pt x="90838" y="790283"/>
                  </a:lnTo>
                  <a:lnTo>
                    <a:pt x="132842" y="797051"/>
                  </a:lnTo>
                  <a:lnTo>
                    <a:pt x="2774950" y="797051"/>
                  </a:lnTo>
                  <a:lnTo>
                    <a:pt x="2816953" y="790283"/>
                  </a:lnTo>
                  <a:lnTo>
                    <a:pt x="2853421" y="771432"/>
                  </a:lnTo>
                  <a:lnTo>
                    <a:pt x="2882172" y="742681"/>
                  </a:lnTo>
                  <a:lnTo>
                    <a:pt x="2901023" y="706213"/>
                  </a:lnTo>
                  <a:lnTo>
                    <a:pt x="2907792" y="664210"/>
                  </a:lnTo>
                  <a:lnTo>
                    <a:pt x="2907792" y="132841"/>
                  </a:lnTo>
                  <a:lnTo>
                    <a:pt x="2901023" y="90838"/>
                  </a:lnTo>
                  <a:lnTo>
                    <a:pt x="2882172" y="54370"/>
                  </a:lnTo>
                  <a:lnTo>
                    <a:pt x="2853421" y="25619"/>
                  </a:lnTo>
                  <a:lnTo>
                    <a:pt x="2816953" y="6768"/>
                  </a:lnTo>
                  <a:lnTo>
                    <a:pt x="2774950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73596" y="3372611"/>
              <a:ext cx="2908300" cy="797560"/>
            </a:xfrm>
            <a:custGeom>
              <a:avLst/>
              <a:gdLst/>
              <a:ahLst/>
              <a:cxnLst/>
              <a:rect l="l" t="t" r="r" b="b"/>
              <a:pathLst>
                <a:path w="2908300" h="797560">
                  <a:moveTo>
                    <a:pt x="0" y="132841"/>
                  </a:moveTo>
                  <a:lnTo>
                    <a:pt x="6768" y="90838"/>
                  </a:lnTo>
                  <a:lnTo>
                    <a:pt x="25619" y="54370"/>
                  </a:lnTo>
                  <a:lnTo>
                    <a:pt x="54370" y="25619"/>
                  </a:lnTo>
                  <a:lnTo>
                    <a:pt x="90838" y="6768"/>
                  </a:lnTo>
                  <a:lnTo>
                    <a:pt x="132842" y="0"/>
                  </a:lnTo>
                  <a:lnTo>
                    <a:pt x="2774950" y="0"/>
                  </a:lnTo>
                  <a:lnTo>
                    <a:pt x="2816953" y="6768"/>
                  </a:lnTo>
                  <a:lnTo>
                    <a:pt x="2853421" y="25619"/>
                  </a:lnTo>
                  <a:lnTo>
                    <a:pt x="2882172" y="54370"/>
                  </a:lnTo>
                  <a:lnTo>
                    <a:pt x="2901023" y="90838"/>
                  </a:lnTo>
                  <a:lnTo>
                    <a:pt x="2907792" y="132841"/>
                  </a:lnTo>
                  <a:lnTo>
                    <a:pt x="2907792" y="664210"/>
                  </a:lnTo>
                  <a:lnTo>
                    <a:pt x="2901023" y="706213"/>
                  </a:lnTo>
                  <a:lnTo>
                    <a:pt x="2882172" y="742681"/>
                  </a:lnTo>
                  <a:lnTo>
                    <a:pt x="2853421" y="771432"/>
                  </a:lnTo>
                  <a:lnTo>
                    <a:pt x="2816953" y="790283"/>
                  </a:lnTo>
                  <a:lnTo>
                    <a:pt x="2774950" y="797051"/>
                  </a:lnTo>
                  <a:lnTo>
                    <a:pt x="132842" y="797051"/>
                  </a:lnTo>
                  <a:lnTo>
                    <a:pt x="90838" y="790283"/>
                  </a:lnTo>
                  <a:lnTo>
                    <a:pt x="54370" y="771432"/>
                  </a:lnTo>
                  <a:lnTo>
                    <a:pt x="25619" y="742681"/>
                  </a:lnTo>
                  <a:lnTo>
                    <a:pt x="6768" y="706213"/>
                  </a:lnTo>
                  <a:lnTo>
                    <a:pt x="0" y="664210"/>
                  </a:lnTo>
                  <a:lnTo>
                    <a:pt x="0" y="132841"/>
                  </a:lnTo>
                  <a:close/>
                </a:path>
              </a:pathLst>
            </a:custGeom>
            <a:ln w="12700">
              <a:solidFill>
                <a:srgbClr val="178B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064120" y="3576066"/>
            <a:ext cx="2129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Netcat: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3135" y="760476"/>
            <a:ext cx="265176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9888" y="306451"/>
            <a:ext cx="839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r>
              <a:rPr spc="-8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75" dirty="0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spc="-114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3E3E3E"/>
                </a:solidFill>
                <a:latin typeface="Trebuchet MS"/>
                <a:cs typeface="Trebuchet MS"/>
              </a:rPr>
              <a:t>Roles</a:t>
            </a:r>
            <a:r>
              <a:rPr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175" dirty="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3E3E3E"/>
                </a:solidFill>
                <a:latin typeface="Trebuchet MS"/>
                <a:cs typeface="Trebuchet MS"/>
              </a:rPr>
              <a:t>Responsibilities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376" y="760476"/>
            <a:ext cx="117363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14317" y="5755894"/>
            <a:ext cx="10175240" cy="1353820"/>
            <a:chOff x="3814317" y="5755894"/>
            <a:chExt cx="10175240" cy="1353820"/>
          </a:xfrm>
        </p:grpSpPr>
        <p:sp>
          <p:nvSpPr>
            <p:cNvPr id="5" name="object 5"/>
            <p:cNvSpPr/>
            <p:nvPr/>
          </p:nvSpPr>
          <p:spPr>
            <a:xfrm>
              <a:off x="3820667" y="5762244"/>
              <a:ext cx="10162540" cy="1341120"/>
            </a:xfrm>
            <a:custGeom>
              <a:avLst/>
              <a:gdLst/>
              <a:ahLst/>
              <a:cxnLst/>
              <a:rect l="l" t="t" r="r" b="b"/>
              <a:pathLst>
                <a:path w="10162540" h="1341120">
                  <a:moveTo>
                    <a:pt x="9938512" y="0"/>
                  </a:moveTo>
                  <a:lnTo>
                    <a:pt x="223520" y="0"/>
                  </a:lnTo>
                  <a:lnTo>
                    <a:pt x="178473" y="4541"/>
                  </a:lnTo>
                  <a:lnTo>
                    <a:pt x="136517" y="17565"/>
                  </a:lnTo>
                  <a:lnTo>
                    <a:pt x="98549" y="38174"/>
                  </a:lnTo>
                  <a:lnTo>
                    <a:pt x="65468" y="65468"/>
                  </a:lnTo>
                  <a:lnTo>
                    <a:pt x="38174" y="98549"/>
                  </a:lnTo>
                  <a:lnTo>
                    <a:pt x="17565" y="136517"/>
                  </a:lnTo>
                  <a:lnTo>
                    <a:pt x="4541" y="178473"/>
                  </a:lnTo>
                  <a:lnTo>
                    <a:pt x="0" y="223519"/>
                  </a:lnTo>
                  <a:lnTo>
                    <a:pt x="0" y="1117599"/>
                  </a:lnTo>
                  <a:lnTo>
                    <a:pt x="4541" y="1162646"/>
                  </a:lnTo>
                  <a:lnTo>
                    <a:pt x="17565" y="1204602"/>
                  </a:lnTo>
                  <a:lnTo>
                    <a:pt x="38174" y="1242570"/>
                  </a:lnTo>
                  <a:lnTo>
                    <a:pt x="65468" y="1275651"/>
                  </a:lnTo>
                  <a:lnTo>
                    <a:pt x="98549" y="1302945"/>
                  </a:lnTo>
                  <a:lnTo>
                    <a:pt x="136517" y="1323554"/>
                  </a:lnTo>
                  <a:lnTo>
                    <a:pt x="178473" y="1336578"/>
                  </a:lnTo>
                  <a:lnTo>
                    <a:pt x="223520" y="1341119"/>
                  </a:lnTo>
                  <a:lnTo>
                    <a:pt x="9938512" y="1341119"/>
                  </a:lnTo>
                  <a:lnTo>
                    <a:pt x="9983558" y="1336578"/>
                  </a:lnTo>
                  <a:lnTo>
                    <a:pt x="10025514" y="1323554"/>
                  </a:lnTo>
                  <a:lnTo>
                    <a:pt x="10063482" y="1302945"/>
                  </a:lnTo>
                  <a:lnTo>
                    <a:pt x="10096563" y="1275651"/>
                  </a:lnTo>
                  <a:lnTo>
                    <a:pt x="10123857" y="1242570"/>
                  </a:lnTo>
                  <a:lnTo>
                    <a:pt x="10144466" y="1204602"/>
                  </a:lnTo>
                  <a:lnTo>
                    <a:pt x="10157490" y="1162646"/>
                  </a:lnTo>
                  <a:lnTo>
                    <a:pt x="10162032" y="1117599"/>
                  </a:lnTo>
                  <a:lnTo>
                    <a:pt x="10162032" y="223519"/>
                  </a:lnTo>
                  <a:lnTo>
                    <a:pt x="10157490" y="178473"/>
                  </a:lnTo>
                  <a:lnTo>
                    <a:pt x="10144466" y="136517"/>
                  </a:lnTo>
                  <a:lnTo>
                    <a:pt x="10123857" y="98549"/>
                  </a:lnTo>
                  <a:lnTo>
                    <a:pt x="10096563" y="65468"/>
                  </a:lnTo>
                  <a:lnTo>
                    <a:pt x="10063482" y="38174"/>
                  </a:lnTo>
                  <a:lnTo>
                    <a:pt x="10025514" y="17565"/>
                  </a:lnTo>
                  <a:lnTo>
                    <a:pt x="9983558" y="4541"/>
                  </a:lnTo>
                  <a:lnTo>
                    <a:pt x="993851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0667" y="5762244"/>
              <a:ext cx="10162540" cy="1341120"/>
            </a:xfrm>
            <a:custGeom>
              <a:avLst/>
              <a:gdLst/>
              <a:ahLst/>
              <a:cxnLst/>
              <a:rect l="l" t="t" r="r" b="b"/>
              <a:pathLst>
                <a:path w="10162540" h="1341120">
                  <a:moveTo>
                    <a:pt x="0" y="223519"/>
                  </a:moveTo>
                  <a:lnTo>
                    <a:pt x="4541" y="178473"/>
                  </a:lnTo>
                  <a:lnTo>
                    <a:pt x="17565" y="136517"/>
                  </a:lnTo>
                  <a:lnTo>
                    <a:pt x="38174" y="98549"/>
                  </a:lnTo>
                  <a:lnTo>
                    <a:pt x="65468" y="65468"/>
                  </a:lnTo>
                  <a:lnTo>
                    <a:pt x="98549" y="38174"/>
                  </a:lnTo>
                  <a:lnTo>
                    <a:pt x="136517" y="17565"/>
                  </a:lnTo>
                  <a:lnTo>
                    <a:pt x="178473" y="4541"/>
                  </a:lnTo>
                  <a:lnTo>
                    <a:pt x="223520" y="0"/>
                  </a:lnTo>
                  <a:lnTo>
                    <a:pt x="9938512" y="0"/>
                  </a:lnTo>
                  <a:lnTo>
                    <a:pt x="9983558" y="4541"/>
                  </a:lnTo>
                  <a:lnTo>
                    <a:pt x="10025514" y="17565"/>
                  </a:lnTo>
                  <a:lnTo>
                    <a:pt x="10063482" y="38174"/>
                  </a:lnTo>
                  <a:lnTo>
                    <a:pt x="10096563" y="65468"/>
                  </a:lnTo>
                  <a:lnTo>
                    <a:pt x="10123857" y="98549"/>
                  </a:lnTo>
                  <a:lnTo>
                    <a:pt x="10144466" y="136517"/>
                  </a:lnTo>
                  <a:lnTo>
                    <a:pt x="10157490" y="178473"/>
                  </a:lnTo>
                  <a:lnTo>
                    <a:pt x="10162032" y="223519"/>
                  </a:lnTo>
                  <a:lnTo>
                    <a:pt x="10162032" y="1117599"/>
                  </a:lnTo>
                  <a:lnTo>
                    <a:pt x="10157490" y="1162646"/>
                  </a:lnTo>
                  <a:lnTo>
                    <a:pt x="10144466" y="1204602"/>
                  </a:lnTo>
                  <a:lnTo>
                    <a:pt x="10123857" y="1242570"/>
                  </a:lnTo>
                  <a:lnTo>
                    <a:pt x="10096563" y="1275651"/>
                  </a:lnTo>
                  <a:lnTo>
                    <a:pt x="10063482" y="1302945"/>
                  </a:lnTo>
                  <a:lnTo>
                    <a:pt x="10025514" y="1323554"/>
                  </a:lnTo>
                  <a:lnTo>
                    <a:pt x="9983558" y="1336578"/>
                  </a:lnTo>
                  <a:lnTo>
                    <a:pt x="9938512" y="1341119"/>
                  </a:lnTo>
                  <a:lnTo>
                    <a:pt x="223520" y="1341119"/>
                  </a:lnTo>
                  <a:lnTo>
                    <a:pt x="178473" y="1336578"/>
                  </a:lnTo>
                  <a:lnTo>
                    <a:pt x="136517" y="1323554"/>
                  </a:lnTo>
                  <a:lnTo>
                    <a:pt x="98549" y="1302945"/>
                  </a:lnTo>
                  <a:lnTo>
                    <a:pt x="65468" y="1275651"/>
                  </a:lnTo>
                  <a:lnTo>
                    <a:pt x="38174" y="1242570"/>
                  </a:lnTo>
                  <a:lnTo>
                    <a:pt x="17565" y="1204602"/>
                  </a:lnTo>
                  <a:lnTo>
                    <a:pt x="4541" y="1162646"/>
                  </a:lnTo>
                  <a:lnTo>
                    <a:pt x="0" y="1117599"/>
                  </a:lnTo>
                  <a:lnTo>
                    <a:pt x="0" y="223519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14469" y="5999505"/>
            <a:ext cx="827024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110" dirty="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managers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are</a:t>
            </a:r>
            <a:r>
              <a:rPr sz="2200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charge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building</a:t>
            </a:r>
            <a:r>
              <a:rPr sz="2200" spc="-5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management,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3E3E3E"/>
                </a:solidFill>
                <a:latin typeface="Tahoma"/>
                <a:cs typeface="Tahoma"/>
              </a:rPr>
              <a:t>IT,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-67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ahoma"/>
                <a:cs typeface="Tahoma"/>
              </a:rPr>
              <a:t>accounting.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0592" y="5868923"/>
            <a:ext cx="1220724" cy="12207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40026" y="3479038"/>
            <a:ext cx="10685780" cy="1518920"/>
            <a:chOff x="2240026" y="3479038"/>
            <a:chExt cx="10685780" cy="1518920"/>
          </a:xfrm>
        </p:grpSpPr>
        <p:sp>
          <p:nvSpPr>
            <p:cNvPr id="10" name="object 10"/>
            <p:cNvSpPr/>
            <p:nvPr/>
          </p:nvSpPr>
          <p:spPr>
            <a:xfrm>
              <a:off x="2246376" y="3485388"/>
              <a:ext cx="10673080" cy="1506220"/>
            </a:xfrm>
            <a:custGeom>
              <a:avLst/>
              <a:gdLst/>
              <a:ahLst/>
              <a:cxnLst/>
              <a:rect l="l" t="t" r="r" b="b"/>
              <a:pathLst>
                <a:path w="10673080" h="1506220">
                  <a:moveTo>
                    <a:pt x="10421620" y="0"/>
                  </a:moveTo>
                  <a:lnTo>
                    <a:pt x="250951" y="0"/>
                  </a:lnTo>
                  <a:lnTo>
                    <a:pt x="205853" y="4044"/>
                  </a:lnTo>
                  <a:lnTo>
                    <a:pt x="163402" y="15704"/>
                  </a:lnTo>
                  <a:lnTo>
                    <a:pt x="124309" y="34271"/>
                  </a:lnTo>
                  <a:lnTo>
                    <a:pt x="89283" y="59033"/>
                  </a:lnTo>
                  <a:lnTo>
                    <a:pt x="59033" y="89283"/>
                  </a:lnTo>
                  <a:lnTo>
                    <a:pt x="34271" y="124309"/>
                  </a:lnTo>
                  <a:lnTo>
                    <a:pt x="15704" y="163402"/>
                  </a:lnTo>
                  <a:lnTo>
                    <a:pt x="4044" y="205853"/>
                  </a:lnTo>
                  <a:lnTo>
                    <a:pt x="0" y="250951"/>
                  </a:lnTo>
                  <a:lnTo>
                    <a:pt x="0" y="1254760"/>
                  </a:lnTo>
                  <a:lnTo>
                    <a:pt x="4044" y="1299858"/>
                  </a:lnTo>
                  <a:lnTo>
                    <a:pt x="15704" y="1342309"/>
                  </a:lnTo>
                  <a:lnTo>
                    <a:pt x="34271" y="1381402"/>
                  </a:lnTo>
                  <a:lnTo>
                    <a:pt x="59033" y="1416428"/>
                  </a:lnTo>
                  <a:lnTo>
                    <a:pt x="89283" y="1446678"/>
                  </a:lnTo>
                  <a:lnTo>
                    <a:pt x="124309" y="1471440"/>
                  </a:lnTo>
                  <a:lnTo>
                    <a:pt x="163402" y="1490007"/>
                  </a:lnTo>
                  <a:lnTo>
                    <a:pt x="205853" y="1501667"/>
                  </a:lnTo>
                  <a:lnTo>
                    <a:pt x="250951" y="1505712"/>
                  </a:lnTo>
                  <a:lnTo>
                    <a:pt x="10421620" y="1505712"/>
                  </a:lnTo>
                  <a:lnTo>
                    <a:pt x="10466718" y="1501667"/>
                  </a:lnTo>
                  <a:lnTo>
                    <a:pt x="10509169" y="1490007"/>
                  </a:lnTo>
                  <a:lnTo>
                    <a:pt x="10548262" y="1471440"/>
                  </a:lnTo>
                  <a:lnTo>
                    <a:pt x="10583288" y="1446678"/>
                  </a:lnTo>
                  <a:lnTo>
                    <a:pt x="10613538" y="1416428"/>
                  </a:lnTo>
                  <a:lnTo>
                    <a:pt x="10638300" y="1381402"/>
                  </a:lnTo>
                  <a:lnTo>
                    <a:pt x="10656867" y="1342309"/>
                  </a:lnTo>
                  <a:lnTo>
                    <a:pt x="10668527" y="1299858"/>
                  </a:lnTo>
                  <a:lnTo>
                    <a:pt x="10672572" y="1254760"/>
                  </a:lnTo>
                  <a:lnTo>
                    <a:pt x="10672572" y="250951"/>
                  </a:lnTo>
                  <a:lnTo>
                    <a:pt x="10668527" y="205853"/>
                  </a:lnTo>
                  <a:lnTo>
                    <a:pt x="10656867" y="163402"/>
                  </a:lnTo>
                  <a:lnTo>
                    <a:pt x="10638300" y="124309"/>
                  </a:lnTo>
                  <a:lnTo>
                    <a:pt x="10613538" y="89283"/>
                  </a:lnTo>
                  <a:lnTo>
                    <a:pt x="10583288" y="59033"/>
                  </a:lnTo>
                  <a:lnTo>
                    <a:pt x="10548262" y="34271"/>
                  </a:lnTo>
                  <a:lnTo>
                    <a:pt x="10509169" y="15704"/>
                  </a:lnTo>
                  <a:lnTo>
                    <a:pt x="10466718" y="4044"/>
                  </a:lnTo>
                  <a:lnTo>
                    <a:pt x="1042162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6376" y="3485388"/>
              <a:ext cx="10673080" cy="1506220"/>
            </a:xfrm>
            <a:custGeom>
              <a:avLst/>
              <a:gdLst/>
              <a:ahLst/>
              <a:cxnLst/>
              <a:rect l="l" t="t" r="r" b="b"/>
              <a:pathLst>
                <a:path w="10673080" h="1506220">
                  <a:moveTo>
                    <a:pt x="0" y="250951"/>
                  </a:moveTo>
                  <a:lnTo>
                    <a:pt x="4044" y="205853"/>
                  </a:lnTo>
                  <a:lnTo>
                    <a:pt x="15704" y="163402"/>
                  </a:lnTo>
                  <a:lnTo>
                    <a:pt x="34271" y="124309"/>
                  </a:lnTo>
                  <a:lnTo>
                    <a:pt x="59033" y="89283"/>
                  </a:lnTo>
                  <a:lnTo>
                    <a:pt x="89283" y="59033"/>
                  </a:lnTo>
                  <a:lnTo>
                    <a:pt x="124309" y="34271"/>
                  </a:lnTo>
                  <a:lnTo>
                    <a:pt x="163402" y="15704"/>
                  </a:lnTo>
                  <a:lnTo>
                    <a:pt x="205853" y="4044"/>
                  </a:lnTo>
                  <a:lnTo>
                    <a:pt x="250951" y="0"/>
                  </a:lnTo>
                  <a:lnTo>
                    <a:pt x="10421620" y="0"/>
                  </a:lnTo>
                  <a:lnTo>
                    <a:pt x="10466718" y="4044"/>
                  </a:lnTo>
                  <a:lnTo>
                    <a:pt x="10509169" y="15704"/>
                  </a:lnTo>
                  <a:lnTo>
                    <a:pt x="10548262" y="34271"/>
                  </a:lnTo>
                  <a:lnTo>
                    <a:pt x="10583288" y="59033"/>
                  </a:lnTo>
                  <a:lnTo>
                    <a:pt x="10613538" y="89283"/>
                  </a:lnTo>
                  <a:lnTo>
                    <a:pt x="10638300" y="124309"/>
                  </a:lnTo>
                  <a:lnTo>
                    <a:pt x="10656867" y="163402"/>
                  </a:lnTo>
                  <a:lnTo>
                    <a:pt x="10668527" y="205853"/>
                  </a:lnTo>
                  <a:lnTo>
                    <a:pt x="10672572" y="250951"/>
                  </a:lnTo>
                  <a:lnTo>
                    <a:pt x="10672572" y="1254760"/>
                  </a:lnTo>
                  <a:lnTo>
                    <a:pt x="10668527" y="1299858"/>
                  </a:lnTo>
                  <a:lnTo>
                    <a:pt x="10656867" y="1342309"/>
                  </a:lnTo>
                  <a:lnTo>
                    <a:pt x="10638300" y="1381402"/>
                  </a:lnTo>
                  <a:lnTo>
                    <a:pt x="10613538" y="1416428"/>
                  </a:lnTo>
                  <a:lnTo>
                    <a:pt x="10583288" y="1446678"/>
                  </a:lnTo>
                  <a:lnTo>
                    <a:pt x="10548262" y="1471440"/>
                  </a:lnTo>
                  <a:lnTo>
                    <a:pt x="10509169" y="1490007"/>
                  </a:lnTo>
                  <a:lnTo>
                    <a:pt x="10466718" y="1501667"/>
                  </a:lnTo>
                  <a:lnTo>
                    <a:pt x="10421620" y="1505712"/>
                  </a:lnTo>
                  <a:lnTo>
                    <a:pt x="250951" y="1505712"/>
                  </a:lnTo>
                  <a:lnTo>
                    <a:pt x="205853" y="1501667"/>
                  </a:lnTo>
                  <a:lnTo>
                    <a:pt x="163402" y="1490007"/>
                  </a:lnTo>
                  <a:lnTo>
                    <a:pt x="124309" y="1471440"/>
                  </a:lnTo>
                  <a:lnTo>
                    <a:pt x="89283" y="1446678"/>
                  </a:lnTo>
                  <a:lnTo>
                    <a:pt x="59033" y="1416428"/>
                  </a:lnTo>
                  <a:lnTo>
                    <a:pt x="34271" y="1381402"/>
                  </a:lnTo>
                  <a:lnTo>
                    <a:pt x="15704" y="1342309"/>
                  </a:lnTo>
                  <a:lnTo>
                    <a:pt x="4044" y="1299858"/>
                  </a:lnTo>
                  <a:lnTo>
                    <a:pt x="0" y="1254760"/>
                  </a:lnTo>
                  <a:lnTo>
                    <a:pt x="0" y="250951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47542" y="3613556"/>
            <a:ext cx="946277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ahoma"/>
                <a:cs typeface="Tahoma"/>
              </a:rPr>
              <a:t>dedicated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safety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department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Tahoma"/>
                <a:cs typeface="Tahoma"/>
              </a:rPr>
              <a:t>headed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by</a:t>
            </a:r>
            <a:r>
              <a:rPr sz="2200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</a:t>
            </a:r>
            <a:r>
              <a:rPr sz="22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ahoma"/>
                <a:cs typeface="Tahoma"/>
              </a:rPr>
              <a:t>Director.</a:t>
            </a:r>
            <a:r>
              <a:rPr sz="2200" spc="-9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r>
              <a:rPr sz="22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may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be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Chief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Officer </a:t>
            </a:r>
            <a:r>
              <a:rPr sz="2200" spc="-40" dirty="0">
                <a:solidFill>
                  <a:srgbClr val="3E3E3E"/>
                </a:solidFill>
                <a:latin typeface="Tahoma"/>
                <a:cs typeface="Tahoma"/>
              </a:rPr>
              <a:t>(CSO)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or </a:t>
            </a:r>
            <a:r>
              <a:rPr sz="2200" spc="65" dirty="0">
                <a:solidFill>
                  <a:srgbClr val="3E3E3E"/>
                </a:solidFill>
                <a:latin typeface="Tahoma"/>
                <a:cs typeface="Tahoma"/>
              </a:rPr>
              <a:t>Chief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Information </a:t>
            </a:r>
            <a:r>
              <a:rPr sz="2200" spc="45" dirty="0">
                <a:solidFill>
                  <a:srgbClr val="3E3E3E"/>
                </a:solidFill>
                <a:latin typeface="Tahoma"/>
                <a:cs typeface="Tahoma"/>
              </a:rPr>
              <a:t>Security </a:t>
            </a: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Officer </a:t>
            </a:r>
            <a:r>
              <a:rPr sz="2200" spc="-6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Tahoma"/>
                <a:cs typeface="Tahoma"/>
              </a:rPr>
              <a:t>(CISO).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2684" y="3706367"/>
            <a:ext cx="1901952" cy="105613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388233" y="1933193"/>
            <a:ext cx="97021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Tahoma"/>
                <a:cs typeface="Tahoma"/>
              </a:rPr>
              <a:t>Different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roles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ahoma"/>
                <a:cs typeface="Tahoma"/>
              </a:rPr>
              <a:t>and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Tahoma"/>
                <a:cs typeface="Tahoma"/>
              </a:rPr>
              <a:t>responsibilities</a:t>
            </a:r>
            <a:r>
              <a:rPr sz="2200" spc="-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ahoma"/>
                <a:cs typeface="Tahoma"/>
              </a:rPr>
              <a:t>information</a:t>
            </a:r>
            <a:r>
              <a:rPr sz="2200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ahoma"/>
                <a:cs typeface="Tahoma"/>
              </a:rPr>
              <a:t>security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Tahoma"/>
                <a:cs typeface="Tahoma"/>
              </a:rPr>
              <a:t>domain</a:t>
            </a:r>
            <a:r>
              <a:rPr sz="2200" spc="-8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Tahoma"/>
                <a:cs typeface="Tahoma"/>
              </a:rPr>
              <a:t>include: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3066" y="306451"/>
            <a:ext cx="1229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solidFill>
                  <a:srgbClr val="3E3E3E"/>
                </a:solidFill>
              </a:rPr>
              <a:t>Netcat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3135" y="760476"/>
            <a:ext cx="26517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93841" y="1933193"/>
            <a:ext cx="5144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Netcat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commands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2440" y="3165348"/>
            <a:ext cx="8028940" cy="862965"/>
          </a:xfrm>
          <a:custGeom>
            <a:avLst/>
            <a:gdLst/>
            <a:ahLst/>
            <a:cxnLst/>
            <a:rect l="l" t="t" r="r" b="b"/>
            <a:pathLst>
              <a:path w="8028940" h="862964">
                <a:moveTo>
                  <a:pt x="7884667" y="0"/>
                </a:moveTo>
                <a:lnTo>
                  <a:pt x="143763" y="0"/>
                </a:lnTo>
                <a:lnTo>
                  <a:pt x="98332" y="7331"/>
                </a:lnTo>
                <a:lnTo>
                  <a:pt x="58869" y="27744"/>
                </a:lnTo>
                <a:lnTo>
                  <a:pt x="27744" y="58869"/>
                </a:lnTo>
                <a:lnTo>
                  <a:pt x="7331" y="98332"/>
                </a:lnTo>
                <a:lnTo>
                  <a:pt x="0" y="143763"/>
                </a:lnTo>
                <a:lnTo>
                  <a:pt x="0" y="718819"/>
                </a:lnTo>
                <a:lnTo>
                  <a:pt x="7331" y="764251"/>
                </a:lnTo>
                <a:lnTo>
                  <a:pt x="27744" y="803714"/>
                </a:lnTo>
                <a:lnTo>
                  <a:pt x="58869" y="834839"/>
                </a:lnTo>
                <a:lnTo>
                  <a:pt x="98332" y="855252"/>
                </a:lnTo>
                <a:lnTo>
                  <a:pt x="143763" y="862584"/>
                </a:lnTo>
                <a:lnTo>
                  <a:pt x="7884667" y="862584"/>
                </a:lnTo>
                <a:lnTo>
                  <a:pt x="7930099" y="855252"/>
                </a:lnTo>
                <a:lnTo>
                  <a:pt x="7969562" y="834839"/>
                </a:lnTo>
                <a:lnTo>
                  <a:pt x="8000687" y="803714"/>
                </a:lnTo>
                <a:lnTo>
                  <a:pt x="8021100" y="764251"/>
                </a:lnTo>
                <a:lnTo>
                  <a:pt x="8028432" y="718819"/>
                </a:lnTo>
                <a:lnTo>
                  <a:pt x="8028432" y="143763"/>
                </a:lnTo>
                <a:lnTo>
                  <a:pt x="8021100" y="98332"/>
                </a:lnTo>
                <a:lnTo>
                  <a:pt x="8000687" y="58869"/>
                </a:lnTo>
                <a:lnTo>
                  <a:pt x="7969562" y="27744"/>
                </a:lnTo>
                <a:lnTo>
                  <a:pt x="7930099" y="7331"/>
                </a:lnTo>
                <a:lnTo>
                  <a:pt x="788466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75757" y="3391027"/>
            <a:ext cx="52425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echo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"head"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nc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 10.1.0.1</a:t>
            </a:r>
            <a:r>
              <a:rPr sz="22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-v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80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2440" y="4684776"/>
            <a:ext cx="8028940" cy="862965"/>
          </a:xfrm>
          <a:custGeom>
            <a:avLst/>
            <a:gdLst/>
            <a:ahLst/>
            <a:cxnLst/>
            <a:rect l="l" t="t" r="r" b="b"/>
            <a:pathLst>
              <a:path w="8028940" h="862964">
                <a:moveTo>
                  <a:pt x="7884667" y="0"/>
                </a:moveTo>
                <a:lnTo>
                  <a:pt x="143763" y="0"/>
                </a:lnTo>
                <a:lnTo>
                  <a:pt x="98332" y="7331"/>
                </a:lnTo>
                <a:lnTo>
                  <a:pt x="58869" y="27744"/>
                </a:lnTo>
                <a:lnTo>
                  <a:pt x="27744" y="58869"/>
                </a:lnTo>
                <a:lnTo>
                  <a:pt x="7331" y="98332"/>
                </a:lnTo>
                <a:lnTo>
                  <a:pt x="0" y="143763"/>
                </a:lnTo>
                <a:lnTo>
                  <a:pt x="0" y="718820"/>
                </a:lnTo>
                <a:lnTo>
                  <a:pt x="7331" y="764251"/>
                </a:lnTo>
                <a:lnTo>
                  <a:pt x="27744" y="803714"/>
                </a:lnTo>
                <a:lnTo>
                  <a:pt x="58869" y="834839"/>
                </a:lnTo>
                <a:lnTo>
                  <a:pt x="98332" y="855252"/>
                </a:lnTo>
                <a:lnTo>
                  <a:pt x="143763" y="862584"/>
                </a:lnTo>
                <a:lnTo>
                  <a:pt x="7884667" y="862584"/>
                </a:lnTo>
                <a:lnTo>
                  <a:pt x="7930099" y="855252"/>
                </a:lnTo>
                <a:lnTo>
                  <a:pt x="7969562" y="834839"/>
                </a:lnTo>
                <a:lnTo>
                  <a:pt x="8000687" y="803714"/>
                </a:lnTo>
                <a:lnTo>
                  <a:pt x="8021100" y="764251"/>
                </a:lnTo>
                <a:lnTo>
                  <a:pt x="8028432" y="718820"/>
                </a:lnTo>
                <a:lnTo>
                  <a:pt x="8028432" y="143763"/>
                </a:lnTo>
                <a:lnTo>
                  <a:pt x="8021100" y="98332"/>
                </a:lnTo>
                <a:lnTo>
                  <a:pt x="8000687" y="58869"/>
                </a:lnTo>
                <a:lnTo>
                  <a:pt x="7969562" y="27744"/>
                </a:lnTo>
                <a:lnTo>
                  <a:pt x="7930099" y="7331"/>
                </a:lnTo>
                <a:lnTo>
                  <a:pt x="788466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9365" y="4911090"/>
            <a:ext cx="38944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nc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-l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-p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ourier New"/>
                <a:cs typeface="Courier New"/>
              </a:rPr>
              <a:t>666</a:t>
            </a:r>
            <a:r>
              <a:rPr sz="22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-e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cmd.exe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2440" y="6230111"/>
            <a:ext cx="8028940" cy="861060"/>
          </a:xfrm>
          <a:custGeom>
            <a:avLst/>
            <a:gdLst/>
            <a:ahLst/>
            <a:cxnLst/>
            <a:rect l="l" t="t" r="r" b="b"/>
            <a:pathLst>
              <a:path w="8028940" h="861059">
                <a:moveTo>
                  <a:pt x="7884921" y="0"/>
                </a:moveTo>
                <a:lnTo>
                  <a:pt x="143510" y="0"/>
                </a:lnTo>
                <a:lnTo>
                  <a:pt x="98153" y="7317"/>
                </a:lnTo>
                <a:lnTo>
                  <a:pt x="58759" y="27692"/>
                </a:lnTo>
                <a:lnTo>
                  <a:pt x="27692" y="58759"/>
                </a:lnTo>
                <a:lnTo>
                  <a:pt x="7317" y="98153"/>
                </a:lnTo>
                <a:lnTo>
                  <a:pt x="0" y="143510"/>
                </a:lnTo>
                <a:lnTo>
                  <a:pt x="0" y="717550"/>
                </a:lnTo>
                <a:lnTo>
                  <a:pt x="7317" y="762906"/>
                </a:lnTo>
                <a:lnTo>
                  <a:pt x="27692" y="802300"/>
                </a:lnTo>
                <a:lnTo>
                  <a:pt x="58759" y="833367"/>
                </a:lnTo>
                <a:lnTo>
                  <a:pt x="98153" y="853742"/>
                </a:lnTo>
                <a:lnTo>
                  <a:pt x="143510" y="861060"/>
                </a:lnTo>
                <a:lnTo>
                  <a:pt x="7884921" y="861060"/>
                </a:lnTo>
                <a:lnTo>
                  <a:pt x="7930278" y="853742"/>
                </a:lnTo>
                <a:lnTo>
                  <a:pt x="7969672" y="833367"/>
                </a:lnTo>
                <a:lnTo>
                  <a:pt x="8000739" y="802300"/>
                </a:lnTo>
                <a:lnTo>
                  <a:pt x="8021114" y="762906"/>
                </a:lnTo>
                <a:lnTo>
                  <a:pt x="8028432" y="717550"/>
                </a:lnTo>
                <a:lnTo>
                  <a:pt x="8028432" y="143510"/>
                </a:lnTo>
                <a:lnTo>
                  <a:pt x="8021114" y="98153"/>
                </a:lnTo>
                <a:lnTo>
                  <a:pt x="8000739" y="58759"/>
                </a:lnTo>
                <a:lnTo>
                  <a:pt x="7969672" y="27692"/>
                </a:lnTo>
                <a:lnTo>
                  <a:pt x="7930278" y="7317"/>
                </a:lnTo>
                <a:lnTo>
                  <a:pt x="788492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85969" y="6455409"/>
            <a:ext cx="6416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type</a:t>
            </a:r>
            <a:r>
              <a:rPr sz="2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accounts.sql</a:t>
            </a:r>
            <a:r>
              <a:rPr sz="2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r>
              <a:rPr sz="2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nc</a:t>
            </a:r>
            <a:r>
              <a:rPr sz="2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FFFF"/>
                </a:solidFill>
                <a:latin typeface="Courier New"/>
                <a:cs typeface="Courier New"/>
              </a:rPr>
              <a:t>10.1.0.192 6666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4828" y="4331589"/>
            <a:ext cx="9086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Security</a:t>
            </a:r>
            <a:r>
              <a:rPr spc="-65" dirty="0"/>
              <a:t> </a:t>
            </a:r>
            <a:r>
              <a:rPr spc="-5" dirty="0"/>
              <a:t>Concerns</a:t>
            </a:r>
            <a:r>
              <a:rPr spc="-35" dirty="0"/>
              <a:t> </a:t>
            </a:r>
            <a:r>
              <a:rPr spc="170" dirty="0"/>
              <a:t>with</a:t>
            </a:r>
            <a:r>
              <a:rPr spc="-55" dirty="0"/>
              <a:t> </a:t>
            </a:r>
            <a:r>
              <a:rPr spc="80" dirty="0"/>
              <a:t>General</a:t>
            </a:r>
            <a:r>
              <a:rPr spc="-65" dirty="0"/>
              <a:t> </a:t>
            </a:r>
            <a:r>
              <a:rPr spc="95" dirty="0"/>
              <a:t>Vulnerability</a:t>
            </a:r>
            <a:r>
              <a:rPr spc="-45" dirty="0"/>
              <a:t> </a:t>
            </a:r>
            <a:r>
              <a:rPr spc="-20" dirty="0"/>
              <a:t>Types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635" y="306451"/>
            <a:ext cx="8618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Software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Patch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948" y="760476"/>
            <a:ext cx="125288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8636" y="1882292"/>
            <a:ext cx="12228195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bypassed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causes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crash.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715" algn="ctr">
              <a:lnSpc>
                <a:spcPct val="100000"/>
              </a:lnSpc>
              <a:spcBef>
                <a:spcPts val="2039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contrasting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examples: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22614" y="5380482"/>
            <a:ext cx="5654040" cy="1828800"/>
          </a:xfrm>
          <a:custGeom>
            <a:avLst/>
            <a:gdLst/>
            <a:ahLst/>
            <a:cxnLst/>
            <a:rect l="l" t="t" r="r" b="b"/>
            <a:pathLst>
              <a:path w="5654040" h="18288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5349239" y="0"/>
                </a:lnTo>
                <a:lnTo>
                  <a:pt x="5398665" y="3990"/>
                </a:lnTo>
                <a:lnTo>
                  <a:pt x="5445556" y="15544"/>
                </a:lnTo>
                <a:lnTo>
                  <a:pt x="5489286" y="34032"/>
                </a:lnTo>
                <a:lnTo>
                  <a:pt x="5529224" y="58826"/>
                </a:lnTo>
                <a:lnTo>
                  <a:pt x="5564743" y="89296"/>
                </a:lnTo>
                <a:lnTo>
                  <a:pt x="5595213" y="124815"/>
                </a:lnTo>
                <a:lnTo>
                  <a:pt x="5620007" y="164753"/>
                </a:lnTo>
                <a:lnTo>
                  <a:pt x="5638495" y="208483"/>
                </a:lnTo>
                <a:lnTo>
                  <a:pt x="5650049" y="255374"/>
                </a:lnTo>
                <a:lnTo>
                  <a:pt x="5654039" y="304800"/>
                </a:lnTo>
                <a:lnTo>
                  <a:pt x="5654039" y="1523999"/>
                </a:lnTo>
                <a:lnTo>
                  <a:pt x="5650049" y="1573425"/>
                </a:lnTo>
                <a:lnTo>
                  <a:pt x="5638495" y="1620316"/>
                </a:lnTo>
                <a:lnTo>
                  <a:pt x="5620007" y="1664046"/>
                </a:lnTo>
                <a:lnTo>
                  <a:pt x="5595213" y="1703984"/>
                </a:lnTo>
                <a:lnTo>
                  <a:pt x="5564743" y="1739503"/>
                </a:lnTo>
                <a:lnTo>
                  <a:pt x="5529224" y="1769973"/>
                </a:lnTo>
                <a:lnTo>
                  <a:pt x="5489286" y="1794767"/>
                </a:lnTo>
                <a:lnTo>
                  <a:pt x="5445556" y="1813255"/>
                </a:lnTo>
                <a:lnTo>
                  <a:pt x="5398665" y="1824809"/>
                </a:lnTo>
                <a:lnTo>
                  <a:pt x="5349239" y="1828799"/>
                </a:lnTo>
                <a:lnTo>
                  <a:pt x="304800" y="1828799"/>
                </a:lnTo>
                <a:lnTo>
                  <a:pt x="255374" y="1824809"/>
                </a:lnTo>
                <a:lnTo>
                  <a:pt x="208483" y="1813255"/>
                </a:lnTo>
                <a:lnTo>
                  <a:pt x="164753" y="1794767"/>
                </a:lnTo>
                <a:lnTo>
                  <a:pt x="124815" y="1769973"/>
                </a:lnTo>
                <a:lnTo>
                  <a:pt x="89296" y="1739503"/>
                </a:lnTo>
                <a:lnTo>
                  <a:pt x="58826" y="1703984"/>
                </a:lnTo>
                <a:lnTo>
                  <a:pt x="34032" y="1664046"/>
                </a:lnTo>
                <a:lnTo>
                  <a:pt x="15544" y="1620316"/>
                </a:lnTo>
                <a:lnTo>
                  <a:pt x="3990" y="1573425"/>
                </a:lnTo>
                <a:lnTo>
                  <a:pt x="0" y="1523999"/>
                </a:lnTo>
                <a:lnTo>
                  <a:pt x="0" y="304800"/>
                </a:lnTo>
                <a:close/>
              </a:path>
            </a:pathLst>
          </a:custGeom>
          <a:ln w="2857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947862" y="4500371"/>
            <a:ext cx="5682615" cy="2723515"/>
            <a:chOff x="1947862" y="4500371"/>
            <a:chExt cx="5682615" cy="2723515"/>
          </a:xfrm>
        </p:grpSpPr>
        <p:sp>
          <p:nvSpPr>
            <p:cNvPr id="7" name="object 7"/>
            <p:cNvSpPr/>
            <p:nvPr/>
          </p:nvSpPr>
          <p:spPr>
            <a:xfrm>
              <a:off x="1962150" y="5377433"/>
              <a:ext cx="5654040" cy="1831975"/>
            </a:xfrm>
            <a:custGeom>
              <a:avLst/>
              <a:gdLst/>
              <a:ahLst/>
              <a:cxnLst/>
              <a:rect l="l" t="t" r="r" b="b"/>
              <a:pathLst>
                <a:path w="5654040" h="1831975">
                  <a:moveTo>
                    <a:pt x="0" y="305307"/>
                  </a:moveTo>
                  <a:lnTo>
                    <a:pt x="3994" y="255775"/>
                  </a:lnTo>
                  <a:lnTo>
                    <a:pt x="15561" y="208792"/>
                  </a:lnTo>
                  <a:lnTo>
                    <a:pt x="34070" y="164984"/>
                  </a:lnTo>
                  <a:lnTo>
                    <a:pt x="58895" y="124980"/>
                  </a:lnTo>
                  <a:lnTo>
                    <a:pt x="89407" y="89408"/>
                  </a:lnTo>
                  <a:lnTo>
                    <a:pt x="124980" y="58895"/>
                  </a:lnTo>
                  <a:lnTo>
                    <a:pt x="164984" y="34070"/>
                  </a:lnTo>
                  <a:lnTo>
                    <a:pt x="208792" y="15561"/>
                  </a:lnTo>
                  <a:lnTo>
                    <a:pt x="255775" y="3994"/>
                  </a:lnTo>
                  <a:lnTo>
                    <a:pt x="305307" y="0"/>
                  </a:lnTo>
                  <a:lnTo>
                    <a:pt x="5348732" y="0"/>
                  </a:lnTo>
                  <a:lnTo>
                    <a:pt x="5398264" y="3994"/>
                  </a:lnTo>
                  <a:lnTo>
                    <a:pt x="5445247" y="15561"/>
                  </a:lnTo>
                  <a:lnTo>
                    <a:pt x="5489055" y="34070"/>
                  </a:lnTo>
                  <a:lnTo>
                    <a:pt x="5529059" y="58895"/>
                  </a:lnTo>
                  <a:lnTo>
                    <a:pt x="5564632" y="89408"/>
                  </a:lnTo>
                  <a:lnTo>
                    <a:pt x="5595144" y="124980"/>
                  </a:lnTo>
                  <a:lnTo>
                    <a:pt x="5619969" y="164984"/>
                  </a:lnTo>
                  <a:lnTo>
                    <a:pt x="5638478" y="208792"/>
                  </a:lnTo>
                  <a:lnTo>
                    <a:pt x="5650045" y="255775"/>
                  </a:lnTo>
                  <a:lnTo>
                    <a:pt x="5654040" y="305307"/>
                  </a:lnTo>
                  <a:lnTo>
                    <a:pt x="5654040" y="1526539"/>
                  </a:lnTo>
                  <a:lnTo>
                    <a:pt x="5650045" y="1576072"/>
                  </a:lnTo>
                  <a:lnTo>
                    <a:pt x="5638478" y="1623055"/>
                  </a:lnTo>
                  <a:lnTo>
                    <a:pt x="5619969" y="1666863"/>
                  </a:lnTo>
                  <a:lnTo>
                    <a:pt x="5595144" y="1706867"/>
                  </a:lnTo>
                  <a:lnTo>
                    <a:pt x="5564632" y="1742440"/>
                  </a:lnTo>
                  <a:lnTo>
                    <a:pt x="5529059" y="1772952"/>
                  </a:lnTo>
                  <a:lnTo>
                    <a:pt x="5489055" y="1797777"/>
                  </a:lnTo>
                  <a:lnTo>
                    <a:pt x="5445247" y="1816286"/>
                  </a:lnTo>
                  <a:lnTo>
                    <a:pt x="5398264" y="1827853"/>
                  </a:lnTo>
                  <a:lnTo>
                    <a:pt x="5348732" y="1831847"/>
                  </a:lnTo>
                  <a:lnTo>
                    <a:pt x="305307" y="1831847"/>
                  </a:lnTo>
                  <a:lnTo>
                    <a:pt x="255775" y="1827853"/>
                  </a:lnTo>
                  <a:lnTo>
                    <a:pt x="208792" y="1816286"/>
                  </a:lnTo>
                  <a:lnTo>
                    <a:pt x="164984" y="1797777"/>
                  </a:lnTo>
                  <a:lnTo>
                    <a:pt x="124980" y="1772952"/>
                  </a:lnTo>
                  <a:lnTo>
                    <a:pt x="89407" y="1742439"/>
                  </a:lnTo>
                  <a:lnTo>
                    <a:pt x="58895" y="1706867"/>
                  </a:lnTo>
                  <a:lnTo>
                    <a:pt x="34070" y="1666863"/>
                  </a:lnTo>
                  <a:lnTo>
                    <a:pt x="15561" y="1623055"/>
                  </a:lnTo>
                  <a:lnTo>
                    <a:pt x="3994" y="1576072"/>
                  </a:lnTo>
                  <a:lnTo>
                    <a:pt x="0" y="1526539"/>
                  </a:lnTo>
                  <a:lnTo>
                    <a:pt x="0" y="305307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2347" y="4500371"/>
              <a:ext cx="5516880" cy="1068705"/>
            </a:xfrm>
            <a:custGeom>
              <a:avLst/>
              <a:gdLst/>
              <a:ahLst/>
              <a:cxnLst/>
              <a:rect l="l" t="t" r="r" b="b"/>
              <a:pathLst>
                <a:path w="5516880" h="1068704">
                  <a:moveTo>
                    <a:pt x="5338826" y="0"/>
                  </a:moveTo>
                  <a:lnTo>
                    <a:pt x="178053" y="0"/>
                  </a:lnTo>
                  <a:lnTo>
                    <a:pt x="130733" y="6362"/>
                  </a:lnTo>
                  <a:lnTo>
                    <a:pt x="88203" y="24318"/>
                  </a:lnTo>
                  <a:lnTo>
                    <a:pt x="52165" y="52165"/>
                  </a:lnTo>
                  <a:lnTo>
                    <a:pt x="24318" y="88203"/>
                  </a:lnTo>
                  <a:lnTo>
                    <a:pt x="6362" y="130733"/>
                  </a:lnTo>
                  <a:lnTo>
                    <a:pt x="0" y="178053"/>
                  </a:lnTo>
                  <a:lnTo>
                    <a:pt x="0" y="890269"/>
                  </a:lnTo>
                  <a:lnTo>
                    <a:pt x="6362" y="937590"/>
                  </a:lnTo>
                  <a:lnTo>
                    <a:pt x="24318" y="980120"/>
                  </a:lnTo>
                  <a:lnTo>
                    <a:pt x="52165" y="1016158"/>
                  </a:lnTo>
                  <a:lnTo>
                    <a:pt x="88203" y="1044005"/>
                  </a:lnTo>
                  <a:lnTo>
                    <a:pt x="130733" y="1061961"/>
                  </a:lnTo>
                  <a:lnTo>
                    <a:pt x="178053" y="1068324"/>
                  </a:lnTo>
                  <a:lnTo>
                    <a:pt x="5338826" y="1068324"/>
                  </a:lnTo>
                  <a:lnTo>
                    <a:pt x="5386146" y="1061961"/>
                  </a:lnTo>
                  <a:lnTo>
                    <a:pt x="5428676" y="1044005"/>
                  </a:lnTo>
                  <a:lnTo>
                    <a:pt x="5464714" y="1016158"/>
                  </a:lnTo>
                  <a:lnTo>
                    <a:pt x="5492561" y="980120"/>
                  </a:lnTo>
                  <a:lnTo>
                    <a:pt x="5510517" y="937590"/>
                  </a:lnTo>
                  <a:lnTo>
                    <a:pt x="5516880" y="890269"/>
                  </a:lnTo>
                  <a:lnTo>
                    <a:pt x="5516880" y="178053"/>
                  </a:lnTo>
                  <a:lnTo>
                    <a:pt x="5510517" y="130733"/>
                  </a:lnTo>
                  <a:lnTo>
                    <a:pt x="5492561" y="88203"/>
                  </a:lnTo>
                  <a:lnTo>
                    <a:pt x="5464714" y="52165"/>
                  </a:lnTo>
                  <a:lnTo>
                    <a:pt x="5428676" y="24318"/>
                  </a:lnTo>
                  <a:lnTo>
                    <a:pt x="5386146" y="6362"/>
                  </a:lnTo>
                  <a:lnTo>
                    <a:pt x="533882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927338" y="5859636"/>
            <a:ext cx="5241925" cy="7918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could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expose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endParaRPr sz="22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375"/>
              </a:spcBef>
            </a:pP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services.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21852" y="4500371"/>
            <a:ext cx="5654040" cy="1068705"/>
          </a:xfrm>
          <a:custGeom>
            <a:avLst/>
            <a:gdLst/>
            <a:ahLst/>
            <a:cxnLst/>
            <a:rect l="l" t="t" r="r" b="b"/>
            <a:pathLst>
              <a:path w="5654040" h="1068704">
                <a:moveTo>
                  <a:pt x="5475986" y="0"/>
                </a:moveTo>
                <a:lnTo>
                  <a:pt x="178053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3"/>
                </a:lnTo>
                <a:lnTo>
                  <a:pt x="0" y="890269"/>
                </a:lnTo>
                <a:lnTo>
                  <a:pt x="6362" y="937590"/>
                </a:lnTo>
                <a:lnTo>
                  <a:pt x="24318" y="980120"/>
                </a:lnTo>
                <a:lnTo>
                  <a:pt x="52165" y="1016158"/>
                </a:lnTo>
                <a:lnTo>
                  <a:pt x="88203" y="1044005"/>
                </a:lnTo>
                <a:lnTo>
                  <a:pt x="130733" y="1061961"/>
                </a:lnTo>
                <a:lnTo>
                  <a:pt x="178053" y="1068324"/>
                </a:lnTo>
                <a:lnTo>
                  <a:pt x="5475986" y="1068324"/>
                </a:lnTo>
                <a:lnTo>
                  <a:pt x="5523306" y="1061961"/>
                </a:lnTo>
                <a:lnTo>
                  <a:pt x="5565836" y="1044005"/>
                </a:lnTo>
                <a:lnTo>
                  <a:pt x="5601874" y="1016158"/>
                </a:lnTo>
                <a:lnTo>
                  <a:pt x="5629721" y="980120"/>
                </a:lnTo>
                <a:lnTo>
                  <a:pt x="5647677" y="937590"/>
                </a:lnTo>
                <a:lnTo>
                  <a:pt x="5654040" y="890269"/>
                </a:lnTo>
                <a:lnTo>
                  <a:pt x="5654040" y="178053"/>
                </a:lnTo>
                <a:lnTo>
                  <a:pt x="5647677" y="130733"/>
                </a:lnTo>
                <a:lnTo>
                  <a:pt x="5629721" y="88203"/>
                </a:lnTo>
                <a:lnTo>
                  <a:pt x="5601874" y="52165"/>
                </a:lnTo>
                <a:lnTo>
                  <a:pt x="5565836" y="24318"/>
                </a:lnTo>
                <a:lnTo>
                  <a:pt x="5523306" y="6362"/>
                </a:lnTo>
                <a:lnTo>
                  <a:pt x="547598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63406" y="4600092"/>
            <a:ext cx="5168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5805" marR="5080" indent="-713740">
              <a:lnSpc>
                <a:spcPct val="114100"/>
              </a:lnSpc>
              <a:spcBef>
                <a:spcPts val="100"/>
              </a:spcBef>
            </a:pP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server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underpins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transport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3332" y="4600092"/>
            <a:ext cx="5056505" cy="224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2610" marR="617220" algn="ctr">
              <a:lnSpc>
                <a:spcPct val="114100"/>
              </a:lnSpc>
              <a:spcBef>
                <a:spcPts val="100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Adobe's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PDF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reader</a:t>
            </a:r>
            <a:endParaRPr sz="2200">
              <a:latin typeface="Microsoft Sans Serif"/>
              <a:cs typeface="Microsoft Sans Serif"/>
            </a:endParaRPr>
          </a:p>
          <a:p>
            <a:pPr marL="12065" marR="5080" algn="ctr">
              <a:lnSpc>
                <a:spcPct val="114100"/>
              </a:lnSpc>
              <a:spcBef>
                <a:spcPts val="23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gain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corporate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workstation.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635" y="306451"/>
            <a:ext cx="8618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Software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Patch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5140" y="1933193"/>
            <a:ext cx="8736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flaws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4257" y="4043934"/>
            <a:ext cx="5516880" cy="2418715"/>
          </a:xfrm>
          <a:custGeom>
            <a:avLst/>
            <a:gdLst/>
            <a:ahLst/>
            <a:cxnLst/>
            <a:rect l="l" t="t" r="r" b="b"/>
            <a:pathLst>
              <a:path w="5516880" h="2418715">
                <a:moveTo>
                  <a:pt x="0" y="403098"/>
                </a:moveTo>
                <a:lnTo>
                  <a:pt x="2711" y="356087"/>
                </a:lnTo>
                <a:lnTo>
                  <a:pt x="10645" y="310669"/>
                </a:lnTo>
                <a:lnTo>
                  <a:pt x="23499" y="267147"/>
                </a:lnTo>
                <a:lnTo>
                  <a:pt x="40970" y="225823"/>
                </a:lnTo>
                <a:lnTo>
                  <a:pt x="62756" y="186999"/>
                </a:lnTo>
                <a:lnTo>
                  <a:pt x="88554" y="150978"/>
                </a:lnTo>
                <a:lnTo>
                  <a:pt x="118062" y="118062"/>
                </a:lnTo>
                <a:lnTo>
                  <a:pt x="150978" y="88554"/>
                </a:lnTo>
                <a:lnTo>
                  <a:pt x="186999" y="62756"/>
                </a:lnTo>
                <a:lnTo>
                  <a:pt x="225823" y="40970"/>
                </a:lnTo>
                <a:lnTo>
                  <a:pt x="267147" y="23499"/>
                </a:lnTo>
                <a:lnTo>
                  <a:pt x="310669" y="10645"/>
                </a:lnTo>
                <a:lnTo>
                  <a:pt x="356087" y="2711"/>
                </a:lnTo>
                <a:lnTo>
                  <a:pt x="403098" y="0"/>
                </a:lnTo>
                <a:lnTo>
                  <a:pt x="5113782" y="0"/>
                </a:lnTo>
                <a:lnTo>
                  <a:pt x="5160792" y="2711"/>
                </a:lnTo>
                <a:lnTo>
                  <a:pt x="5206210" y="10645"/>
                </a:lnTo>
                <a:lnTo>
                  <a:pt x="5249732" y="23499"/>
                </a:lnTo>
                <a:lnTo>
                  <a:pt x="5291056" y="40970"/>
                </a:lnTo>
                <a:lnTo>
                  <a:pt x="5329880" y="62756"/>
                </a:lnTo>
                <a:lnTo>
                  <a:pt x="5365901" y="88554"/>
                </a:lnTo>
                <a:lnTo>
                  <a:pt x="5398817" y="118062"/>
                </a:lnTo>
                <a:lnTo>
                  <a:pt x="5428325" y="150978"/>
                </a:lnTo>
                <a:lnTo>
                  <a:pt x="5454123" y="186999"/>
                </a:lnTo>
                <a:lnTo>
                  <a:pt x="5475909" y="225823"/>
                </a:lnTo>
                <a:lnTo>
                  <a:pt x="5493380" y="267147"/>
                </a:lnTo>
                <a:lnTo>
                  <a:pt x="5506234" y="310669"/>
                </a:lnTo>
                <a:lnTo>
                  <a:pt x="5514168" y="356087"/>
                </a:lnTo>
                <a:lnTo>
                  <a:pt x="5516880" y="403098"/>
                </a:lnTo>
                <a:lnTo>
                  <a:pt x="5516880" y="2015489"/>
                </a:lnTo>
                <a:lnTo>
                  <a:pt x="5514168" y="2062500"/>
                </a:lnTo>
                <a:lnTo>
                  <a:pt x="5506234" y="2107918"/>
                </a:lnTo>
                <a:lnTo>
                  <a:pt x="5493380" y="2151440"/>
                </a:lnTo>
                <a:lnTo>
                  <a:pt x="5475909" y="2192764"/>
                </a:lnTo>
                <a:lnTo>
                  <a:pt x="5454123" y="2231588"/>
                </a:lnTo>
                <a:lnTo>
                  <a:pt x="5428325" y="2267609"/>
                </a:lnTo>
                <a:lnTo>
                  <a:pt x="5398817" y="2300525"/>
                </a:lnTo>
                <a:lnTo>
                  <a:pt x="5365901" y="2330033"/>
                </a:lnTo>
                <a:lnTo>
                  <a:pt x="5329880" y="2355831"/>
                </a:lnTo>
                <a:lnTo>
                  <a:pt x="5291056" y="2377617"/>
                </a:lnTo>
                <a:lnTo>
                  <a:pt x="5249732" y="2395088"/>
                </a:lnTo>
                <a:lnTo>
                  <a:pt x="5206210" y="2407942"/>
                </a:lnTo>
                <a:lnTo>
                  <a:pt x="5160792" y="2415876"/>
                </a:lnTo>
                <a:lnTo>
                  <a:pt x="5113782" y="2418588"/>
                </a:lnTo>
                <a:lnTo>
                  <a:pt x="403098" y="2418588"/>
                </a:lnTo>
                <a:lnTo>
                  <a:pt x="356087" y="2415876"/>
                </a:lnTo>
                <a:lnTo>
                  <a:pt x="310669" y="2407942"/>
                </a:lnTo>
                <a:lnTo>
                  <a:pt x="267147" y="2395088"/>
                </a:lnTo>
                <a:lnTo>
                  <a:pt x="225823" y="2377617"/>
                </a:lnTo>
                <a:lnTo>
                  <a:pt x="186999" y="2355831"/>
                </a:lnTo>
                <a:lnTo>
                  <a:pt x="150978" y="2330033"/>
                </a:lnTo>
                <a:lnTo>
                  <a:pt x="118062" y="2300525"/>
                </a:lnTo>
                <a:lnTo>
                  <a:pt x="88554" y="2267609"/>
                </a:lnTo>
                <a:lnTo>
                  <a:pt x="62756" y="2231588"/>
                </a:lnTo>
                <a:lnTo>
                  <a:pt x="40970" y="2192764"/>
                </a:lnTo>
                <a:lnTo>
                  <a:pt x="23499" y="2151440"/>
                </a:lnTo>
                <a:lnTo>
                  <a:pt x="10645" y="2107918"/>
                </a:lnTo>
                <a:lnTo>
                  <a:pt x="2711" y="2062500"/>
                </a:lnTo>
                <a:lnTo>
                  <a:pt x="0" y="2015489"/>
                </a:lnTo>
                <a:lnTo>
                  <a:pt x="0" y="403098"/>
                </a:lnTo>
                <a:close/>
              </a:path>
            </a:pathLst>
          </a:custGeom>
          <a:ln w="28575">
            <a:solidFill>
              <a:srgbClr val="0ECF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6076" y="4627524"/>
            <a:ext cx="492125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kernel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library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more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likely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privilege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escalation.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87561" y="4043934"/>
            <a:ext cx="5303520" cy="2418715"/>
          </a:xfrm>
          <a:custGeom>
            <a:avLst/>
            <a:gdLst/>
            <a:ahLst/>
            <a:cxnLst/>
            <a:rect l="l" t="t" r="r" b="b"/>
            <a:pathLst>
              <a:path w="5303519" h="2418715">
                <a:moveTo>
                  <a:pt x="0" y="403098"/>
                </a:moveTo>
                <a:lnTo>
                  <a:pt x="2711" y="356087"/>
                </a:lnTo>
                <a:lnTo>
                  <a:pt x="10645" y="310669"/>
                </a:lnTo>
                <a:lnTo>
                  <a:pt x="23499" y="267147"/>
                </a:lnTo>
                <a:lnTo>
                  <a:pt x="40970" y="225823"/>
                </a:lnTo>
                <a:lnTo>
                  <a:pt x="62756" y="186999"/>
                </a:lnTo>
                <a:lnTo>
                  <a:pt x="88554" y="150978"/>
                </a:lnTo>
                <a:lnTo>
                  <a:pt x="118062" y="118062"/>
                </a:lnTo>
                <a:lnTo>
                  <a:pt x="150978" y="88554"/>
                </a:lnTo>
                <a:lnTo>
                  <a:pt x="186999" y="62756"/>
                </a:lnTo>
                <a:lnTo>
                  <a:pt x="225823" y="40970"/>
                </a:lnTo>
                <a:lnTo>
                  <a:pt x="267147" y="23499"/>
                </a:lnTo>
                <a:lnTo>
                  <a:pt x="310669" y="10645"/>
                </a:lnTo>
                <a:lnTo>
                  <a:pt x="356087" y="2711"/>
                </a:lnTo>
                <a:lnTo>
                  <a:pt x="403098" y="0"/>
                </a:lnTo>
                <a:lnTo>
                  <a:pt x="4900422" y="0"/>
                </a:lnTo>
                <a:lnTo>
                  <a:pt x="4947432" y="2711"/>
                </a:lnTo>
                <a:lnTo>
                  <a:pt x="4992850" y="10645"/>
                </a:lnTo>
                <a:lnTo>
                  <a:pt x="5036372" y="23499"/>
                </a:lnTo>
                <a:lnTo>
                  <a:pt x="5077696" y="40970"/>
                </a:lnTo>
                <a:lnTo>
                  <a:pt x="5116520" y="62756"/>
                </a:lnTo>
                <a:lnTo>
                  <a:pt x="5152541" y="88554"/>
                </a:lnTo>
                <a:lnTo>
                  <a:pt x="5185457" y="118062"/>
                </a:lnTo>
                <a:lnTo>
                  <a:pt x="5214965" y="150978"/>
                </a:lnTo>
                <a:lnTo>
                  <a:pt x="5240763" y="186999"/>
                </a:lnTo>
                <a:lnTo>
                  <a:pt x="5262549" y="225823"/>
                </a:lnTo>
                <a:lnTo>
                  <a:pt x="5280020" y="267147"/>
                </a:lnTo>
                <a:lnTo>
                  <a:pt x="5292874" y="310669"/>
                </a:lnTo>
                <a:lnTo>
                  <a:pt x="5300808" y="356087"/>
                </a:lnTo>
                <a:lnTo>
                  <a:pt x="5303520" y="403098"/>
                </a:lnTo>
                <a:lnTo>
                  <a:pt x="5303520" y="2015489"/>
                </a:lnTo>
                <a:lnTo>
                  <a:pt x="5300808" y="2062500"/>
                </a:lnTo>
                <a:lnTo>
                  <a:pt x="5292874" y="2107918"/>
                </a:lnTo>
                <a:lnTo>
                  <a:pt x="5280020" y="2151440"/>
                </a:lnTo>
                <a:lnTo>
                  <a:pt x="5262549" y="2192764"/>
                </a:lnTo>
                <a:lnTo>
                  <a:pt x="5240763" y="2231588"/>
                </a:lnTo>
                <a:lnTo>
                  <a:pt x="5214965" y="2267609"/>
                </a:lnTo>
                <a:lnTo>
                  <a:pt x="5185457" y="2300525"/>
                </a:lnTo>
                <a:lnTo>
                  <a:pt x="5152541" y="2330033"/>
                </a:lnTo>
                <a:lnTo>
                  <a:pt x="5116520" y="2355831"/>
                </a:lnTo>
                <a:lnTo>
                  <a:pt x="5077696" y="2377617"/>
                </a:lnTo>
                <a:lnTo>
                  <a:pt x="5036372" y="2395088"/>
                </a:lnTo>
                <a:lnTo>
                  <a:pt x="4992850" y="2407942"/>
                </a:lnTo>
                <a:lnTo>
                  <a:pt x="4947432" y="2415876"/>
                </a:lnTo>
                <a:lnTo>
                  <a:pt x="4900422" y="2418588"/>
                </a:lnTo>
                <a:lnTo>
                  <a:pt x="403098" y="2418588"/>
                </a:lnTo>
                <a:lnTo>
                  <a:pt x="356087" y="2415876"/>
                </a:lnTo>
                <a:lnTo>
                  <a:pt x="310669" y="2407942"/>
                </a:lnTo>
                <a:lnTo>
                  <a:pt x="267147" y="2395088"/>
                </a:lnTo>
                <a:lnTo>
                  <a:pt x="225823" y="2377617"/>
                </a:lnTo>
                <a:lnTo>
                  <a:pt x="186999" y="2355831"/>
                </a:lnTo>
                <a:lnTo>
                  <a:pt x="150978" y="2330033"/>
                </a:lnTo>
                <a:lnTo>
                  <a:pt x="118062" y="2300525"/>
                </a:lnTo>
                <a:lnTo>
                  <a:pt x="88554" y="2267609"/>
                </a:lnTo>
                <a:lnTo>
                  <a:pt x="62756" y="2231588"/>
                </a:lnTo>
                <a:lnTo>
                  <a:pt x="40970" y="2192764"/>
                </a:lnTo>
                <a:lnTo>
                  <a:pt x="23499" y="2151440"/>
                </a:lnTo>
                <a:lnTo>
                  <a:pt x="10645" y="2107918"/>
                </a:lnTo>
                <a:lnTo>
                  <a:pt x="2711" y="2062500"/>
                </a:lnTo>
                <a:lnTo>
                  <a:pt x="0" y="2015489"/>
                </a:lnTo>
                <a:lnTo>
                  <a:pt x="0" y="403098"/>
                </a:lnTo>
                <a:close/>
              </a:path>
            </a:pathLst>
          </a:custGeom>
          <a:ln w="28574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37117" y="4626719"/>
            <a:ext cx="4803775" cy="117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4100"/>
              </a:lnSpc>
              <a:spcBef>
                <a:spcPts val="10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BIOS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UEFI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firmware,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 the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boot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PCs,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exist.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86800" y="3503676"/>
            <a:ext cx="5303520" cy="937260"/>
          </a:xfrm>
          <a:custGeom>
            <a:avLst/>
            <a:gdLst/>
            <a:ahLst/>
            <a:cxnLst/>
            <a:rect l="l" t="t" r="r" b="b"/>
            <a:pathLst>
              <a:path w="5303519" h="937260">
                <a:moveTo>
                  <a:pt x="5147309" y="0"/>
                </a:moveTo>
                <a:lnTo>
                  <a:pt x="156209" y="0"/>
                </a:lnTo>
                <a:lnTo>
                  <a:pt x="106850" y="7967"/>
                </a:lnTo>
                <a:lnTo>
                  <a:pt x="63971" y="30150"/>
                </a:lnTo>
                <a:lnTo>
                  <a:pt x="30150" y="63971"/>
                </a:lnTo>
                <a:lnTo>
                  <a:pt x="7967" y="106850"/>
                </a:lnTo>
                <a:lnTo>
                  <a:pt x="0" y="156210"/>
                </a:lnTo>
                <a:lnTo>
                  <a:pt x="0" y="781050"/>
                </a:lnTo>
                <a:lnTo>
                  <a:pt x="7967" y="830409"/>
                </a:lnTo>
                <a:lnTo>
                  <a:pt x="30150" y="873288"/>
                </a:lnTo>
                <a:lnTo>
                  <a:pt x="63971" y="907109"/>
                </a:lnTo>
                <a:lnTo>
                  <a:pt x="106850" y="929292"/>
                </a:lnTo>
                <a:lnTo>
                  <a:pt x="156209" y="937260"/>
                </a:lnTo>
                <a:lnTo>
                  <a:pt x="5147309" y="937260"/>
                </a:lnTo>
                <a:lnTo>
                  <a:pt x="5196669" y="929292"/>
                </a:lnTo>
                <a:lnTo>
                  <a:pt x="5239548" y="907109"/>
                </a:lnTo>
                <a:lnTo>
                  <a:pt x="5273369" y="873288"/>
                </a:lnTo>
                <a:lnTo>
                  <a:pt x="5295552" y="830409"/>
                </a:lnTo>
                <a:lnTo>
                  <a:pt x="5303519" y="781050"/>
                </a:lnTo>
                <a:lnTo>
                  <a:pt x="5303519" y="156210"/>
                </a:lnTo>
                <a:lnTo>
                  <a:pt x="5295552" y="106850"/>
                </a:lnTo>
                <a:lnTo>
                  <a:pt x="5273369" y="63971"/>
                </a:lnTo>
                <a:lnTo>
                  <a:pt x="5239548" y="30150"/>
                </a:lnTo>
                <a:lnTo>
                  <a:pt x="5196669" y="7967"/>
                </a:lnTo>
                <a:lnTo>
                  <a:pt x="5147309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11942" y="3776598"/>
            <a:ext cx="1254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Firmware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18360" y="3372611"/>
            <a:ext cx="5462270" cy="1068705"/>
          </a:xfrm>
          <a:custGeom>
            <a:avLst/>
            <a:gdLst/>
            <a:ahLst/>
            <a:cxnLst/>
            <a:rect l="l" t="t" r="r" b="b"/>
            <a:pathLst>
              <a:path w="5462270" h="1068704">
                <a:moveTo>
                  <a:pt x="5283962" y="0"/>
                </a:moveTo>
                <a:lnTo>
                  <a:pt x="178053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3"/>
                </a:lnTo>
                <a:lnTo>
                  <a:pt x="0" y="890270"/>
                </a:lnTo>
                <a:lnTo>
                  <a:pt x="6362" y="937590"/>
                </a:lnTo>
                <a:lnTo>
                  <a:pt x="24318" y="980120"/>
                </a:lnTo>
                <a:lnTo>
                  <a:pt x="52165" y="1016158"/>
                </a:lnTo>
                <a:lnTo>
                  <a:pt x="88203" y="1044005"/>
                </a:lnTo>
                <a:lnTo>
                  <a:pt x="130733" y="1061961"/>
                </a:lnTo>
                <a:lnTo>
                  <a:pt x="178053" y="1068324"/>
                </a:lnTo>
                <a:lnTo>
                  <a:pt x="5283962" y="1068324"/>
                </a:lnTo>
                <a:lnTo>
                  <a:pt x="5331282" y="1061961"/>
                </a:lnTo>
                <a:lnTo>
                  <a:pt x="5373812" y="1044005"/>
                </a:lnTo>
                <a:lnTo>
                  <a:pt x="5409850" y="1016158"/>
                </a:lnTo>
                <a:lnTo>
                  <a:pt x="5437697" y="980120"/>
                </a:lnTo>
                <a:lnTo>
                  <a:pt x="5455653" y="937590"/>
                </a:lnTo>
                <a:lnTo>
                  <a:pt x="5462016" y="890270"/>
                </a:lnTo>
                <a:lnTo>
                  <a:pt x="5462016" y="178053"/>
                </a:lnTo>
                <a:lnTo>
                  <a:pt x="5455653" y="130733"/>
                </a:lnTo>
                <a:lnTo>
                  <a:pt x="5437697" y="88203"/>
                </a:lnTo>
                <a:lnTo>
                  <a:pt x="5409850" y="52165"/>
                </a:lnTo>
                <a:lnTo>
                  <a:pt x="5373812" y="24318"/>
                </a:lnTo>
                <a:lnTo>
                  <a:pt x="5331282" y="6362"/>
                </a:lnTo>
                <a:lnTo>
                  <a:pt x="5283962" y="0"/>
                </a:lnTo>
                <a:close/>
              </a:path>
            </a:pathLst>
          </a:custGeom>
          <a:solidFill>
            <a:srgbClr val="0EC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9690" y="3711067"/>
            <a:ext cx="2959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(OS)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948" y="760476"/>
            <a:ext cx="125288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635" y="306451"/>
            <a:ext cx="8618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solidFill>
                  <a:srgbClr val="3E3E3E"/>
                </a:solidFill>
              </a:rPr>
              <a:t>Software</a:t>
            </a:r>
            <a:r>
              <a:rPr spc="-35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  <a:r>
              <a:rPr spc="-4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60" dirty="0">
                <a:solidFill>
                  <a:srgbClr val="3E3E3E"/>
                </a:solidFill>
              </a:rPr>
              <a:t>Patch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40" dirty="0">
                <a:solidFill>
                  <a:srgbClr val="3E3E3E"/>
                </a:solidFill>
              </a:rPr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45908" y="4964717"/>
            <a:ext cx="3815079" cy="2907030"/>
            <a:chOff x="6245908" y="4964717"/>
            <a:chExt cx="3815079" cy="2907030"/>
          </a:xfrm>
        </p:grpSpPr>
        <p:sp>
          <p:nvSpPr>
            <p:cNvPr id="4" name="object 4"/>
            <p:cNvSpPr/>
            <p:nvPr/>
          </p:nvSpPr>
          <p:spPr>
            <a:xfrm>
              <a:off x="6568439" y="4964717"/>
              <a:ext cx="3215640" cy="1328420"/>
            </a:xfrm>
            <a:custGeom>
              <a:avLst/>
              <a:gdLst/>
              <a:ahLst/>
              <a:cxnLst/>
              <a:rect l="l" t="t" r="r" b="b"/>
              <a:pathLst>
                <a:path w="3215640" h="1328420">
                  <a:moveTo>
                    <a:pt x="1578619" y="0"/>
                  </a:moveTo>
                  <a:lnTo>
                    <a:pt x="1530608" y="827"/>
                  </a:lnTo>
                  <a:lnTo>
                    <a:pt x="1482660" y="2804"/>
                  </a:lnTo>
                  <a:lnTo>
                    <a:pt x="1434800" y="5927"/>
                  </a:lnTo>
                  <a:lnTo>
                    <a:pt x="1387051" y="10190"/>
                  </a:lnTo>
                  <a:lnTo>
                    <a:pt x="1339438" y="15589"/>
                  </a:lnTo>
                  <a:lnTo>
                    <a:pt x="1291985" y="22122"/>
                  </a:lnTo>
                  <a:lnTo>
                    <a:pt x="1244717" y="29782"/>
                  </a:lnTo>
                  <a:lnTo>
                    <a:pt x="1197657" y="38567"/>
                  </a:lnTo>
                  <a:lnTo>
                    <a:pt x="1150831" y="48473"/>
                  </a:lnTo>
                  <a:lnTo>
                    <a:pt x="1104262" y="59494"/>
                  </a:lnTo>
                  <a:lnTo>
                    <a:pt x="1057975" y="71627"/>
                  </a:lnTo>
                  <a:lnTo>
                    <a:pt x="1011994" y="84867"/>
                  </a:lnTo>
                  <a:lnTo>
                    <a:pt x="966343" y="99212"/>
                  </a:lnTo>
                  <a:lnTo>
                    <a:pt x="921047" y="114655"/>
                  </a:lnTo>
                  <a:lnTo>
                    <a:pt x="876129" y="131194"/>
                  </a:lnTo>
                  <a:lnTo>
                    <a:pt x="831615" y="148824"/>
                  </a:lnTo>
                  <a:lnTo>
                    <a:pt x="787529" y="167541"/>
                  </a:lnTo>
                  <a:lnTo>
                    <a:pt x="743895" y="187341"/>
                  </a:lnTo>
                  <a:lnTo>
                    <a:pt x="700736" y="208219"/>
                  </a:lnTo>
                  <a:lnTo>
                    <a:pt x="658078" y="230172"/>
                  </a:lnTo>
                  <a:lnTo>
                    <a:pt x="615945" y="253195"/>
                  </a:lnTo>
                  <a:lnTo>
                    <a:pt x="574361" y="277284"/>
                  </a:lnTo>
                  <a:lnTo>
                    <a:pt x="533351" y="302435"/>
                  </a:lnTo>
                  <a:lnTo>
                    <a:pt x="492938" y="328645"/>
                  </a:lnTo>
                  <a:lnTo>
                    <a:pt x="453147" y="355908"/>
                  </a:lnTo>
                  <a:lnTo>
                    <a:pt x="414002" y="384220"/>
                  </a:lnTo>
                  <a:lnTo>
                    <a:pt x="375528" y="413578"/>
                  </a:lnTo>
                  <a:lnTo>
                    <a:pt x="337749" y="443978"/>
                  </a:lnTo>
                  <a:lnTo>
                    <a:pt x="300689" y="475414"/>
                  </a:lnTo>
                  <a:lnTo>
                    <a:pt x="264373" y="507883"/>
                  </a:lnTo>
                  <a:lnTo>
                    <a:pt x="228825" y="541382"/>
                  </a:lnTo>
                  <a:lnTo>
                    <a:pt x="194068" y="575905"/>
                  </a:lnTo>
                  <a:lnTo>
                    <a:pt x="160128" y="611448"/>
                  </a:lnTo>
                  <a:lnTo>
                    <a:pt x="127029" y="648008"/>
                  </a:lnTo>
                  <a:lnTo>
                    <a:pt x="94795" y="685580"/>
                  </a:lnTo>
                  <a:lnTo>
                    <a:pt x="63451" y="724160"/>
                  </a:lnTo>
                  <a:lnTo>
                    <a:pt x="33019" y="763745"/>
                  </a:lnTo>
                  <a:lnTo>
                    <a:pt x="16509" y="783684"/>
                  </a:lnTo>
                  <a:lnTo>
                    <a:pt x="8266" y="794248"/>
                  </a:lnTo>
                  <a:lnTo>
                    <a:pt x="0" y="805528"/>
                  </a:lnTo>
                  <a:lnTo>
                    <a:pt x="704850" y="1278222"/>
                  </a:lnTo>
                  <a:lnTo>
                    <a:pt x="719915" y="1256378"/>
                  </a:lnTo>
                  <a:lnTo>
                    <a:pt x="727227" y="1246289"/>
                  </a:lnTo>
                  <a:lnTo>
                    <a:pt x="764399" y="1199004"/>
                  </a:lnTo>
                  <a:lnTo>
                    <a:pt x="795217" y="1163255"/>
                  </a:lnTo>
                  <a:lnTo>
                    <a:pt x="827458" y="1129204"/>
                  </a:lnTo>
                  <a:lnTo>
                    <a:pt x="861052" y="1096860"/>
                  </a:lnTo>
                  <a:lnTo>
                    <a:pt x="895928" y="1066236"/>
                  </a:lnTo>
                  <a:lnTo>
                    <a:pt x="932016" y="1037342"/>
                  </a:lnTo>
                  <a:lnTo>
                    <a:pt x="969245" y="1010189"/>
                  </a:lnTo>
                  <a:lnTo>
                    <a:pt x="1007545" y="984787"/>
                  </a:lnTo>
                  <a:lnTo>
                    <a:pt x="1046846" y="961149"/>
                  </a:lnTo>
                  <a:lnTo>
                    <a:pt x="1087076" y="939285"/>
                  </a:lnTo>
                  <a:lnTo>
                    <a:pt x="1128165" y="919206"/>
                  </a:lnTo>
                  <a:lnTo>
                    <a:pt x="1170043" y="900923"/>
                  </a:lnTo>
                  <a:lnTo>
                    <a:pt x="1212639" y="884447"/>
                  </a:lnTo>
                  <a:lnTo>
                    <a:pt x="1255883" y="869789"/>
                  </a:lnTo>
                  <a:lnTo>
                    <a:pt x="1299704" y="856959"/>
                  </a:lnTo>
                  <a:lnTo>
                    <a:pt x="1344032" y="845970"/>
                  </a:lnTo>
                  <a:lnTo>
                    <a:pt x="1388795" y="836831"/>
                  </a:lnTo>
                  <a:lnTo>
                    <a:pt x="1433925" y="829555"/>
                  </a:lnTo>
                  <a:lnTo>
                    <a:pt x="1479349" y="824151"/>
                  </a:lnTo>
                  <a:lnTo>
                    <a:pt x="1524998" y="820631"/>
                  </a:lnTo>
                  <a:lnTo>
                    <a:pt x="1570801" y="819006"/>
                  </a:lnTo>
                  <a:lnTo>
                    <a:pt x="1616687" y="819286"/>
                  </a:lnTo>
                  <a:lnTo>
                    <a:pt x="1662586" y="821484"/>
                  </a:lnTo>
                  <a:lnTo>
                    <a:pt x="1708428" y="825609"/>
                  </a:lnTo>
                  <a:lnTo>
                    <a:pt x="1754141" y="831673"/>
                  </a:lnTo>
                  <a:lnTo>
                    <a:pt x="1799656" y="839687"/>
                  </a:lnTo>
                  <a:lnTo>
                    <a:pt x="1844902" y="849661"/>
                  </a:lnTo>
                  <a:lnTo>
                    <a:pt x="1889808" y="861608"/>
                  </a:lnTo>
                  <a:lnTo>
                    <a:pt x="1934304" y="875537"/>
                  </a:lnTo>
                  <a:lnTo>
                    <a:pt x="1978320" y="891459"/>
                  </a:lnTo>
                  <a:lnTo>
                    <a:pt x="2021784" y="909386"/>
                  </a:lnTo>
                  <a:lnTo>
                    <a:pt x="2064626" y="929329"/>
                  </a:lnTo>
                  <a:lnTo>
                    <a:pt x="2106776" y="951299"/>
                  </a:lnTo>
                  <a:lnTo>
                    <a:pt x="2148163" y="975306"/>
                  </a:lnTo>
                  <a:lnTo>
                    <a:pt x="2188717" y="1001362"/>
                  </a:lnTo>
                  <a:lnTo>
                    <a:pt x="2231754" y="1031846"/>
                  </a:lnTo>
                  <a:lnTo>
                    <a:pt x="2272697" y="1063977"/>
                  </a:lnTo>
                  <a:lnTo>
                    <a:pt x="2311503" y="1097670"/>
                  </a:lnTo>
                  <a:lnTo>
                    <a:pt x="2348130" y="1132839"/>
                  </a:lnTo>
                  <a:lnTo>
                    <a:pt x="2382534" y="1169401"/>
                  </a:lnTo>
                  <a:lnTo>
                    <a:pt x="2414674" y="1207271"/>
                  </a:lnTo>
                  <a:lnTo>
                    <a:pt x="2444506" y="1246363"/>
                  </a:lnTo>
                  <a:lnTo>
                    <a:pt x="2471986" y="1286594"/>
                  </a:lnTo>
                  <a:lnTo>
                    <a:pt x="2497074" y="1327879"/>
                  </a:lnTo>
                  <a:lnTo>
                    <a:pt x="3215639" y="870806"/>
                  </a:lnTo>
                  <a:lnTo>
                    <a:pt x="3188613" y="829849"/>
                  </a:lnTo>
                  <a:lnTo>
                    <a:pt x="3160419" y="789540"/>
                  </a:lnTo>
                  <a:lnTo>
                    <a:pt x="3131063" y="749897"/>
                  </a:lnTo>
                  <a:lnTo>
                    <a:pt x="3100548" y="710940"/>
                  </a:lnTo>
                  <a:lnTo>
                    <a:pt x="3068879" y="672686"/>
                  </a:lnTo>
                  <a:lnTo>
                    <a:pt x="3036061" y="635152"/>
                  </a:lnTo>
                  <a:lnTo>
                    <a:pt x="3002099" y="598359"/>
                  </a:lnTo>
                  <a:lnTo>
                    <a:pt x="2966996" y="562324"/>
                  </a:lnTo>
                  <a:lnTo>
                    <a:pt x="2930758" y="527064"/>
                  </a:lnTo>
                  <a:lnTo>
                    <a:pt x="2893389" y="492600"/>
                  </a:lnTo>
                  <a:lnTo>
                    <a:pt x="2854893" y="458948"/>
                  </a:lnTo>
                  <a:lnTo>
                    <a:pt x="2815275" y="426127"/>
                  </a:lnTo>
                  <a:lnTo>
                    <a:pt x="2774539" y="394155"/>
                  </a:lnTo>
                  <a:lnTo>
                    <a:pt x="2732690" y="363051"/>
                  </a:lnTo>
                  <a:lnTo>
                    <a:pt x="2689732" y="332834"/>
                  </a:lnTo>
                  <a:lnTo>
                    <a:pt x="2647250" y="305161"/>
                  </a:lnTo>
                  <a:lnTo>
                    <a:pt x="2604234" y="278740"/>
                  </a:lnTo>
                  <a:lnTo>
                    <a:pt x="2560712" y="253560"/>
                  </a:lnTo>
                  <a:lnTo>
                    <a:pt x="2516714" y="229614"/>
                  </a:lnTo>
                  <a:lnTo>
                    <a:pt x="2472268" y="206894"/>
                  </a:lnTo>
                  <a:lnTo>
                    <a:pt x="2427402" y="185391"/>
                  </a:lnTo>
                  <a:lnTo>
                    <a:pt x="2382145" y="165099"/>
                  </a:lnTo>
                  <a:lnTo>
                    <a:pt x="2336525" y="146007"/>
                  </a:lnTo>
                  <a:lnTo>
                    <a:pt x="2290572" y="128110"/>
                  </a:lnTo>
                  <a:lnTo>
                    <a:pt x="2244312" y="111397"/>
                  </a:lnTo>
                  <a:lnTo>
                    <a:pt x="2197775" y="95862"/>
                  </a:lnTo>
                  <a:lnTo>
                    <a:pt x="2150989" y="81496"/>
                  </a:lnTo>
                  <a:lnTo>
                    <a:pt x="2103983" y="68291"/>
                  </a:lnTo>
                  <a:lnTo>
                    <a:pt x="2056785" y="56239"/>
                  </a:lnTo>
                  <a:lnTo>
                    <a:pt x="2009424" y="45331"/>
                  </a:lnTo>
                  <a:lnTo>
                    <a:pt x="1961928" y="35561"/>
                  </a:lnTo>
                  <a:lnTo>
                    <a:pt x="1914326" y="26919"/>
                  </a:lnTo>
                  <a:lnTo>
                    <a:pt x="1866645" y="19398"/>
                  </a:lnTo>
                  <a:lnTo>
                    <a:pt x="1818767" y="13243"/>
                  </a:lnTo>
                  <a:lnTo>
                    <a:pt x="1770806" y="8263"/>
                  </a:lnTo>
                  <a:lnTo>
                    <a:pt x="1722786" y="4452"/>
                  </a:lnTo>
                  <a:lnTo>
                    <a:pt x="1674732" y="1808"/>
                  </a:lnTo>
                  <a:lnTo>
                    <a:pt x="1626669" y="325"/>
                  </a:lnTo>
                  <a:lnTo>
                    <a:pt x="157861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45908" y="5858256"/>
              <a:ext cx="1087755" cy="2004060"/>
            </a:xfrm>
            <a:custGeom>
              <a:avLst/>
              <a:gdLst/>
              <a:ahLst/>
              <a:cxnLst/>
              <a:rect l="l" t="t" r="r" b="b"/>
              <a:pathLst>
                <a:path w="1087754" h="2004059">
                  <a:moveTo>
                    <a:pt x="271985" y="0"/>
                  </a:moveTo>
                  <a:lnTo>
                    <a:pt x="245757" y="42391"/>
                  </a:lnTo>
                  <a:lnTo>
                    <a:pt x="220882" y="85237"/>
                  </a:lnTo>
                  <a:lnTo>
                    <a:pt x="197358" y="128513"/>
                  </a:lnTo>
                  <a:lnTo>
                    <a:pt x="175180" y="172194"/>
                  </a:lnTo>
                  <a:lnTo>
                    <a:pt x="154344" y="216255"/>
                  </a:lnTo>
                  <a:lnTo>
                    <a:pt x="134845" y="260671"/>
                  </a:lnTo>
                  <a:lnTo>
                    <a:pt x="116680" y="305417"/>
                  </a:lnTo>
                  <a:lnTo>
                    <a:pt x="99844" y="350469"/>
                  </a:lnTo>
                  <a:lnTo>
                    <a:pt x="84334" y="395801"/>
                  </a:lnTo>
                  <a:lnTo>
                    <a:pt x="70145" y="441388"/>
                  </a:lnTo>
                  <a:lnTo>
                    <a:pt x="57272" y="487205"/>
                  </a:lnTo>
                  <a:lnTo>
                    <a:pt x="45713" y="533228"/>
                  </a:lnTo>
                  <a:lnTo>
                    <a:pt x="35462" y="579432"/>
                  </a:lnTo>
                  <a:lnTo>
                    <a:pt x="26515" y="625791"/>
                  </a:lnTo>
                  <a:lnTo>
                    <a:pt x="18869" y="672281"/>
                  </a:lnTo>
                  <a:lnTo>
                    <a:pt x="12520" y="718877"/>
                  </a:lnTo>
                  <a:lnTo>
                    <a:pt x="7462" y="765553"/>
                  </a:lnTo>
                  <a:lnTo>
                    <a:pt x="3692" y="812285"/>
                  </a:lnTo>
                  <a:lnTo>
                    <a:pt x="1206" y="859049"/>
                  </a:lnTo>
                  <a:lnTo>
                    <a:pt x="0" y="905818"/>
                  </a:lnTo>
                  <a:lnTo>
                    <a:pt x="69" y="952568"/>
                  </a:lnTo>
                  <a:lnTo>
                    <a:pt x="1409" y="999275"/>
                  </a:lnTo>
                  <a:lnTo>
                    <a:pt x="4016" y="1045912"/>
                  </a:lnTo>
                  <a:lnTo>
                    <a:pt x="7887" y="1092456"/>
                  </a:lnTo>
                  <a:lnTo>
                    <a:pt x="13017" y="1138881"/>
                  </a:lnTo>
                  <a:lnTo>
                    <a:pt x="19401" y="1185163"/>
                  </a:lnTo>
                  <a:lnTo>
                    <a:pt x="27036" y="1231276"/>
                  </a:lnTo>
                  <a:lnTo>
                    <a:pt x="35917" y="1277195"/>
                  </a:lnTo>
                  <a:lnTo>
                    <a:pt x="46040" y="1322896"/>
                  </a:lnTo>
                  <a:lnTo>
                    <a:pt x="57402" y="1368354"/>
                  </a:lnTo>
                  <a:lnTo>
                    <a:pt x="69998" y="1413543"/>
                  </a:lnTo>
                  <a:lnTo>
                    <a:pt x="83823" y="1458440"/>
                  </a:lnTo>
                  <a:lnTo>
                    <a:pt x="98875" y="1503018"/>
                  </a:lnTo>
                  <a:lnTo>
                    <a:pt x="115147" y="1547252"/>
                  </a:lnTo>
                  <a:lnTo>
                    <a:pt x="132638" y="1591119"/>
                  </a:lnTo>
                  <a:lnTo>
                    <a:pt x="151341" y="1634593"/>
                  </a:lnTo>
                  <a:lnTo>
                    <a:pt x="171254" y="1677649"/>
                  </a:lnTo>
                  <a:lnTo>
                    <a:pt x="192371" y="1720262"/>
                  </a:lnTo>
                  <a:lnTo>
                    <a:pt x="214690" y="1762408"/>
                  </a:lnTo>
                  <a:lnTo>
                    <a:pt x="238205" y="1804060"/>
                  </a:lnTo>
                  <a:lnTo>
                    <a:pt x="262912" y="1845195"/>
                  </a:lnTo>
                  <a:lnTo>
                    <a:pt x="288808" y="1885787"/>
                  </a:lnTo>
                  <a:lnTo>
                    <a:pt x="315889" y="1925812"/>
                  </a:lnTo>
                  <a:lnTo>
                    <a:pt x="344149" y="1965245"/>
                  </a:lnTo>
                  <a:lnTo>
                    <a:pt x="373585" y="2004060"/>
                  </a:lnTo>
                  <a:lnTo>
                    <a:pt x="1087579" y="1552067"/>
                  </a:lnTo>
                  <a:lnTo>
                    <a:pt x="1056744" y="1513548"/>
                  </a:lnTo>
                  <a:lnTo>
                    <a:pt x="1028097" y="1473840"/>
                  </a:lnTo>
                  <a:lnTo>
                    <a:pt x="1001651" y="1433027"/>
                  </a:lnTo>
                  <a:lnTo>
                    <a:pt x="977418" y="1391199"/>
                  </a:lnTo>
                  <a:lnTo>
                    <a:pt x="955413" y="1348441"/>
                  </a:lnTo>
                  <a:lnTo>
                    <a:pt x="935647" y="1304841"/>
                  </a:lnTo>
                  <a:lnTo>
                    <a:pt x="918135" y="1260487"/>
                  </a:lnTo>
                  <a:lnTo>
                    <a:pt x="902888" y="1215465"/>
                  </a:lnTo>
                  <a:lnTo>
                    <a:pt x="889920" y="1169862"/>
                  </a:lnTo>
                  <a:lnTo>
                    <a:pt x="879245" y="1123767"/>
                  </a:lnTo>
                  <a:lnTo>
                    <a:pt x="870874" y="1077266"/>
                  </a:lnTo>
                  <a:lnTo>
                    <a:pt x="864821" y="1030446"/>
                  </a:lnTo>
                  <a:lnTo>
                    <a:pt x="861099" y="983394"/>
                  </a:lnTo>
                  <a:lnTo>
                    <a:pt x="859721" y="936198"/>
                  </a:lnTo>
                  <a:lnTo>
                    <a:pt x="860701" y="888945"/>
                  </a:lnTo>
                  <a:lnTo>
                    <a:pt x="864050" y="841723"/>
                  </a:lnTo>
                  <a:lnTo>
                    <a:pt x="869782" y="794617"/>
                  </a:lnTo>
                  <a:lnTo>
                    <a:pt x="877910" y="747716"/>
                  </a:lnTo>
                  <a:lnTo>
                    <a:pt x="888447" y="701107"/>
                  </a:lnTo>
                  <a:lnTo>
                    <a:pt x="901406" y="654876"/>
                  </a:lnTo>
                  <a:lnTo>
                    <a:pt x="916801" y="609112"/>
                  </a:lnTo>
                  <a:lnTo>
                    <a:pt x="934643" y="563901"/>
                  </a:lnTo>
                  <a:lnTo>
                    <a:pt x="954947" y="519330"/>
                  </a:lnTo>
                  <a:lnTo>
                    <a:pt x="977724" y="475488"/>
                  </a:lnTo>
                  <a:lnTo>
                    <a:pt x="27198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3311" y="5916168"/>
              <a:ext cx="1087755" cy="1955800"/>
            </a:xfrm>
            <a:custGeom>
              <a:avLst/>
              <a:gdLst/>
              <a:ahLst/>
              <a:cxnLst/>
              <a:rect l="l" t="t" r="r" b="b"/>
              <a:pathLst>
                <a:path w="1087754" h="1955800">
                  <a:moveTo>
                    <a:pt x="853186" y="0"/>
                  </a:moveTo>
                  <a:lnTo>
                    <a:pt x="132080" y="459485"/>
                  </a:lnTo>
                  <a:lnTo>
                    <a:pt x="152141" y="503928"/>
                  </a:lnTo>
                  <a:lnTo>
                    <a:pt x="169825" y="549199"/>
                  </a:lnTo>
                  <a:lnTo>
                    <a:pt x="185115" y="595201"/>
                  </a:lnTo>
                  <a:lnTo>
                    <a:pt x="197996" y="641838"/>
                  </a:lnTo>
                  <a:lnTo>
                    <a:pt x="208451" y="689014"/>
                  </a:lnTo>
                  <a:lnTo>
                    <a:pt x="216466" y="736632"/>
                  </a:lnTo>
                  <a:lnTo>
                    <a:pt x="222024" y="784596"/>
                  </a:lnTo>
                  <a:lnTo>
                    <a:pt x="225109" y="832809"/>
                  </a:lnTo>
                  <a:lnTo>
                    <a:pt x="225706" y="881176"/>
                  </a:lnTo>
                  <a:lnTo>
                    <a:pt x="223798" y="929599"/>
                  </a:lnTo>
                  <a:lnTo>
                    <a:pt x="219371" y="977982"/>
                  </a:lnTo>
                  <a:lnTo>
                    <a:pt x="212407" y="1026228"/>
                  </a:lnTo>
                  <a:lnTo>
                    <a:pt x="202892" y="1074242"/>
                  </a:lnTo>
                  <a:lnTo>
                    <a:pt x="190810" y="1121927"/>
                  </a:lnTo>
                  <a:lnTo>
                    <a:pt x="176144" y="1169186"/>
                  </a:lnTo>
                  <a:lnTo>
                    <a:pt x="158880" y="1215923"/>
                  </a:lnTo>
                  <a:lnTo>
                    <a:pt x="139001" y="1262041"/>
                  </a:lnTo>
                  <a:lnTo>
                    <a:pt x="116491" y="1307445"/>
                  </a:lnTo>
                  <a:lnTo>
                    <a:pt x="91334" y="1352037"/>
                  </a:lnTo>
                  <a:lnTo>
                    <a:pt x="63516" y="1395721"/>
                  </a:lnTo>
                  <a:lnTo>
                    <a:pt x="17510" y="1460245"/>
                  </a:lnTo>
                  <a:lnTo>
                    <a:pt x="0" y="1480184"/>
                  </a:lnTo>
                  <a:lnTo>
                    <a:pt x="704596" y="1955291"/>
                  </a:lnTo>
                  <a:lnTo>
                    <a:pt x="712862" y="1944012"/>
                  </a:lnTo>
                  <a:lnTo>
                    <a:pt x="721106" y="1933447"/>
                  </a:lnTo>
                  <a:lnTo>
                    <a:pt x="737616" y="1913508"/>
                  </a:lnTo>
                  <a:lnTo>
                    <a:pt x="767970" y="1871654"/>
                  </a:lnTo>
                  <a:lnTo>
                    <a:pt x="796916" y="1829275"/>
                  </a:lnTo>
                  <a:lnTo>
                    <a:pt x="824458" y="1786398"/>
                  </a:lnTo>
                  <a:lnTo>
                    <a:pt x="850600" y="1743047"/>
                  </a:lnTo>
                  <a:lnTo>
                    <a:pt x="875348" y="1699249"/>
                  </a:lnTo>
                  <a:lnTo>
                    <a:pt x="898706" y="1655030"/>
                  </a:lnTo>
                  <a:lnTo>
                    <a:pt x="920678" y="1610415"/>
                  </a:lnTo>
                  <a:lnTo>
                    <a:pt x="941269" y="1565431"/>
                  </a:lnTo>
                  <a:lnTo>
                    <a:pt x="960485" y="1520102"/>
                  </a:lnTo>
                  <a:lnTo>
                    <a:pt x="978329" y="1474455"/>
                  </a:lnTo>
                  <a:lnTo>
                    <a:pt x="994806" y="1428516"/>
                  </a:lnTo>
                  <a:lnTo>
                    <a:pt x="1009921" y="1382309"/>
                  </a:lnTo>
                  <a:lnTo>
                    <a:pt x="1023679" y="1335862"/>
                  </a:lnTo>
                  <a:lnTo>
                    <a:pt x="1036084" y="1289200"/>
                  </a:lnTo>
                  <a:lnTo>
                    <a:pt x="1047141" y="1242348"/>
                  </a:lnTo>
                  <a:lnTo>
                    <a:pt x="1056855" y="1195333"/>
                  </a:lnTo>
                  <a:lnTo>
                    <a:pt x="1065230" y="1148180"/>
                  </a:lnTo>
                  <a:lnTo>
                    <a:pt x="1072271" y="1100915"/>
                  </a:lnTo>
                  <a:lnTo>
                    <a:pt x="1077983" y="1053564"/>
                  </a:lnTo>
                  <a:lnTo>
                    <a:pt x="1082370" y="1006153"/>
                  </a:lnTo>
                  <a:lnTo>
                    <a:pt x="1085437" y="958707"/>
                  </a:lnTo>
                  <a:lnTo>
                    <a:pt x="1087188" y="911252"/>
                  </a:lnTo>
                  <a:lnTo>
                    <a:pt x="1087629" y="863813"/>
                  </a:lnTo>
                  <a:lnTo>
                    <a:pt x="1086764" y="816418"/>
                  </a:lnTo>
                  <a:lnTo>
                    <a:pt x="1084598" y="769091"/>
                  </a:lnTo>
                  <a:lnTo>
                    <a:pt x="1081134" y="721859"/>
                  </a:lnTo>
                  <a:lnTo>
                    <a:pt x="1076379" y="674746"/>
                  </a:lnTo>
                  <a:lnTo>
                    <a:pt x="1070337" y="627779"/>
                  </a:lnTo>
                  <a:lnTo>
                    <a:pt x="1063011" y="580984"/>
                  </a:lnTo>
                  <a:lnTo>
                    <a:pt x="1054408" y="534387"/>
                  </a:lnTo>
                  <a:lnTo>
                    <a:pt x="1044532" y="488012"/>
                  </a:lnTo>
                  <a:lnTo>
                    <a:pt x="1033387" y="441887"/>
                  </a:lnTo>
                  <a:lnTo>
                    <a:pt x="1020977" y="396036"/>
                  </a:lnTo>
                  <a:lnTo>
                    <a:pt x="1007309" y="350486"/>
                  </a:lnTo>
                  <a:lnTo>
                    <a:pt x="992386" y="305262"/>
                  </a:lnTo>
                  <a:lnTo>
                    <a:pt x="976213" y="260391"/>
                  </a:lnTo>
                  <a:lnTo>
                    <a:pt x="958794" y="215897"/>
                  </a:lnTo>
                  <a:lnTo>
                    <a:pt x="940135" y="171807"/>
                  </a:lnTo>
                  <a:lnTo>
                    <a:pt x="920240" y="128146"/>
                  </a:lnTo>
                  <a:lnTo>
                    <a:pt x="899114" y="84941"/>
                  </a:lnTo>
                  <a:lnTo>
                    <a:pt x="876761" y="42217"/>
                  </a:lnTo>
                  <a:lnTo>
                    <a:pt x="853186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84868" y="6776973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4876" y="517956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2880" y="662254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6710" y="6220231"/>
            <a:ext cx="42875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14100"/>
              </a:lnSpc>
              <a:spcBef>
                <a:spcPts val="100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Improper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another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layer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3539" y="1885319"/>
            <a:ext cx="11941810" cy="26371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researchers.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notifies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6350" algn="ctr">
              <a:lnSpc>
                <a:spcPct val="100000"/>
              </a:lnSpc>
              <a:spcBef>
                <a:spcPts val="40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before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disclosing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general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3225800" marR="3231515" algn="ctr">
              <a:lnSpc>
                <a:spcPct val="114100"/>
              </a:lnSpc>
              <a:spcBef>
                <a:spcPts val="206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Poor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indicates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rigorously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48035" y="6225692"/>
            <a:ext cx="38430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00"/>
              </a:lnSpc>
              <a:spcBef>
                <a:spcPts val="1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be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uninstalled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948" y="760476"/>
            <a:ext cx="1252880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2767" y="306451"/>
            <a:ext cx="80270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Zero-Day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Legacy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Platform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0473" y="1882292"/>
            <a:ext cx="11807825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zero-day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before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2039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economically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significant.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7382" y="4789170"/>
            <a:ext cx="11177270" cy="1621790"/>
          </a:xfrm>
          <a:custGeom>
            <a:avLst/>
            <a:gdLst/>
            <a:ahLst/>
            <a:cxnLst/>
            <a:rect l="l" t="t" r="r" b="b"/>
            <a:pathLst>
              <a:path w="11177269" h="1621789">
                <a:moveTo>
                  <a:pt x="0" y="270255"/>
                </a:moveTo>
                <a:lnTo>
                  <a:pt x="4355" y="221685"/>
                </a:lnTo>
                <a:lnTo>
                  <a:pt x="16911" y="175968"/>
                </a:lnTo>
                <a:lnTo>
                  <a:pt x="36905" y="133867"/>
                </a:lnTo>
                <a:lnTo>
                  <a:pt x="63571" y="96147"/>
                </a:lnTo>
                <a:lnTo>
                  <a:pt x="96147" y="63571"/>
                </a:lnTo>
                <a:lnTo>
                  <a:pt x="133867" y="36905"/>
                </a:lnTo>
                <a:lnTo>
                  <a:pt x="175968" y="16911"/>
                </a:lnTo>
                <a:lnTo>
                  <a:pt x="221685" y="4355"/>
                </a:lnTo>
                <a:lnTo>
                  <a:pt x="270255" y="0"/>
                </a:lnTo>
                <a:lnTo>
                  <a:pt x="10906760" y="0"/>
                </a:lnTo>
                <a:lnTo>
                  <a:pt x="10955330" y="4355"/>
                </a:lnTo>
                <a:lnTo>
                  <a:pt x="11001047" y="16911"/>
                </a:lnTo>
                <a:lnTo>
                  <a:pt x="11043148" y="36905"/>
                </a:lnTo>
                <a:lnTo>
                  <a:pt x="11080868" y="63571"/>
                </a:lnTo>
                <a:lnTo>
                  <a:pt x="11113444" y="96147"/>
                </a:lnTo>
                <a:lnTo>
                  <a:pt x="11140110" y="133867"/>
                </a:lnTo>
                <a:lnTo>
                  <a:pt x="11160104" y="175968"/>
                </a:lnTo>
                <a:lnTo>
                  <a:pt x="11172660" y="221685"/>
                </a:lnTo>
                <a:lnTo>
                  <a:pt x="11177016" y="270255"/>
                </a:lnTo>
                <a:lnTo>
                  <a:pt x="11177016" y="1351279"/>
                </a:lnTo>
                <a:lnTo>
                  <a:pt x="11172660" y="1399850"/>
                </a:lnTo>
                <a:lnTo>
                  <a:pt x="11160104" y="1445567"/>
                </a:lnTo>
                <a:lnTo>
                  <a:pt x="11140110" y="1487668"/>
                </a:lnTo>
                <a:lnTo>
                  <a:pt x="11113444" y="1525388"/>
                </a:lnTo>
                <a:lnTo>
                  <a:pt x="11080868" y="1557964"/>
                </a:lnTo>
                <a:lnTo>
                  <a:pt x="11043148" y="1584630"/>
                </a:lnTo>
                <a:lnTo>
                  <a:pt x="11001047" y="1604624"/>
                </a:lnTo>
                <a:lnTo>
                  <a:pt x="10955330" y="1617180"/>
                </a:lnTo>
                <a:lnTo>
                  <a:pt x="10906760" y="1621535"/>
                </a:lnTo>
                <a:lnTo>
                  <a:pt x="270255" y="1621535"/>
                </a:lnTo>
                <a:lnTo>
                  <a:pt x="221685" y="1617180"/>
                </a:lnTo>
                <a:lnTo>
                  <a:pt x="175968" y="1604624"/>
                </a:lnTo>
                <a:lnTo>
                  <a:pt x="133867" y="1584630"/>
                </a:lnTo>
                <a:lnTo>
                  <a:pt x="96147" y="1557964"/>
                </a:lnTo>
                <a:lnTo>
                  <a:pt x="63571" y="1525388"/>
                </a:lnTo>
                <a:lnTo>
                  <a:pt x="36905" y="1487668"/>
                </a:lnTo>
                <a:lnTo>
                  <a:pt x="16911" y="1445567"/>
                </a:lnTo>
                <a:lnTo>
                  <a:pt x="4355" y="1399850"/>
                </a:lnTo>
                <a:lnTo>
                  <a:pt x="0" y="1351279"/>
                </a:lnTo>
                <a:lnTo>
                  <a:pt x="0" y="270255"/>
                </a:lnTo>
                <a:close/>
              </a:path>
            </a:pathLst>
          </a:custGeom>
          <a:ln w="25399">
            <a:solidFill>
              <a:srgbClr val="E3B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2151" y="5165242"/>
            <a:ext cx="1004760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5445" marR="5080" indent="-1643380">
              <a:lnSpc>
                <a:spcPct val="114100"/>
              </a:lnSpc>
              <a:spcBef>
                <a:spcPts val="10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law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enforcement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agencies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stockpile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zero-day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order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expedite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criminal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investigations.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492" y="4693920"/>
            <a:ext cx="1812035" cy="18105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7148" y="760476"/>
            <a:ext cx="115199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2767" y="306451"/>
            <a:ext cx="80270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E3E3E"/>
                </a:solidFill>
              </a:rPr>
              <a:t>Zero-Day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105" dirty="0">
                <a:solidFill>
                  <a:srgbClr val="3E3E3E"/>
                </a:solidFill>
              </a:rPr>
              <a:t>and</a:t>
            </a:r>
            <a:r>
              <a:rPr spc="-65" dirty="0">
                <a:solidFill>
                  <a:srgbClr val="3E3E3E"/>
                </a:solidFill>
              </a:rPr>
              <a:t> </a:t>
            </a:r>
            <a:r>
              <a:rPr spc="-20" dirty="0">
                <a:solidFill>
                  <a:srgbClr val="3E3E3E"/>
                </a:solidFill>
              </a:rPr>
              <a:t>Legacy</a:t>
            </a:r>
            <a:r>
              <a:rPr spc="-55" dirty="0">
                <a:solidFill>
                  <a:srgbClr val="3E3E3E"/>
                </a:solidFill>
              </a:rPr>
              <a:t> </a:t>
            </a:r>
            <a:r>
              <a:rPr spc="114" dirty="0">
                <a:solidFill>
                  <a:srgbClr val="3E3E3E"/>
                </a:solidFill>
              </a:rPr>
              <a:t>Platform</a:t>
            </a:r>
            <a:r>
              <a:rPr spc="-50" dirty="0">
                <a:solidFill>
                  <a:srgbClr val="3E3E3E"/>
                </a:solidFill>
              </a:rPr>
              <a:t> </a:t>
            </a:r>
            <a:r>
              <a:rPr spc="80" dirty="0">
                <a:solidFill>
                  <a:srgbClr val="3E3E3E"/>
                </a:solidFill>
              </a:rPr>
              <a:t>Vulnerabilities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0952" y="1882292"/>
            <a:ext cx="1174559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1550" marR="5080" indent="-4769485">
              <a:lnSpc>
                <a:spcPct val="114999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legacy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longer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terms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03872" y="3927728"/>
            <a:ext cx="3404235" cy="3036570"/>
            <a:chOff x="6603872" y="3927728"/>
            <a:chExt cx="3404235" cy="3036570"/>
          </a:xfrm>
        </p:grpSpPr>
        <p:sp>
          <p:nvSpPr>
            <p:cNvPr id="5" name="object 5"/>
            <p:cNvSpPr/>
            <p:nvPr/>
          </p:nvSpPr>
          <p:spPr>
            <a:xfrm>
              <a:off x="6613397" y="393725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5957" y="45281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058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46107" y="50642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586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35414" y="525183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34684" y="4490084"/>
            <a:ext cx="762000" cy="1915160"/>
            <a:chOff x="6234684" y="4490084"/>
            <a:chExt cx="762000" cy="1915160"/>
          </a:xfrm>
        </p:grpSpPr>
        <p:sp>
          <p:nvSpPr>
            <p:cNvPr id="10" name="object 10"/>
            <p:cNvSpPr/>
            <p:nvPr/>
          </p:nvSpPr>
          <p:spPr>
            <a:xfrm>
              <a:off x="6612652" y="45281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9AE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4684" y="50642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0999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1999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22466" y="5251830"/>
            <a:ext cx="18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62352" y="4637303"/>
            <a:ext cx="408559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100"/>
              </a:lnSpc>
              <a:spcBef>
                <a:spcPts val="10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be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computer,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laptop,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smartphone,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appliance,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etc.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9067" y="4514240"/>
            <a:ext cx="3553460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100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highly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susceptible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protected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2216" y="4724400"/>
            <a:ext cx="2019300" cy="13746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7148" y="760476"/>
            <a:ext cx="11519916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4408" y="306451"/>
            <a:ext cx="4646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Weak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Host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Configurations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76" y="760476"/>
            <a:ext cx="68778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91536" y="1882292"/>
            <a:ext cx="1154620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4385" marR="5080" indent="-4592320">
              <a:lnSpc>
                <a:spcPct val="114999"/>
              </a:lnSpc>
              <a:spcBef>
                <a:spcPts val="1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Ineffective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settings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unproductive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policy,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significant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5103" y="3349752"/>
            <a:ext cx="4686300" cy="1068705"/>
          </a:xfrm>
          <a:custGeom>
            <a:avLst/>
            <a:gdLst/>
            <a:ahLst/>
            <a:cxnLst/>
            <a:rect l="l" t="t" r="r" b="b"/>
            <a:pathLst>
              <a:path w="4686300" h="1068704">
                <a:moveTo>
                  <a:pt x="4508246" y="0"/>
                </a:moveTo>
                <a:lnTo>
                  <a:pt x="178054" y="0"/>
                </a:lnTo>
                <a:lnTo>
                  <a:pt x="130733" y="6362"/>
                </a:lnTo>
                <a:lnTo>
                  <a:pt x="88203" y="24318"/>
                </a:lnTo>
                <a:lnTo>
                  <a:pt x="52165" y="52165"/>
                </a:lnTo>
                <a:lnTo>
                  <a:pt x="24318" y="88203"/>
                </a:lnTo>
                <a:lnTo>
                  <a:pt x="6362" y="130733"/>
                </a:lnTo>
                <a:lnTo>
                  <a:pt x="0" y="178053"/>
                </a:lnTo>
                <a:lnTo>
                  <a:pt x="0" y="890270"/>
                </a:lnTo>
                <a:lnTo>
                  <a:pt x="6362" y="937590"/>
                </a:lnTo>
                <a:lnTo>
                  <a:pt x="24318" y="980120"/>
                </a:lnTo>
                <a:lnTo>
                  <a:pt x="52165" y="1016158"/>
                </a:lnTo>
                <a:lnTo>
                  <a:pt x="88203" y="1044005"/>
                </a:lnTo>
                <a:lnTo>
                  <a:pt x="130733" y="1061961"/>
                </a:lnTo>
                <a:lnTo>
                  <a:pt x="178054" y="1068324"/>
                </a:lnTo>
                <a:lnTo>
                  <a:pt x="4508246" y="1068324"/>
                </a:lnTo>
                <a:lnTo>
                  <a:pt x="4555566" y="1061961"/>
                </a:lnTo>
                <a:lnTo>
                  <a:pt x="4598096" y="1044005"/>
                </a:lnTo>
                <a:lnTo>
                  <a:pt x="4634134" y="1016158"/>
                </a:lnTo>
                <a:lnTo>
                  <a:pt x="4661981" y="980120"/>
                </a:lnTo>
                <a:lnTo>
                  <a:pt x="4679937" y="937590"/>
                </a:lnTo>
                <a:lnTo>
                  <a:pt x="4686300" y="890270"/>
                </a:lnTo>
                <a:lnTo>
                  <a:pt x="4686300" y="178053"/>
                </a:lnTo>
                <a:lnTo>
                  <a:pt x="4679937" y="130733"/>
                </a:lnTo>
                <a:lnTo>
                  <a:pt x="4661981" y="88203"/>
                </a:lnTo>
                <a:lnTo>
                  <a:pt x="4634134" y="52165"/>
                </a:lnTo>
                <a:lnTo>
                  <a:pt x="4598096" y="24318"/>
                </a:lnTo>
                <a:lnTo>
                  <a:pt x="4555566" y="6362"/>
                </a:lnTo>
                <a:lnTo>
                  <a:pt x="450824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86092" y="3688461"/>
            <a:ext cx="20853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Default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Settings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96933" y="5178361"/>
            <a:ext cx="10484485" cy="936625"/>
            <a:chOff x="2896933" y="5178361"/>
            <a:chExt cx="10484485" cy="936625"/>
          </a:xfrm>
        </p:grpSpPr>
        <p:sp>
          <p:nvSpPr>
            <p:cNvPr id="8" name="object 8"/>
            <p:cNvSpPr/>
            <p:nvPr/>
          </p:nvSpPr>
          <p:spPr>
            <a:xfrm>
              <a:off x="3107435" y="5388863"/>
              <a:ext cx="535305" cy="527685"/>
            </a:xfrm>
            <a:custGeom>
              <a:avLst/>
              <a:gdLst/>
              <a:ahLst/>
              <a:cxnLst/>
              <a:rect l="l" t="t" r="r" b="b"/>
              <a:pathLst>
                <a:path w="535304" h="527685">
                  <a:moveTo>
                    <a:pt x="267462" y="0"/>
                  </a:moveTo>
                  <a:lnTo>
                    <a:pt x="219389" y="4245"/>
                  </a:lnTo>
                  <a:lnTo>
                    <a:pt x="174141" y="16488"/>
                  </a:lnTo>
                  <a:lnTo>
                    <a:pt x="132475" y="35983"/>
                  </a:lnTo>
                  <a:lnTo>
                    <a:pt x="95145" y="61988"/>
                  </a:lnTo>
                  <a:lnTo>
                    <a:pt x="62908" y="93760"/>
                  </a:lnTo>
                  <a:lnTo>
                    <a:pt x="36519" y="130556"/>
                  </a:lnTo>
                  <a:lnTo>
                    <a:pt x="16734" y="171631"/>
                  </a:lnTo>
                  <a:lnTo>
                    <a:pt x="4309" y="216244"/>
                  </a:lnTo>
                  <a:lnTo>
                    <a:pt x="0" y="263651"/>
                  </a:lnTo>
                  <a:lnTo>
                    <a:pt x="4309" y="311059"/>
                  </a:lnTo>
                  <a:lnTo>
                    <a:pt x="16734" y="355672"/>
                  </a:lnTo>
                  <a:lnTo>
                    <a:pt x="36519" y="396748"/>
                  </a:lnTo>
                  <a:lnTo>
                    <a:pt x="62908" y="433543"/>
                  </a:lnTo>
                  <a:lnTo>
                    <a:pt x="95145" y="465315"/>
                  </a:lnTo>
                  <a:lnTo>
                    <a:pt x="132475" y="491320"/>
                  </a:lnTo>
                  <a:lnTo>
                    <a:pt x="174141" y="510815"/>
                  </a:lnTo>
                  <a:lnTo>
                    <a:pt x="219389" y="523058"/>
                  </a:lnTo>
                  <a:lnTo>
                    <a:pt x="267462" y="527304"/>
                  </a:lnTo>
                  <a:lnTo>
                    <a:pt x="315534" y="523058"/>
                  </a:lnTo>
                  <a:lnTo>
                    <a:pt x="360782" y="510815"/>
                  </a:lnTo>
                  <a:lnTo>
                    <a:pt x="402448" y="491320"/>
                  </a:lnTo>
                  <a:lnTo>
                    <a:pt x="439778" y="465315"/>
                  </a:lnTo>
                  <a:lnTo>
                    <a:pt x="472015" y="433543"/>
                  </a:lnTo>
                  <a:lnTo>
                    <a:pt x="498404" y="396748"/>
                  </a:lnTo>
                  <a:lnTo>
                    <a:pt x="518189" y="355672"/>
                  </a:lnTo>
                  <a:lnTo>
                    <a:pt x="530614" y="311059"/>
                  </a:lnTo>
                  <a:lnTo>
                    <a:pt x="534924" y="263651"/>
                  </a:lnTo>
                  <a:lnTo>
                    <a:pt x="530614" y="216244"/>
                  </a:lnTo>
                  <a:lnTo>
                    <a:pt x="518189" y="171631"/>
                  </a:lnTo>
                  <a:lnTo>
                    <a:pt x="498404" y="130556"/>
                  </a:lnTo>
                  <a:lnTo>
                    <a:pt x="472015" y="93760"/>
                  </a:lnTo>
                  <a:lnTo>
                    <a:pt x="439778" y="61988"/>
                  </a:lnTo>
                  <a:lnTo>
                    <a:pt x="402448" y="35983"/>
                  </a:lnTo>
                  <a:lnTo>
                    <a:pt x="360782" y="16488"/>
                  </a:lnTo>
                  <a:lnTo>
                    <a:pt x="315534" y="4245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6371" y="5679947"/>
              <a:ext cx="370840" cy="365760"/>
            </a:xfrm>
            <a:custGeom>
              <a:avLst/>
              <a:gdLst/>
              <a:ahLst/>
              <a:cxnLst/>
              <a:rect l="l" t="t" r="r" b="b"/>
              <a:pathLst>
                <a:path w="370839" h="365760">
                  <a:moveTo>
                    <a:pt x="61467" y="0"/>
                  </a:moveTo>
                  <a:lnTo>
                    <a:pt x="0" y="0"/>
                  </a:lnTo>
                  <a:lnTo>
                    <a:pt x="6238" y="48007"/>
                  </a:lnTo>
                  <a:lnTo>
                    <a:pt x="18224" y="94006"/>
                  </a:lnTo>
                  <a:lnTo>
                    <a:pt x="35575" y="137642"/>
                  </a:lnTo>
                  <a:lnTo>
                    <a:pt x="57912" y="178562"/>
                  </a:lnTo>
                  <a:lnTo>
                    <a:pt x="84851" y="216412"/>
                  </a:lnTo>
                  <a:lnTo>
                    <a:pt x="116014" y="250840"/>
                  </a:lnTo>
                  <a:lnTo>
                    <a:pt x="151018" y="281493"/>
                  </a:lnTo>
                  <a:lnTo>
                    <a:pt x="189483" y="308017"/>
                  </a:lnTo>
                  <a:lnTo>
                    <a:pt x="231028" y="330059"/>
                  </a:lnTo>
                  <a:lnTo>
                    <a:pt x="275272" y="347265"/>
                  </a:lnTo>
                  <a:lnTo>
                    <a:pt x="321833" y="359283"/>
                  </a:lnTo>
                  <a:lnTo>
                    <a:pt x="370331" y="365759"/>
                  </a:lnTo>
                  <a:lnTo>
                    <a:pt x="370331" y="305307"/>
                  </a:lnTo>
                  <a:lnTo>
                    <a:pt x="321945" y="297650"/>
                  </a:lnTo>
                  <a:lnTo>
                    <a:pt x="276104" y="283614"/>
                  </a:lnTo>
                  <a:lnTo>
                    <a:pt x="233312" y="263684"/>
                  </a:lnTo>
                  <a:lnTo>
                    <a:pt x="194074" y="238347"/>
                  </a:lnTo>
                  <a:lnTo>
                    <a:pt x="158892" y="208089"/>
                  </a:lnTo>
                  <a:lnTo>
                    <a:pt x="128272" y="173396"/>
                  </a:lnTo>
                  <a:lnTo>
                    <a:pt x="102715" y="134755"/>
                  </a:lnTo>
                  <a:lnTo>
                    <a:pt x="82726" y="92651"/>
                  </a:lnTo>
                  <a:lnTo>
                    <a:pt x="68809" y="47570"/>
                  </a:lnTo>
                  <a:lnTo>
                    <a:pt x="6146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3091" y="5257799"/>
              <a:ext cx="370840" cy="367665"/>
            </a:xfrm>
            <a:custGeom>
              <a:avLst/>
              <a:gdLst/>
              <a:ahLst/>
              <a:cxnLst/>
              <a:rect l="l" t="t" r="r" b="b"/>
              <a:pathLst>
                <a:path w="370839" h="367664">
                  <a:moveTo>
                    <a:pt x="0" y="0"/>
                  </a:moveTo>
                  <a:lnTo>
                    <a:pt x="0" y="60705"/>
                  </a:lnTo>
                  <a:lnTo>
                    <a:pt x="48386" y="67976"/>
                  </a:lnTo>
                  <a:lnTo>
                    <a:pt x="94227" y="81824"/>
                  </a:lnTo>
                  <a:lnTo>
                    <a:pt x="137019" y="101731"/>
                  </a:lnTo>
                  <a:lnTo>
                    <a:pt x="176257" y="127180"/>
                  </a:lnTo>
                  <a:lnTo>
                    <a:pt x="211439" y="157654"/>
                  </a:lnTo>
                  <a:lnTo>
                    <a:pt x="242059" y="192635"/>
                  </a:lnTo>
                  <a:lnTo>
                    <a:pt x="267616" y="231606"/>
                  </a:lnTo>
                  <a:lnTo>
                    <a:pt x="287605" y="274049"/>
                  </a:lnTo>
                  <a:lnTo>
                    <a:pt x="301522" y="319448"/>
                  </a:lnTo>
                  <a:lnTo>
                    <a:pt x="308863" y="367284"/>
                  </a:lnTo>
                  <a:lnTo>
                    <a:pt x="370332" y="367284"/>
                  </a:lnTo>
                  <a:lnTo>
                    <a:pt x="364093" y="319059"/>
                  </a:lnTo>
                  <a:lnTo>
                    <a:pt x="352107" y="272855"/>
                  </a:lnTo>
                  <a:lnTo>
                    <a:pt x="334756" y="229028"/>
                  </a:lnTo>
                  <a:lnTo>
                    <a:pt x="312420" y="187931"/>
                  </a:lnTo>
                  <a:lnTo>
                    <a:pt x="285480" y="149919"/>
                  </a:lnTo>
                  <a:lnTo>
                    <a:pt x="254317" y="115347"/>
                  </a:lnTo>
                  <a:lnTo>
                    <a:pt x="219313" y="84569"/>
                  </a:lnTo>
                  <a:lnTo>
                    <a:pt x="180848" y="57940"/>
                  </a:lnTo>
                  <a:lnTo>
                    <a:pt x="139303" y="35813"/>
                  </a:lnTo>
                  <a:lnTo>
                    <a:pt x="95059" y="18545"/>
                  </a:lnTo>
                  <a:lnTo>
                    <a:pt x="48498" y="6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6372" y="5257799"/>
              <a:ext cx="797560" cy="788035"/>
            </a:xfrm>
            <a:custGeom>
              <a:avLst/>
              <a:gdLst/>
              <a:ahLst/>
              <a:cxnLst/>
              <a:rect l="l" t="t" r="r" b="b"/>
              <a:pathLst>
                <a:path w="797560" h="788035">
                  <a:moveTo>
                    <a:pt x="370332" y="0"/>
                  </a:moveTo>
                  <a:lnTo>
                    <a:pt x="321830" y="6489"/>
                  </a:lnTo>
                  <a:lnTo>
                    <a:pt x="275259" y="18554"/>
                  </a:lnTo>
                  <a:lnTo>
                    <a:pt x="231025" y="35814"/>
                  </a:lnTo>
                  <a:lnTo>
                    <a:pt x="189471" y="57950"/>
                  </a:lnTo>
                  <a:lnTo>
                    <a:pt x="151015" y="84582"/>
                  </a:lnTo>
                  <a:lnTo>
                    <a:pt x="116001" y="115354"/>
                  </a:lnTo>
                  <a:lnTo>
                    <a:pt x="84848" y="149923"/>
                  </a:lnTo>
                  <a:lnTo>
                    <a:pt x="57912" y="187934"/>
                  </a:lnTo>
                  <a:lnTo>
                    <a:pt x="35572" y="229031"/>
                  </a:lnTo>
                  <a:lnTo>
                    <a:pt x="18224" y="272859"/>
                  </a:lnTo>
                  <a:lnTo>
                    <a:pt x="6235" y="319062"/>
                  </a:lnTo>
                  <a:lnTo>
                    <a:pt x="0" y="367284"/>
                  </a:lnTo>
                  <a:lnTo>
                    <a:pt x="61468" y="367284"/>
                  </a:lnTo>
                  <a:lnTo>
                    <a:pt x="68808" y="319455"/>
                  </a:lnTo>
                  <a:lnTo>
                    <a:pt x="82715" y="274053"/>
                  </a:lnTo>
                  <a:lnTo>
                    <a:pt x="102704" y="231609"/>
                  </a:lnTo>
                  <a:lnTo>
                    <a:pt x="128270" y="192646"/>
                  </a:lnTo>
                  <a:lnTo>
                    <a:pt x="158889" y="157657"/>
                  </a:lnTo>
                  <a:lnTo>
                    <a:pt x="194068" y="127190"/>
                  </a:lnTo>
                  <a:lnTo>
                    <a:pt x="233311" y="101739"/>
                  </a:lnTo>
                  <a:lnTo>
                    <a:pt x="276098" y="81826"/>
                  </a:lnTo>
                  <a:lnTo>
                    <a:pt x="321945" y="67983"/>
                  </a:lnTo>
                  <a:lnTo>
                    <a:pt x="370332" y="60706"/>
                  </a:lnTo>
                  <a:lnTo>
                    <a:pt x="370332" y="0"/>
                  </a:lnTo>
                  <a:close/>
                </a:path>
                <a:path w="797560" h="788035">
                  <a:moveTo>
                    <a:pt x="797052" y="422148"/>
                  </a:moveTo>
                  <a:lnTo>
                    <a:pt x="735584" y="422148"/>
                  </a:lnTo>
                  <a:lnTo>
                    <a:pt x="728230" y="469722"/>
                  </a:lnTo>
                  <a:lnTo>
                    <a:pt x="714324" y="514807"/>
                  </a:lnTo>
                  <a:lnTo>
                    <a:pt x="694334" y="556907"/>
                  </a:lnTo>
                  <a:lnTo>
                    <a:pt x="668769" y="595553"/>
                  </a:lnTo>
                  <a:lnTo>
                    <a:pt x="638149" y="630237"/>
                  </a:lnTo>
                  <a:lnTo>
                    <a:pt x="602970" y="660501"/>
                  </a:lnTo>
                  <a:lnTo>
                    <a:pt x="563727" y="685838"/>
                  </a:lnTo>
                  <a:lnTo>
                    <a:pt x="520941" y="705764"/>
                  </a:lnTo>
                  <a:lnTo>
                    <a:pt x="475094" y="719810"/>
                  </a:lnTo>
                  <a:lnTo>
                    <a:pt x="426720" y="727456"/>
                  </a:lnTo>
                  <a:lnTo>
                    <a:pt x="426720" y="787908"/>
                  </a:lnTo>
                  <a:lnTo>
                    <a:pt x="475208" y="781443"/>
                  </a:lnTo>
                  <a:lnTo>
                    <a:pt x="521779" y="769416"/>
                  </a:lnTo>
                  <a:lnTo>
                    <a:pt x="566013" y="752208"/>
                  </a:lnTo>
                  <a:lnTo>
                    <a:pt x="607568" y="730173"/>
                  </a:lnTo>
                  <a:lnTo>
                    <a:pt x="646023" y="703643"/>
                  </a:lnTo>
                  <a:lnTo>
                    <a:pt x="681037" y="672998"/>
                  </a:lnTo>
                  <a:lnTo>
                    <a:pt x="712190" y="638568"/>
                  </a:lnTo>
                  <a:lnTo>
                    <a:pt x="739140" y="600710"/>
                  </a:lnTo>
                  <a:lnTo>
                    <a:pt x="761466" y="559790"/>
                  </a:lnTo>
                  <a:lnTo>
                    <a:pt x="778827" y="516166"/>
                  </a:lnTo>
                  <a:lnTo>
                    <a:pt x="790803" y="470166"/>
                  </a:lnTo>
                  <a:lnTo>
                    <a:pt x="797052" y="42214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1695" y="5183123"/>
              <a:ext cx="10474960" cy="927100"/>
            </a:xfrm>
            <a:custGeom>
              <a:avLst/>
              <a:gdLst/>
              <a:ahLst/>
              <a:cxnLst/>
              <a:rect l="l" t="t" r="r" b="b"/>
              <a:pathLst>
                <a:path w="10474960" h="927100">
                  <a:moveTo>
                    <a:pt x="0" y="154431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1" y="0"/>
                  </a:lnTo>
                  <a:lnTo>
                    <a:pt x="10320019" y="0"/>
                  </a:lnTo>
                  <a:lnTo>
                    <a:pt x="10368853" y="7867"/>
                  </a:lnTo>
                  <a:lnTo>
                    <a:pt x="10411248" y="29780"/>
                  </a:lnTo>
                  <a:lnTo>
                    <a:pt x="10444671" y="63203"/>
                  </a:lnTo>
                  <a:lnTo>
                    <a:pt x="10466584" y="105598"/>
                  </a:lnTo>
                  <a:lnTo>
                    <a:pt x="10474452" y="154431"/>
                  </a:lnTo>
                  <a:lnTo>
                    <a:pt x="10474452" y="772159"/>
                  </a:lnTo>
                  <a:lnTo>
                    <a:pt x="10466584" y="820993"/>
                  </a:lnTo>
                  <a:lnTo>
                    <a:pt x="10444671" y="863388"/>
                  </a:lnTo>
                  <a:lnTo>
                    <a:pt x="10411248" y="896811"/>
                  </a:lnTo>
                  <a:lnTo>
                    <a:pt x="10368853" y="918724"/>
                  </a:lnTo>
                  <a:lnTo>
                    <a:pt x="10320019" y="926592"/>
                  </a:lnTo>
                  <a:lnTo>
                    <a:pt x="154431" y="926592"/>
                  </a:lnTo>
                  <a:lnTo>
                    <a:pt x="105598" y="918724"/>
                  </a:lnTo>
                  <a:lnTo>
                    <a:pt x="63203" y="896811"/>
                  </a:lnTo>
                  <a:lnTo>
                    <a:pt x="29780" y="863388"/>
                  </a:lnTo>
                  <a:lnTo>
                    <a:pt x="7867" y="820993"/>
                  </a:lnTo>
                  <a:lnTo>
                    <a:pt x="0" y="772159"/>
                  </a:lnTo>
                  <a:lnTo>
                    <a:pt x="0" y="154431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50765" y="5284470"/>
            <a:ext cx="859599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Avoid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relying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ship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default</a:t>
            </a:r>
            <a:endParaRPr sz="2200">
              <a:latin typeface="Microsoft Sans Serif"/>
              <a:cs typeface="Microsoft Sans Serif"/>
            </a:endParaRPr>
          </a:p>
          <a:p>
            <a:pPr marR="1010285" algn="ctr">
              <a:lnSpc>
                <a:spcPct val="100000"/>
              </a:lnSpc>
              <a:spcBef>
                <a:spcPts val="1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96933" y="6940105"/>
            <a:ext cx="10484485" cy="936625"/>
            <a:chOff x="2896933" y="6940105"/>
            <a:chExt cx="10484485" cy="936625"/>
          </a:xfrm>
        </p:grpSpPr>
        <p:sp>
          <p:nvSpPr>
            <p:cNvPr id="15" name="object 15"/>
            <p:cNvSpPr/>
            <p:nvPr/>
          </p:nvSpPr>
          <p:spPr>
            <a:xfrm>
              <a:off x="3107435" y="7150608"/>
              <a:ext cx="535305" cy="527685"/>
            </a:xfrm>
            <a:custGeom>
              <a:avLst/>
              <a:gdLst/>
              <a:ahLst/>
              <a:cxnLst/>
              <a:rect l="l" t="t" r="r" b="b"/>
              <a:pathLst>
                <a:path w="535304" h="527684">
                  <a:moveTo>
                    <a:pt x="267462" y="0"/>
                  </a:moveTo>
                  <a:lnTo>
                    <a:pt x="219389" y="4245"/>
                  </a:lnTo>
                  <a:lnTo>
                    <a:pt x="174141" y="16488"/>
                  </a:lnTo>
                  <a:lnTo>
                    <a:pt x="132475" y="35983"/>
                  </a:lnTo>
                  <a:lnTo>
                    <a:pt x="95145" y="61988"/>
                  </a:lnTo>
                  <a:lnTo>
                    <a:pt x="62908" y="93760"/>
                  </a:lnTo>
                  <a:lnTo>
                    <a:pt x="36519" y="130556"/>
                  </a:lnTo>
                  <a:lnTo>
                    <a:pt x="16734" y="171631"/>
                  </a:lnTo>
                  <a:lnTo>
                    <a:pt x="4309" y="216244"/>
                  </a:lnTo>
                  <a:lnTo>
                    <a:pt x="0" y="263652"/>
                  </a:lnTo>
                  <a:lnTo>
                    <a:pt x="4309" y="311059"/>
                  </a:lnTo>
                  <a:lnTo>
                    <a:pt x="16734" y="355672"/>
                  </a:lnTo>
                  <a:lnTo>
                    <a:pt x="36519" y="396748"/>
                  </a:lnTo>
                  <a:lnTo>
                    <a:pt x="62908" y="433543"/>
                  </a:lnTo>
                  <a:lnTo>
                    <a:pt x="95145" y="465315"/>
                  </a:lnTo>
                  <a:lnTo>
                    <a:pt x="132475" y="491320"/>
                  </a:lnTo>
                  <a:lnTo>
                    <a:pt x="174141" y="510815"/>
                  </a:lnTo>
                  <a:lnTo>
                    <a:pt x="219389" y="523058"/>
                  </a:lnTo>
                  <a:lnTo>
                    <a:pt x="267462" y="527304"/>
                  </a:lnTo>
                  <a:lnTo>
                    <a:pt x="315534" y="523058"/>
                  </a:lnTo>
                  <a:lnTo>
                    <a:pt x="360782" y="510815"/>
                  </a:lnTo>
                  <a:lnTo>
                    <a:pt x="402448" y="491320"/>
                  </a:lnTo>
                  <a:lnTo>
                    <a:pt x="439778" y="465315"/>
                  </a:lnTo>
                  <a:lnTo>
                    <a:pt x="472015" y="433543"/>
                  </a:lnTo>
                  <a:lnTo>
                    <a:pt x="498404" y="396748"/>
                  </a:lnTo>
                  <a:lnTo>
                    <a:pt x="518189" y="355672"/>
                  </a:lnTo>
                  <a:lnTo>
                    <a:pt x="530614" y="311059"/>
                  </a:lnTo>
                  <a:lnTo>
                    <a:pt x="534924" y="263652"/>
                  </a:lnTo>
                  <a:lnTo>
                    <a:pt x="530614" y="216244"/>
                  </a:lnTo>
                  <a:lnTo>
                    <a:pt x="518189" y="171631"/>
                  </a:lnTo>
                  <a:lnTo>
                    <a:pt x="498404" y="130556"/>
                  </a:lnTo>
                  <a:lnTo>
                    <a:pt x="472015" y="93760"/>
                  </a:lnTo>
                  <a:lnTo>
                    <a:pt x="439778" y="61988"/>
                  </a:lnTo>
                  <a:lnTo>
                    <a:pt x="402448" y="35983"/>
                  </a:lnTo>
                  <a:lnTo>
                    <a:pt x="360782" y="16488"/>
                  </a:lnTo>
                  <a:lnTo>
                    <a:pt x="315534" y="4245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6371" y="7441692"/>
              <a:ext cx="370840" cy="365760"/>
            </a:xfrm>
            <a:custGeom>
              <a:avLst/>
              <a:gdLst/>
              <a:ahLst/>
              <a:cxnLst/>
              <a:rect l="l" t="t" r="r" b="b"/>
              <a:pathLst>
                <a:path w="370839" h="365759">
                  <a:moveTo>
                    <a:pt x="61467" y="0"/>
                  </a:moveTo>
                  <a:lnTo>
                    <a:pt x="0" y="0"/>
                  </a:lnTo>
                  <a:lnTo>
                    <a:pt x="6238" y="48007"/>
                  </a:lnTo>
                  <a:lnTo>
                    <a:pt x="18224" y="94006"/>
                  </a:lnTo>
                  <a:lnTo>
                    <a:pt x="35575" y="137642"/>
                  </a:lnTo>
                  <a:lnTo>
                    <a:pt x="57912" y="178561"/>
                  </a:lnTo>
                  <a:lnTo>
                    <a:pt x="84851" y="216412"/>
                  </a:lnTo>
                  <a:lnTo>
                    <a:pt x="116014" y="250840"/>
                  </a:lnTo>
                  <a:lnTo>
                    <a:pt x="151018" y="281493"/>
                  </a:lnTo>
                  <a:lnTo>
                    <a:pt x="189483" y="308017"/>
                  </a:lnTo>
                  <a:lnTo>
                    <a:pt x="231028" y="330059"/>
                  </a:lnTo>
                  <a:lnTo>
                    <a:pt x="275272" y="347265"/>
                  </a:lnTo>
                  <a:lnTo>
                    <a:pt x="321833" y="359283"/>
                  </a:lnTo>
                  <a:lnTo>
                    <a:pt x="370331" y="365759"/>
                  </a:lnTo>
                  <a:lnTo>
                    <a:pt x="370331" y="305307"/>
                  </a:lnTo>
                  <a:lnTo>
                    <a:pt x="321945" y="297650"/>
                  </a:lnTo>
                  <a:lnTo>
                    <a:pt x="276104" y="283614"/>
                  </a:lnTo>
                  <a:lnTo>
                    <a:pt x="233312" y="263684"/>
                  </a:lnTo>
                  <a:lnTo>
                    <a:pt x="194074" y="238347"/>
                  </a:lnTo>
                  <a:lnTo>
                    <a:pt x="158892" y="208089"/>
                  </a:lnTo>
                  <a:lnTo>
                    <a:pt x="128272" y="173396"/>
                  </a:lnTo>
                  <a:lnTo>
                    <a:pt x="102715" y="134755"/>
                  </a:lnTo>
                  <a:lnTo>
                    <a:pt x="82726" y="92651"/>
                  </a:lnTo>
                  <a:lnTo>
                    <a:pt x="68809" y="47570"/>
                  </a:lnTo>
                  <a:lnTo>
                    <a:pt x="6146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03091" y="7019544"/>
              <a:ext cx="370840" cy="367665"/>
            </a:xfrm>
            <a:custGeom>
              <a:avLst/>
              <a:gdLst/>
              <a:ahLst/>
              <a:cxnLst/>
              <a:rect l="l" t="t" r="r" b="b"/>
              <a:pathLst>
                <a:path w="370839" h="367665">
                  <a:moveTo>
                    <a:pt x="0" y="0"/>
                  </a:moveTo>
                  <a:lnTo>
                    <a:pt x="0" y="60705"/>
                  </a:lnTo>
                  <a:lnTo>
                    <a:pt x="48386" y="67976"/>
                  </a:lnTo>
                  <a:lnTo>
                    <a:pt x="94227" y="81824"/>
                  </a:lnTo>
                  <a:lnTo>
                    <a:pt x="137019" y="101731"/>
                  </a:lnTo>
                  <a:lnTo>
                    <a:pt x="176257" y="127180"/>
                  </a:lnTo>
                  <a:lnTo>
                    <a:pt x="211439" y="157654"/>
                  </a:lnTo>
                  <a:lnTo>
                    <a:pt x="242059" y="192635"/>
                  </a:lnTo>
                  <a:lnTo>
                    <a:pt x="267616" y="231606"/>
                  </a:lnTo>
                  <a:lnTo>
                    <a:pt x="287605" y="274049"/>
                  </a:lnTo>
                  <a:lnTo>
                    <a:pt x="301522" y="319448"/>
                  </a:lnTo>
                  <a:lnTo>
                    <a:pt x="308863" y="367283"/>
                  </a:lnTo>
                  <a:lnTo>
                    <a:pt x="370332" y="367283"/>
                  </a:lnTo>
                  <a:lnTo>
                    <a:pt x="364093" y="319059"/>
                  </a:lnTo>
                  <a:lnTo>
                    <a:pt x="352107" y="272855"/>
                  </a:lnTo>
                  <a:lnTo>
                    <a:pt x="334756" y="229028"/>
                  </a:lnTo>
                  <a:lnTo>
                    <a:pt x="312420" y="187931"/>
                  </a:lnTo>
                  <a:lnTo>
                    <a:pt x="285480" y="149919"/>
                  </a:lnTo>
                  <a:lnTo>
                    <a:pt x="254317" y="115347"/>
                  </a:lnTo>
                  <a:lnTo>
                    <a:pt x="219313" y="84569"/>
                  </a:lnTo>
                  <a:lnTo>
                    <a:pt x="180848" y="57940"/>
                  </a:lnTo>
                  <a:lnTo>
                    <a:pt x="139303" y="35813"/>
                  </a:lnTo>
                  <a:lnTo>
                    <a:pt x="95059" y="18545"/>
                  </a:lnTo>
                  <a:lnTo>
                    <a:pt x="48498" y="6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6372" y="7019544"/>
              <a:ext cx="797560" cy="788035"/>
            </a:xfrm>
            <a:custGeom>
              <a:avLst/>
              <a:gdLst/>
              <a:ahLst/>
              <a:cxnLst/>
              <a:rect l="l" t="t" r="r" b="b"/>
              <a:pathLst>
                <a:path w="797560" h="788034">
                  <a:moveTo>
                    <a:pt x="370332" y="0"/>
                  </a:moveTo>
                  <a:lnTo>
                    <a:pt x="321830" y="6489"/>
                  </a:lnTo>
                  <a:lnTo>
                    <a:pt x="275259" y="18554"/>
                  </a:lnTo>
                  <a:lnTo>
                    <a:pt x="231025" y="35814"/>
                  </a:lnTo>
                  <a:lnTo>
                    <a:pt x="189471" y="57950"/>
                  </a:lnTo>
                  <a:lnTo>
                    <a:pt x="151015" y="84582"/>
                  </a:lnTo>
                  <a:lnTo>
                    <a:pt x="116001" y="115354"/>
                  </a:lnTo>
                  <a:lnTo>
                    <a:pt x="84848" y="149923"/>
                  </a:lnTo>
                  <a:lnTo>
                    <a:pt x="57912" y="187934"/>
                  </a:lnTo>
                  <a:lnTo>
                    <a:pt x="35572" y="229031"/>
                  </a:lnTo>
                  <a:lnTo>
                    <a:pt x="18224" y="272859"/>
                  </a:lnTo>
                  <a:lnTo>
                    <a:pt x="6235" y="319062"/>
                  </a:lnTo>
                  <a:lnTo>
                    <a:pt x="0" y="367284"/>
                  </a:lnTo>
                  <a:lnTo>
                    <a:pt x="61468" y="367284"/>
                  </a:lnTo>
                  <a:lnTo>
                    <a:pt x="68808" y="319455"/>
                  </a:lnTo>
                  <a:lnTo>
                    <a:pt x="82715" y="274053"/>
                  </a:lnTo>
                  <a:lnTo>
                    <a:pt x="102704" y="231609"/>
                  </a:lnTo>
                  <a:lnTo>
                    <a:pt x="128270" y="192646"/>
                  </a:lnTo>
                  <a:lnTo>
                    <a:pt x="158889" y="157657"/>
                  </a:lnTo>
                  <a:lnTo>
                    <a:pt x="194068" y="127190"/>
                  </a:lnTo>
                  <a:lnTo>
                    <a:pt x="233311" y="101739"/>
                  </a:lnTo>
                  <a:lnTo>
                    <a:pt x="276098" y="81826"/>
                  </a:lnTo>
                  <a:lnTo>
                    <a:pt x="321945" y="67983"/>
                  </a:lnTo>
                  <a:lnTo>
                    <a:pt x="370332" y="60706"/>
                  </a:lnTo>
                  <a:lnTo>
                    <a:pt x="370332" y="0"/>
                  </a:lnTo>
                  <a:close/>
                </a:path>
                <a:path w="797560" h="788034">
                  <a:moveTo>
                    <a:pt x="797052" y="422148"/>
                  </a:moveTo>
                  <a:lnTo>
                    <a:pt x="735584" y="422148"/>
                  </a:lnTo>
                  <a:lnTo>
                    <a:pt x="728230" y="469722"/>
                  </a:lnTo>
                  <a:lnTo>
                    <a:pt x="714324" y="514807"/>
                  </a:lnTo>
                  <a:lnTo>
                    <a:pt x="694334" y="556907"/>
                  </a:lnTo>
                  <a:lnTo>
                    <a:pt x="668769" y="595553"/>
                  </a:lnTo>
                  <a:lnTo>
                    <a:pt x="638149" y="630250"/>
                  </a:lnTo>
                  <a:lnTo>
                    <a:pt x="602970" y="660501"/>
                  </a:lnTo>
                  <a:lnTo>
                    <a:pt x="563727" y="685838"/>
                  </a:lnTo>
                  <a:lnTo>
                    <a:pt x="520941" y="705764"/>
                  </a:lnTo>
                  <a:lnTo>
                    <a:pt x="475094" y="719810"/>
                  </a:lnTo>
                  <a:lnTo>
                    <a:pt x="426720" y="727456"/>
                  </a:lnTo>
                  <a:lnTo>
                    <a:pt x="426720" y="787908"/>
                  </a:lnTo>
                  <a:lnTo>
                    <a:pt x="475208" y="781443"/>
                  </a:lnTo>
                  <a:lnTo>
                    <a:pt x="521779" y="769416"/>
                  </a:lnTo>
                  <a:lnTo>
                    <a:pt x="566013" y="752208"/>
                  </a:lnTo>
                  <a:lnTo>
                    <a:pt x="607568" y="730173"/>
                  </a:lnTo>
                  <a:lnTo>
                    <a:pt x="646023" y="703643"/>
                  </a:lnTo>
                  <a:lnTo>
                    <a:pt x="681037" y="672998"/>
                  </a:lnTo>
                  <a:lnTo>
                    <a:pt x="712190" y="638568"/>
                  </a:lnTo>
                  <a:lnTo>
                    <a:pt x="739140" y="600710"/>
                  </a:lnTo>
                  <a:lnTo>
                    <a:pt x="761466" y="559790"/>
                  </a:lnTo>
                  <a:lnTo>
                    <a:pt x="778827" y="516166"/>
                  </a:lnTo>
                  <a:lnTo>
                    <a:pt x="790803" y="470166"/>
                  </a:lnTo>
                  <a:lnTo>
                    <a:pt x="797052" y="42214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01695" y="6944868"/>
              <a:ext cx="10474960" cy="927100"/>
            </a:xfrm>
            <a:custGeom>
              <a:avLst/>
              <a:gdLst/>
              <a:ahLst/>
              <a:cxnLst/>
              <a:rect l="l" t="t" r="r" b="b"/>
              <a:pathLst>
                <a:path w="10474960" h="927100">
                  <a:moveTo>
                    <a:pt x="0" y="154431"/>
                  </a:moveTo>
                  <a:lnTo>
                    <a:pt x="7867" y="105598"/>
                  </a:lnTo>
                  <a:lnTo>
                    <a:pt x="29780" y="63203"/>
                  </a:lnTo>
                  <a:lnTo>
                    <a:pt x="63203" y="29780"/>
                  </a:lnTo>
                  <a:lnTo>
                    <a:pt x="105598" y="7867"/>
                  </a:lnTo>
                  <a:lnTo>
                    <a:pt x="154431" y="0"/>
                  </a:lnTo>
                  <a:lnTo>
                    <a:pt x="10320019" y="0"/>
                  </a:lnTo>
                  <a:lnTo>
                    <a:pt x="10368853" y="7867"/>
                  </a:lnTo>
                  <a:lnTo>
                    <a:pt x="10411248" y="29780"/>
                  </a:lnTo>
                  <a:lnTo>
                    <a:pt x="10444671" y="63203"/>
                  </a:lnTo>
                  <a:lnTo>
                    <a:pt x="10466584" y="105598"/>
                  </a:lnTo>
                  <a:lnTo>
                    <a:pt x="10474452" y="154431"/>
                  </a:lnTo>
                  <a:lnTo>
                    <a:pt x="10474452" y="772159"/>
                  </a:lnTo>
                  <a:lnTo>
                    <a:pt x="10466584" y="820993"/>
                  </a:lnTo>
                  <a:lnTo>
                    <a:pt x="10444671" y="863388"/>
                  </a:lnTo>
                  <a:lnTo>
                    <a:pt x="10411248" y="896811"/>
                  </a:lnTo>
                  <a:lnTo>
                    <a:pt x="10368853" y="918724"/>
                  </a:lnTo>
                  <a:lnTo>
                    <a:pt x="10320019" y="926591"/>
                  </a:lnTo>
                  <a:lnTo>
                    <a:pt x="154431" y="926591"/>
                  </a:lnTo>
                  <a:lnTo>
                    <a:pt x="105598" y="918724"/>
                  </a:lnTo>
                  <a:lnTo>
                    <a:pt x="63203" y="896811"/>
                  </a:lnTo>
                  <a:lnTo>
                    <a:pt x="29780" y="863388"/>
                  </a:lnTo>
                  <a:lnTo>
                    <a:pt x="7867" y="820993"/>
                  </a:lnTo>
                  <a:lnTo>
                    <a:pt x="0" y="772159"/>
                  </a:lnTo>
                  <a:lnTo>
                    <a:pt x="0" y="154431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30726" y="7046468"/>
            <a:ext cx="90893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393315" marR="5080" indent="-2381250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Incorrectly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appliances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open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prone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4408" y="306451"/>
            <a:ext cx="4646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Weak</a:t>
            </a:r>
            <a:r>
              <a:rPr spc="-75" dirty="0">
                <a:solidFill>
                  <a:srgbClr val="3E3E3E"/>
                </a:solidFill>
              </a:rPr>
              <a:t> </a:t>
            </a:r>
            <a:r>
              <a:rPr spc="55" dirty="0">
                <a:solidFill>
                  <a:srgbClr val="3E3E3E"/>
                </a:solidFill>
              </a:rPr>
              <a:t>Host</a:t>
            </a:r>
            <a:r>
              <a:rPr spc="-8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Configurations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576" y="760476"/>
            <a:ext cx="63718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84647" y="2189988"/>
            <a:ext cx="5576570" cy="1066800"/>
          </a:xfrm>
          <a:custGeom>
            <a:avLst/>
            <a:gdLst/>
            <a:ahLst/>
            <a:cxnLst/>
            <a:rect l="l" t="t" r="r" b="b"/>
            <a:pathLst>
              <a:path w="5576570" h="1066800">
                <a:moveTo>
                  <a:pt x="5398516" y="0"/>
                </a:moveTo>
                <a:lnTo>
                  <a:pt x="177800" y="0"/>
                </a:lnTo>
                <a:lnTo>
                  <a:pt x="130542" y="6352"/>
                </a:lnTo>
                <a:lnTo>
                  <a:pt x="88072" y="24280"/>
                </a:lnTo>
                <a:lnTo>
                  <a:pt x="52085" y="52085"/>
                </a:lnTo>
                <a:lnTo>
                  <a:pt x="24280" y="88072"/>
                </a:lnTo>
                <a:lnTo>
                  <a:pt x="6352" y="130542"/>
                </a:lnTo>
                <a:lnTo>
                  <a:pt x="0" y="177800"/>
                </a:lnTo>
                <a:lnTo>
                  <a:pt x="0" y="888999"/>
                </a:lnTo>
                <a:lnTo>
                  <a:pt x="6352" y="936257"/>
                </a:lnTo>
                <a:lnTo>
                  <a:pt x="24280" y="978727"/>
                </a:lnTo>
                <a:lnTo>
                  <a:pt x="52085" y="1014714"/>
                </a:lnTo>
                <a:lnTo>
                  <a:pt x="88072" y="1042519"/>
                </a:lnTo>
                <a:lnTo>
                  <a:pt x="130542" y="1060447"/>
                </a:lnTo>
                <a:lnTo>
                  <a:pt x="177800" y="1066799"/>
                </a:lnTo>
                <a:lnTo>
                  <a:pt x="5398516" y="1066799"/>
                </a:lnTo>
                <a:lnTo>
                  <a:pt x="5445773" y="1060447"/>
                </a:lnTo>
                <a:lnTo>
                  <a:pt x="5488243" y="1042519"/>
                </a:lnTo>
                <a:lnTo>
                  <a:pt x="5524230" y="1014714"/>
                </a:lnTo>
                <a:lnTo>
                  <a:pt x="5552035" y="978727"/>
                </a:lnTo>
                <a:lnTo>
                  <a:pt x="5569963" y="936257"/>
                </a:lnTo>
                <a:lnTo>
                  <a:pt x="5576316" y="888999"/>
                </a:lnTo>
                <a:lnTo>
                  <a:pt x="5576316" y="177800"/>
                </a:lnTo>
                <a:lnTo>
                  <a:pt x="5569963" y="130542"/>
                </a:lnTo>
                <a:lnTo>
                  <a:pt x="5552035" y="88072"/>
                </a:lnTo>
                <a:lnTo>
                  <a:pt x="5524230" y="52085"/>
                </a:lnTo>
                <a:lnTo>
                  <a:pt x="5488243" y="24280"/>
                </a:lnTo>
                <a:lnTo>
                  <a:pt x="5445773" y="6352"/>
                </a:lnTo>
                <a:lnTo>
                  <a:pt x="53985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84467" y="2527807"/>
            <a:ext cx="33769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Unsecured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Accounts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63305" y="3584257"/>
            <a:ext cx="12416790" cy="1139190"/>
            <a:chOff x="2063305" y="3584257"/>
            <a:chExt cx="12416790" cy="1139190"/>
          </a:xfrm>
        </p:grpSpPr>
        <p:sp>
          <p:nvSpPr>
            <p:cNvPr id="7" name="object 7"/>
            <p:cNvSpPr/>
            <p:nvPr/>
          </p:nvSpPr>
          <p:spPr>
            <a:xfrm>
              <a:off x="2311907" y="3840480"/>
              <a:ext cx="634365" cy="643255"/>
            </a:xfrm>
            <a:custGeom>
              <a:avLst/>
              <a:gdLst/>
              <a:ahLst/>
              <a:cxnLst/>
              <a:rect l="l" t="t" r="r" b="b"/>
              <a:pathLst>
                <a:path w="634364" h="643254">
                  <a:moveTo>
                    <a:pt x="316992" y="0"/>
                  </a:moveTo>
                  <a:lnTo>
                    <a:pt x="270135" y="3487"/>
                  </a:lnTo>
                  <a:lnTo>
                    <a:pt x="225417" y="13618"/>
                  </a:lnTo>
                  <a:lnTo>
                    <a:pt x="183328" y="29894"/>
                  </a:lnTo>
                  <a:lnTo>
                    <a:pt x="144358" y="51818"/>
                  </a:lnTo>
                  <a:lnTo>
                    <a:pt x="108996" y="78890"/>
                  </a:lnTo>
                  <a:lnTo>
                    <a:pt x="77731" y="110614"/>
                  </a:lnTo>
                  <a:lnTo>
                    <a:pt x="51053" y="146490"/>
                  </a:lnTo>
                  <a:lnTo>
                    <a:pt x="29451" y="186021"/>
                  </a:lnTo>
                  <a:lnTo>
                    <a:pt x="13416" y="228709"/>
                  </a:lnTo>
                  <a:lnTo>
                    <a:pt x="3435" y="274056"/>
                  </a:lnTo>
                  <a:lnTo>
                    <a:pt x="0" y="321564"/>
                  </a:lnTo>
                  <a:lnTo>
                    <a:pt x="3435" y="369071"/>
                  </a:lnTo>
                  <a:lnTo>
                    <a:pt x="13416" y="414418"/>
                  </a:lnTo>
                  <a:lnTo>
                    <a:pt x="29451" y="457106"/>
                  </a:lnTo>
                  <a:lnTo>
                    <a:pt x="51053" y="496637"/>
                  </a:lnTo>
                  <a:lnTo>
                    <a:pt x="77731" y="532513"/>
                  </a:lnTo>
                  <a:lnTo>
                    <a:pt x="108996" y="564237"/>
                  </a:lnTo>
                  <a:lnTo>
                    <a:pt x="144358" y="591309"/>
                  </a:lnTo>
                  <a:lnTo>
                    <a:pt x="183328" y="613233"/>
                  </a:lnTo>
                  <a:lnTo>
                    <a:pt x="225417" y="629509"/>
                  </a:lnTo>
                  <a:lnTo>
                    <a:pt x="270135" y="639640"/>
                  </a:lnTo>
                  <a:lnTo>
                    <a:pt x="316992" y="643128"/>
                  </a:lnTo>
                  <a:lnTo>
                    <a:pt x="363848" y="639640"/>
                  </a:lnTo>
                  <a:lnTo>
                    <a:pt x="408566" y="629509"/>
                  </a:lnTo>
                  <a:lnTo>
                    <a:pt x="450655" y="613233"/>
                  </a:lnTo>
                  <a:lnTo>
                    <a:pt x="489625" y="591309"/>
                  </a:lnTo>
                  <a:lnTo>
                    <a:pt x="524987" y="564237"/>
                  </a:lnTo>
                  <a:lnTo>
                    <a:pt x="556252" y="532513"/>
                  </a:lnTo>
                  <a:lnTo>
                    <a:pt x="582930" y="496637"/>
                  </a:lnTo>
                  <a:lnTo>
                    <a:pt x="604532" y="457106"/>
                  </a:lnTo>
                  <a:lnTo>
                    <a:pt x="620567" y="414418"/>
                  </a:lnTo>
                  <a:lnTo>
                    <a:pt x="630548" y="369071"/>
                  </a:lnTo>
                  <a:lnTo>
                    <a:pt x="633984" y="321564"/>
                  </a:lnTo>
                  <a:lnTo>
                    <a:pt x="630548" y="274056"/>
                  </a:lnTo>
                  <a:lnTo>
                    <a:pt x="620567" y="228709"/>
                  </a:lnTo>
                  <a:lnTo>
                    <a:pt x="604532" y="186021"/>
                  </a:lnTo>
                  <a:lnTo>
                    <a:pt x="582930" y="146490"/>
                  </a:lnTo>
                  <a:lnTo>
                    <a:pt x="556252" y="110614"/>
                  </a:lnTo>
                  <a:lnTo>
                    <a:pt x="524987" y="78890"/>
                  </a:lnTo>
                  <a:lnTo>
                    <a:pt x="489625" y="51818"/>
                  </a:lnTo>
                  <a:lnTo>
                    <a:pt x="450655" y="29894"/>
                  </a:lnTo>
                  <a:lnTo>
                    <a:pt x="408566" y="13618"/>
                  </a:lnTo>
                  <a:lnTo>
                    <a:pt x="363848" y="3487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56459" y="4195572"/>
              <a:ext cx="439420" cy="445134"/>
            </a:xfrm>
            <a:custGeom>
              <a:avLst/>
              <a:gdLst/>
              <a:ahLst/>
              <a:cxnLst/>
              <a:rect l="l" t="t" r="r" b="b"/>
              <a:pathLst>
                <a:path w="439419" h="445135">
                  <a:moveTo>
                    <a:pt x="72770" y="0"/>
                  </a:moveTo>
                  <a:lnTo>
                    <a:pt x="0" y="0"/>
                  </a:lnTo>
                  <a:lnTo>
                    <a:pt x="5359" y="46917"/>
                  </a:lnTo>
                  <a:lnTo>
                    <a:pt x="15137" y="92325"/>
                  </a:lnTo>
                  <a:lnTo>
                    <a:pt x="29102" y="136001"/>
                  </a:lnTo>
                  <a:lnTo>
                    <a:pt x="47021" y="177727"/>
                  </a:lnTo>
                  <a:lnTo>
                    <a:pt x="68664" y="217282"/>
                  </a:lnTo>
                  <a:lnTo>
                    <a:pt x="93799" y="254447"/>
                  </a:lnTo>
                  <a:lnTo>
                    <a:pt x="122193" y="289000"/>
                  </a:lnTo>
                  <a:lnTo>
                    <a:pt x="153616" y="320721"/>
                  </a:lnTo>
                  <a:lnTo>
                    <a:pt x="187836" y="349392"/>
                  </a:lnTo>
                  <a:lnTo>
                    <a:pt x="224620" y="374791"/>
                  </a:lnTo>
                  <a:lnTo>
                    <a:pt x="263738" y="396698"/>
                  </a:lnTo>
                  <a:lnTo>
                    <a:pt x="304958" y="414893"/>
                  </a:lnTo>
                  <a:lnTo>
                    <a:pt x="348048" y="429157"/>
                  </a:lnTo>
                  <a:lnTo>
                    <a:pt x="392776" y="439268"/>
                  </a:lnTo>
                  <a:lnTo>
                    <a:pt x="438912" y="445007"/>
                  </a:lnTo>
                  <a:lnTo>
                    <a:pt x="438912" y="371475"/>
                  </a:lnTo>
                  <a:lnTo>
                    <a:pt x="390942" y="364279"/>
                  </a:lnTo>
                  <a:lnTo>
                    <a:pt x="344991" y="351622"/>
                  </a:lnTo>
                  <a:lnTo>
                    <a:pt x="301406" y="333845"/>
                  </a:lnTo>
                  <a:lnTo>
                    <a:pt x="260533" y="311291"/>
                  </a:lnTo>
                  <a:lnTo>
                    <a:pt x="222718" y="284302"/>
                  </a:lnTo>
                  <a:lnTo>
                    <a:pt x="188309" y="253222"/>
                  </a:lnTo>
                  <a:lnTo>
                    <a:pt x="157651" y="218392"/>
                  </a:lnTo>
                  <a:lnTo>
                    <a:pt x="131092" y="180156"/>
                  </a:lnTo>
                  <a:lnTo>
                    <a:pt x="108977" y="138856"/>
                  </a:lnTo>
                  <a:lnTo>
                    <a:pt x="91655" y="94835"/>
                  </a:lnTo>
                  <a:lnTo>
                    <a:pt x="79470" y="48435"/>
                  </a:lnTo>
                  <a:lnTo>
                    <a:pt x="7277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2427" y="3680460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4" h="448310">
                  <a:moveTo>
                    <a:pt x="0" y="0"/>
                  </a:moveTo>
                  <a:lnTo>
                    <a:pt x="0" y="74040"/>
                  </a:lnTo>
                  <a:lnTo>
                    <a:pt x="47811" y="80885"/>
                  </a:lnTo>
                  <a:lnTo>
                    <a:pt x="93605" y="93367"/>
                  </a:lnTo>
                  <a:lnTo>
                    <a:pt x="137038" y="111121"/>
                  </a:lnTo>
                  <a:lnTo>
                    <a:pt x="177767" y="133782"/>
                  </a:lnTo>
                  <a:lnTo>
                    <a:pt x="215445" y="160988"/>
                  </a:lnTo>
                  <a:lnTo>
                    <a:pt x="249729" y="192373"/>
                  </a:lnTo>
                  <a:lnTo>
                    <a:pt x="280275" y="227573"/>
                  </a:lnTo>
                  <a:lnTo>
                    <a:pt x="306737" y="266224"/>
                  </a:lnTo>
                  <a:lnTo>
                    <a:pt x="328773" y="307963"/>
                  </a:lnTo>
                  <a:lnTo>
                    <a:pt x="346036" y="352423"/>
                  </a:lnTo>
                  <a:lnTo>
                    <a:pt x="358184" y="399242"/>
                  </a:lnTo>
                  <a:lnTo>
                    <a:pt x="364871" y="448055"/>
                  </a:lnTo>
                  <a:lnTo>
                    <a:pt x="437388" y="448055"/>
                  </a:lnTo>
                  <a:lnTo>
                    <a:pt x="432060" y="400813"/>
                  </a:lnTo>
                  <a:lnTo>
                    <a:pt x="422327" y="355092"/>
                  </a:lnTo>
                  <a:lnTo>
                    <a:pt x="408419" y="311115"/>
                  </a:lnTo>
                  <a:lnTo>
                    <a:pt x="390568" y="269103"/>
                  </a:lnTo>
                  <a:lnTo>
                    <a:pt x="369005" y="229277"/>
                  </a:lnTo>
                  <a:lnTo>
                    <a:pt x="343960" y="191859"/>
                  </a:lnTo>
                  <a:lnTo>
                    <a:pt x="315665" y="157070"/>
                  </a:lnTo>
                  <a:lnTo>
                    <a:pt x="284350" y="125133"/>
                  </a:lnTo>
                  <a:lnTo>
                    <a:pt x="250246" y="96268"/>
                  </a:lnTo>
                  <a:lnTo>
                    <a:pt x="213585" y="70696"/>
                  </a:lnTo>
                  <a:lnTo>
                    <a:pt x="174598" y="48640"/>
                  </a:lnTo>
                  <a:lnTo>
                    <a:pt x="133514" y="30321"/>
                  </a:lnTo>
                  <a:lnTo>
                    <a:pt x="90566" y="15960"/>
                  </a:lnTo>
                  <a:lnTo>
                    <a:pt x="45984" y="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56460" y="3680459"/>
              <a:ext cx="943610" cy="960119"/>
            </a:xfrm>
            <a:custGeom>
              <a:avLst/>
              <a:gdLst/>
              <a:ahLst/>
              <a:cxnLst/>
              <a:rect l="l" t="t" r="r" b="b"/>
              <a:pathLst>
                <a:path w="943610" h="960120">
                  <a:moveTo>
                    <a:pt x="438912" y="0"/>
                  </a:moveTo>
                  <a:lnTo>
                    <a:pt x="392772" y="5791"/>
                  </a:lnTo>
                  <a:lnTo>
                    <a:pt x="348043" y="15963"/>
                  </a:lnTo>
                  <a:lnTo>
                    <a:pt x="304952" y="30327"/>
                  </a:lnTo>
                  <a:lnTo>
                    <a:pt x="263728" y="48641"/>
                  </a:lnTo>
                  <a:lnTo>
                    <a:pt x="224612" y="70700"/>
                  </a:lnTo>
                  <a:lnTo>
                    <a:pt x="187833" y="96278"/>
                  </a:lnTo>
                  <a:lnTo>
                    <a:pt x="153606" y="125145"/>
                  </a:lnTo>
                  <a:lnTo>
                    <a:pt x="122186" y="157073"/>
                  </a:lnTo>
                  <a:lnTo>
                    <a:pt x="93789" y="191871"/>
                  </a:lnTo>
                  <a:lnTo>
                    <a:pt x="68656" y="229285"/>
                  </a:lnTo>
                  <a:lnTo>
                    <a:pt x="47015" y="269113"/>
                  </a:lnTo>
                  <a:lnTo>
                    <a:pt x="29095" y="311124"/>
                  </a:lnTo>
                  <a:lnTo>
                    <a:pt x="15125" y="355104"/>
                  </a:lnTo>
                  <a:lnTo>
                    <a:pt x="5359" y="400824"/>
                  </a:lnTo>
                  <a:lnTo>
                    <a:pt x="0" y="448056"/>
                  </a:lnTo>
                  <a:lnTo>
                    <a:pt x="72771" y="448056"/>
                  </a:lnTo>
                  <a:lnTo>
                    <a:pt x="79463" y="399249"/>
                  </a:lnTo>
                  <a:lnTo>
                    <a:pt x="91643" y="352425"/>
                  </a:lnTo>
                  <a:lnTo>
                    <a:pt x="108966" y="307975"/>
                  </a:lnTo>
                  <a:lnTo>
                    <a:pt x="131089" y="266230"/>
                  </a:lnTo>
                  <a:lnTo>
                    <a:pt x="157645" y="227584"/>
                  </a:lnTo>
                  <a:lnTo>
                    <a:pt x="188302" y="192379"/>
                  </a:lnTo>
                  <a:lnTo>
                    <a:pt x="222707" y="160997"/>
                  </a:lnTo>
                  <a:lnTo>
                    <a:pt x="260527" y="133794"/>
                  </a:lnTo>
                  <a:lnTo>
                    <a:pt x="301396" y="111125"/>
                  </a:lnTo>
                  <a:lnTo>
                    <a:pt x="344982" y="93370"/>
                  </a:lnTo>
                  <a:lnTo>
                    <a:pt x="390931" y="80886"/>
                  </a:lnTo>
                  <a:lnTo>
                    <a:pt x="438912" y="74041"/>
                  </a:lnTo>
                  <a:lnTo>
                    <a:pt x="438912" y="0"/>
                  </a:lnTo>
                  <a:close/>
                </a:path>
                <a:path w="943610" h="960120">
                  <a:moveTo>
                    <a:pt x="943356" y="515112"/>
                  </a:moveTo>
                  <a:lnTo>
                    <a:pt x="870839" y="515112"/>
                  </a:lnTo>
                  <a:lnTo>
                    <a:pt x="864146" y="563549"/>
                  </a:lnTo>
                  <a:lnTo>
                    <a:pt x="851992" y="609955"/>
                  </a:lnTo>
                  <a:lnTo>
                    <a:pt x="834732" y="653973"/>
                  </a:lnTo>
                  <a:lnTo>
                    <a:pt x="812698" y="695274"/>
                  </a:lnTo>
                  <a:lnTo>
                    <a:pt x="786231" y="733513"/>
                  </a:lnTo>
                  <a:lnTo>
                    <a:pt x="755688" y="768337"/>
                  </a:lnTo>
                  <a:lnTo>
                    <a:pt x="721410" y="799426"/>
                  </a:lnTo>
                  <a:lnTo>
                    <a:pt x="683729" y="826414"/>
                  </a:lnTo>
                  <a:lnTo>
                    <a:pt x="643001" y="848969"/>
                  </a:lnTo>
                  <a:lnTo>
                    <a:pt x="599567" y="866736"/>
                  </a:lnTo>
                  <a:lnTo>
                    <a:pt x="553770" y="879398"/>
                  </a:lnTo>
                  <a:lnTo>
                    <a:pt x="505968" y="886587"/>
                  </a:lnTo>
                  <a:lnTo>
                    <a:pt x="505968" y="960120"/>
                  </a:lnTo>
                  <a:lnTo>
                    <a:pt x="551942" y="954392"/>
                  </a:lnTo>
                  <a:lnTo>
                    <a:pt x="596531" y="944270"/>
                  </a:lnTo>
                  <a:lnTo>
                    <a:pt x="639470" y="930008"/>
                  </a:lnTo>
                  <a:lnTo>
                    <a:pt x="680554" y="911821"/>
                  </a:lnTo>
                  <a:lnTo>
                    <a:pt x="719543" y="889914"/>
                  </a:lnTo>
                  <a:lnTo>
                    <a:pt x="756208" y="864514"/>
                  </a:lnTo>
                  <a:lnTo>
                    <a:pt x="790308" y="835837"/>
                  </a:lnTo>
                  <a:lnTo>
                    <a:pt x="821626" y="804113"/>
                  </a:lnTo>
                  <a:lnTo>
                    <a:pt x="849922" y="769569"/>
                  </a:lnTo>
                  <a:lnTo>
                    <a:pt x="874966" y="732396"/>
                  </a:lnTo>
                  <a:lnTo>
                    <a:pt x="896531" y="692848"/>
                  </a:lnTo>
                  <a:lnTo>
                    <a:pt x="914387" y="651116"/>
                  </a:lnTo>
                  <a:lnTo>
                    <a:pt x="928293" y="607441"/>
                  </a:lnTo>
                  <a:lnTo>
                    <a:pt x="938022" y="562038"/>
                  </a:lnTo>
                  <a:lnTo>
                    <a:pt x="943356" y="51511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68067" y="3589020"/>
              <a:ext cx="12407265" cy="1129665"/>
            </a:xfrm>
            <a:custGeom>
              <a:avLst/>
              <a:gdLst/>
              <a:ahLst/>
              <a:cxnLst/>
              <a:rect l="l" t="t" r="r" b="b"/>
              <a:pathLst>
                <a:path w="12407265" h="1129664">
                  <a:moveTo>
                    <a:pt x="0" y="188213"/>
                  </a:moveTo>
                  <a:lnTo>
                    <a:pt x="6727" y="138200"/>
                  </a:lnTo>
                  <a:lnTo>
                    <a:pt x="25710" y="93246"/>
                  </a:lnTo>
                  <a:lnTo>
                    <a:pt x="55149" y="55149"/>
                  </a:lnTo>
                  <a:lnTo>
                    <a:pt x="93246" y="25710"/>
                  </a:lnTo>
                  <a:lnTo>
                    <a:pt x="138200" y="6727"/>
                  </a:lnTo>
                  <a:lnTo>
                    <a:pt x="188213" y="0"/>
                  </a:lnTo>
                  <a:lnTo>
                    <a:pt x="12218670" y="0"/>
                  </a:lnTo>
                  <a:lnTo>
                    <a:pt x="12268683" y="6727"/>
                  </a:lnTo>
                  <a:lnTo>
                    <a:pt x="12313637" y="25710"/>
                  </a:lnTo>
                  <a:lnTo>
                    <a:pt x="12351734" y="55149"/>
                  </a:lnTo>
                  <a:lnTo>
                    <a:pt x="12381173" y="93246"/>
                  </a:lnTo>
                  <a:lnTo>
                    <a:pt x="12400156" y="138200"/>
                  </a:lnTo>
                  <a:lnTo>
                    <a:pt x="12406884" y="188213"/>
                  </a:lnTo>
                  <a:lnTo>
                    <a:pt x="12406884" y="941069"/>
                  </a:lnTo>
                  <a:lnTo>
                    <a:pt x="12400156" y="991083"/>
                  </a:lnTo>
                  <a:lnTo>
                    <a:pt x="12381173" y="1036037"/>
                  </a:lnTo>
                  <a:lnTo>
                    <a:pt x="12351734" y="1074134"/>
                  </a:lnTo>
                  <a:lnTo>
                    <a:pt x="12313637" y="1103573"/>
                  </a:lnTo>
                  <a:lnTo>
                    <a:pt x="12268683" y="1122556"/>
                  </a:lnTo>
                  <a:lnTo>
                    <a:pt x="12218670" y="1129283"/>
                  </a:lnTo>
                  <a:lnTo>
                    <a:pt x="188213" y="1129283"/>
                  </a:lnTo>
                  <a:lnTo>
                    <a:pt x="138200" y="1122556"/>
                  </a:lnTo>
                  <a:lnTo>
                    <a:pt x="93246" y="1103573"/>
                  </a:lnTo>
                  <a:lnTo>
                    <a:pt x="55149" y="1074134"/>
                  </a:lnTo>
                  <a:lnTo>
                    <a:pt x="25710" y="1036037"/>
                  </a:lnTo>
                  <a:lnTo>
                    <a:pt x="6727" y="991083"/>
                  </a:lnTo>
                  <a:lnTo>
                    <a:pt x="0" y="941069"/>
                  </a:lnTo>
                  <a:lnTo>
                    <a:pt x="0" y="188213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05910" y="3960622"/>
            <a:ext cx="103479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restricts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login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superuser.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31891" y="5058155"/>
            <a:ext cx="5576570" cy="1066800"/>
          </a:xfrm>
          <a:custGeom>
            <a:avLst/>
            <a:gdLst/>
            <a:ahLst/>
            <a:cxnLst/>
            <a:rect l="l" t="t" r="r" b="b"/>
            <a:pathLst>
              <a:path w="5576570" h="1066800">
                <a:moveTo>
                  <a:pt x="5398516" y="0"/>
                </a:moveTo>
                <a:lnTo>
                  <a:pt x="177800" y="0"/>
                </a:lnTo>
                <a:lnTo>
                  <a:pt x="130542" y="6352"/>
                </a:lnTo>
                <a:lnTo>
                  <a:pt x="88072" y="24280"/>
                </a:lnTo>
                <a:lnTo>
                  <a:pt x="52085" y="52085"/>
                </a:lnTo>
                <a:lnTo>
                  <a:pt x="24280" y="88072"/>
                </a:lnTo>
                <a:lnTo>
                  <a:pt x="6352" y="130542"/>
                </a:lnTo>
                <a:lnTo>
                  <a:pt x="0" y="177800"/>
                </a:lnTo>
                <a:lnTo>
                  <a:pt x="0" y="889000"/>
                </a:lnTo>
                <a:lnTo>
                  <a:pt x="6352" y="936257"/>
                </a:lnTo>
                <a:lnTo>
                  <a:pt x="24280" y="978727"/>
                </a:lnTo>
                <a:lnTo>
                  <a:pt x="52085" y="1014714"/>
                </a:lnTo>
                <a:lnTo>
                  <a:pt x="88072" y="1042519"/>
                </a:lnTo>
                <a:lnTo>
                  <a:pt x="130542" y="1060447"/>
                </a:lnTo>
                <a:lnTo>
                  <a:pt x="177800" y="1066800"/>
                </a:lnTo>
                <a:lnTo>
                  <a:pt x="5398516" y="1066800"/>
                </a:lnTo>
                <a:lnTo>
                  <a:pt x="5445773" y="1060447"/>
                </a:lnTo>
                <a:lnTo>
                  <a:pt x="5488243" y="1042519"/>
                </a:lnTo>
                <a:lnTo>
                  <a:pt x="5524230" y="1014714"/>
                </a:lnTo>
                <a:lnTo>
                  <a:pt x="5552035" y="978727"/>
                </a:lnTo>
                <a:lnTo>
                  <a:pt x="5569963" y="936257"/>
                </a:lnTo>
                <a:lnTo>
                  <a:pt x="5576316" y="889000"/>
                </a:lnTo>
                <a:lnTo>
                  <a:pt x="5576316" y="177800"/>
                </a:lnTo>
                <a:lnTo>
                  <a:pt x="5569963" y="130542"/>
                </a:lnTo>
                <a:lnTo>
                  <a:pt x="5552035" y="88072"/>
                </a:lnTo>
                <a:lnTo>
                  <a:pt x="5524230" y="52085"/>
                </a:lnTo>
                <a:lnTo>
                  <a:pt x="5488243" y="24280"/>
                </a:lnTo>
                <a:lnTo>
                  <a:pt x="5445773" y="6352"/>
                </a:lnTo>
                <a:lnTo>
                  <a:pt x="539851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23964" y="5396611"/>
            <a:ext cx="2392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Permissions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63305" y="6417373"/>
            <a:ext cx="12416790" cy="1139190"/>
            <a:chOff x="2063305" y="6417373"/>
            <a:chExt cx="12416790" cy="1139190"/>
          </a:xfrm>
        </p:grpSpPr>
        <p:sp>
          <p:nvSpPr>
            <p:cNvPr id="16" name="object 16"/>
            <p:cNvSpPr/>
            <p:nvPr/>
          </p:nvSpPr>
          <p:spPr>
            <a:xfrm>
              <a:off x="2311907" y="6672071"/>
              <a:ext cx="634365" cy="645160"/>
            </a:xfrm>
            <a:custGeom>
              <a:avLst/>
              <a:gdLst/>
              <a:ahLst/>
              <a:cxnLst/>
              <a:rect l="l" t="t" r="r" b="b"/>
              <a:pathLst>
                <a:path w="634364" h="645159">
                  <a:moveTo>
                    <a:pt x="316992" y="0"/>
                  </a:moveTo>
                  <a:lnTo>
                    <a:pt x="270135" y="3493"/>
                  </a:lnTo>
                  <a:lnTo>
                    <a:pt x="225417" y="13643"/>
                  </a:lnTo>
                  <a:lnTo>
                    <a:pt x="183328" y="29951"/>
                  </a:lnTo>
                  <a:lnTo>
                    <a:pt x="144358" y="51919"/>
                  </a:lnTo>
                  <a:lnTo>
                    <a:pt x="108996" y="79048"/>
                  </a:lnTo>
                  <a:lnTo>
                    <a:pt x="77731" y="110840"/>
                  </a:lnTo>
                  <a:lnTo>
                    <a:pt x="51053" y="146799"/>
                  </a:lnTo>
                  <a:lnTo>
                    <a:pt x="29451" y="186424"/>
                  </a:lnTo>
                  <a:lnTo>
                    <a:pt x="13416" y="229220"/>
                  </a:lnTo>
                  <a:lnTo>
                    <a:pt x="3435" y="274686"/>
                  </a:lnTo>
                  <a:lnTo>
                    <a:pt x="0" y="322325"/>
                  </a:lnTo>
                  <a:lnTo>
                    <a:pt x="3435" y="369965"/>
                  </a:lnTo>
                  <a:lnTo>
                    <a:pt x="13416" y="415431"/>
                  </a:lnTo>
                  <a:lnTo>
                    <a:pt x="29451" y="458227"/>
                  </a:lnTo>
                  <a:lnTo>
                    <a:pt x="51053" y="497852"/>
                  </a:lnTo>
                  <a:lnTo>
                    <a:pt x="77731" y="533811"/>
                  </a:lnTo>
                  <a:lnTo>
                    <a:pt x="108996" y="565603"/>
                  </a:lnTo>
                  <a:lnTo>
                    <a:pt x="144358" y="592732"/>
                  </a:lnTo>
                  <a:lnTo>
                    <a:pt x="183328" y="614700"/>
                  </a:lnTo>
                  <a:lnTo>
                    <a:pt x="225417" y="631008"/>
                  </a:lnTo>
                  <a:lnTo>
                    <a:pt x="270135" y="641158"/>
                  </a:lnTo>
                  <a:lnTo>
                    <a:pt x="316992" y="644651"/>
                  </a:lnTo>
                  <a:lnTo>
                    <a:pt x="363848" y="641158"/>
                  </a:lnTo>
                  <a:lnTo>
                    <a:pt x="408566" y="631008"/>
                  </a:lnTo>
                  <a:lnTo>
                    <a:pt x="450655" y="614700"/>
                  </a:lnTo>
                  <a:lnTo>
                    <a:pt x="489625" y="592732"/>
                  </a:lnTo>
                  <a:lnTo>
                    <a:pt x="524987" y="565603"/>
                  </a:lnTo>
                  <a:lnTo>
                    <a:pt x="556252" y="533811"/>
                  </a:lnTo>
                  <a:lnTo>
                    <a:pt x="582930" y="497852"/>
                  </a:lnTo>
                  <a:lnTo>
                    <a:pt x="604532" y="458227"/>
                  </a:lnTo>
                  <a:lnTo>
                    <a:pt x="620567" y="415431"/>
                  </a:lnTo>
                  <a:lnTo>
                    <a:pt x="630548" y="369965"/>
                  </a:lnTo>
                  <a:lnTo>
                    <a:pt x="633984" y="322325"/>
                  </a:lnTo>
                  <a:lnTo>
                    <a:pt x="630548" y="274686"/>
                  </a:lnTo>
                  <a:lnTo>
                    <a:pt x="620567" y="229220"/>
                  </a:lnTo>
                  <a:lnTo>
                    <a:pt x="604532" y="186424"/>
                  </a:lnTo>
                  <a:lnTo>
                    <a:pt x="582930" y="146799"/>
                  </a:lnTo>
                  <a:lnTo>
                    <a:pt x="556252" y="110840"/>
                  </a:lnTo>
                  <a:lnTo>
                    <a:pt x="524987" y="79048"/>
                  </a:lnTo>
                  <a:lnTo>
                    <a:pt x="489625" y="51919"/>
                  </a:lnTo>
                  <a:lnTo>
                    <a:pt x="450655" y="29951"/>
                  </a:lnTo>
                  <a:lnTo>
                    <a:pt x="408566" y="13643"/>
                  </a:lnTo>
                  <a:lnTo>
                    <a:pt x="363848" y="3493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56459" y="7027163"/>
              <a:ext cx="439420" cy="447040"/>
            </a:xfrm>
            <a:custGeom>
              <a:avLst/>
              <a:gdLst/>
              <a:ahLst/>
              <a:cxnLst/>
              <a:rect l="l" t="t" r="r" b="b"/>
              <a:pathLst>
                <a:path w="439419" h="447040">
                  <a:moveTo>
                    <a:pt x="72770" y="0"/>
                  </a:moveTo>
                  <a:lnTo>
                    <a:pt x="0" y="0"/>
                  </a:lnTo>
                  <a:lnTo>
                    <a:pt x="5359" y="47068"/>
                  </a:lnTo>
                  <a:lnTo>
                    <a:pt x="15137" y="92622"/>
                  </a:lnTo>
                  <a:lnTo>
                    <a:pt x="29102" y="136440"/>
                  </a:lnTo>
                  <a:lnTo>
                    <a:pt x="47021" y="178303"/>
                  </a:lnTo>
                  <a:lnTo>
                    <a:pt x="68664" y="217988"/>
                  </a:lnTo>
                  <a:lnTo>
                    <a:pt x="93799" y="255276"/>
                  </a:lnTo>
                  <a:lnTo>
                    <a:pt x="122193" y="289945"/>
                  </a:lnTo>
                  <a:lnTo>
                    <a:pt x="153616" y="321774"/>
                  </a:lnTo>
                  <a:lnTo>
                    <a:pt x="187836" y="350544"/>
                  </a:lnTo>
                  <a:lnTo>
                    <a:pt x="224620" y="376032"/>
                  </a:lnTo>
                  <a:lnTo>
                    <a:pt x="263738" y="398019"/>
                  </a:lnTo>
                  <a:lnTo>
                    <a:pt x="304958" y="416283"/>
                  </a:lnTo>
                  <a:lnTo>
                    <a:pt x="348048" y="430604"/>
                  </a:lnTo>
                  <a:lnTo>
                    <a:pt x="392776" y="440760"/>
                  </a:lnTo>
                  <a:lnTo>
                    <a:pt x="438912" y="446532"/>
                  </a:lnTo>
                  <a:lnTo>
                    <a:pt x="438912" y="372745"/>
                  </a:lnTo>
                  <a:lnTo>
                    <a:pt x="390942" y="365537"/>
                  </a:lnTo>
                  <a:lnTo>
                    <a:pt x="344991" y="352842"/>
                  </a:lnTo>
                  <a:lnTo>
                    <a:pt x="301406" y="335006"/>
                  </a:lnTo>
                  <a:lnTo>
                    <a:pt x="260533" y="312372"/>
                  </a:lnTo>
                  <a:lnTo>
                    <a:pt x="222718" y="285287"/>
                  </a:lnTo>
                  <a:lnTo>
                    <a:pt x="188309" y="254095"/>
                  </a:lnTo>
                  <a:lnTo>
                    <a:pt x="157651" y="219140"/>
                  </a:lnTo>
                  <a:lnTo>
                    <a:pt x="131092" y="180768"/>
                  </a:lnTo>
                  <a:lnTo>
                    <a:pt x="108977" y="139322"/>
                  </a:lnTo>
                  <a:lnTo>
                    <a:pt x="91655" y="95150"/>
                  </a:lnTo>
                  <a:lnTo>
                    <a:pt x="79470" y="48594"/>
                  </a:lnTo>
                  <a:lnTo>
                    <a:pt x="7277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62427" y="6513575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4" h="448309">
                  <a:moveTo>
                    <a:pt x="0" y="0"/>
                  </a:moveTo>
                  <a:lnTo>
                    <a:pt x="0" y="74041"/>
                  </a:lnTo>
                  <a:lnTo>
                    <a:pt x="47811" y="80885"/>
                  </a:lnTo>
                  <a:lnTo>
                    <a:pt x="93605" y="93367"/>
                  </a:lnTo>
                  <a:lnTo>
                    <a:pt x="137038" y="111121"/>
                  </a:lnTo>
                  <a:lnTo>
                    <a:pt x="177767" y="133782"/>
                  </a:lnTo>
                  <a:lnTo>
                    <a:pt x="215445" y="160988"/>
                  </a:lnTo>
                  <a:lnTo>
                    <a:pt x="249729" y="192373"/>
                  </a:lnTo>
                  <a:lnTo>
                    <a:pt x="280275" y="227573"/>
                  </a:lnTo>
                  <a:lnTo>
                    <a:pt x="306737" y="266224"/>
                  </a:lnTo>
                  <a:lnTo>
                    <a:pt x="328773" y="307963"/>
                  </a:lnTo>
                  <a:lnTo>
                    <a:pt x="346036" y="352423"/>
                  </a:lnTo>
                  <a:lnTo>
                    <a:pt x="358184" y="399242"/>
                  </a:lnTo>
                  <a:lnTo>
                    <a:pt x="364871" y="448056"/>
                  </a:lnTo>
                  <a:lnTo>
                    <a:pt x="437388" y="448056"/>
                  </a:lnTo>
                  <a:lnTo>
                    <a:pt x="432060" y="400813"/>
                  </a:lnTo>
                  <a:lnTo>
                    <a:pt x="422327" y="355092"/>
                  </a:lnTo>
                  <a:lnTo>
                    <a:pt x="408419" y="311115"/>
                  </a:lnTo>
                  <a:lnTo>
                    <a:pt x="390568" y="269103"/>
                  </a:lnTo>
                  <a:lnTo>
                    <a:pt x="369005" y="229277"/>
                  </a:lnTo>
                  <a:lnTo>
                    <a:pt x="343960" y="191859"/>
                  </a:lnTo>
                  <a:lnTo>
                    <a:pt x="315665" y="157070"/>
                  </a:lnTo>
                  <a:lnTo>
                    <a:pt x="284350" y="125133"/>
                  </a:lnTo>
                  <a:lnTo>
                    <a:pt x="250246" y="96268"/>
                  </a:lnTo>
                  <a:lnTo>
                    <a:pt x="213585" y="70696"/>
                  </a:lnTo>
                  <a:lnTo>
                    <a:pt x="174598" y="48640"/>
                  </a:lnTo>
                  <a:lnTo>
                    <a:pt x="133514" y="30321"/>
                  </a:lnTo>
                  <a:lnTo>
                    <a:pt x="90566" y="15960"/>
                  </a:lnTo>
                  <a:lnTo>
                    <a:pt x="45984" y="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6460" y="6513575"/>
              <a:ext cx="943610" cy="960119"/>
            </a:xfrm>
            <a:custGeom>
              <a:avLst/>
              <a:gdLst/>
              <a:ahLst/>
              <a:cxnLst/>
              <a:rect l="l" t="t" r="r" b="b"/>
              <a:pathLst>
                <a:path w="943610" h="960120">
                  <a:moveTo>
                    <a:pt x="438912" y="0"/>
                  </a:moveTo>
                  <a:lnTo>
                    <a:pt x="392772" y="5791"/>
                  </a:lnTo>
                  <a:lnTo>
                    <a:pt x="348043" y="15963"/>
                  </a:lnTo>
                  <a:lnTo>
                    <a:pt x="304952" y="30327"/>
                  </a:lnTo>
                  <a:lnTo>
                    <a:pt x="263728" y="48641"/>
                  </a:lnTo>
                  <a:lnTo>
                    <a:pt x="224612" y="70700"/>
                  </a:lnTo>
                  <a:lnTo>
                    <a:pt x="187833" y="96278"/>
                  </a:lnTo>
                  <a:lnTo>
                    <a:pt x="153606" y="125145"/>
                  </a:lnTo>
                  <a:lnTo>
                    <a:pt x="122186" y="157073"/>
                  </a:lnTo>
                  <a:lnTo>
                    <a:pt x="93789" y="191871"/>
                  </a:lnTo>
                  <a:lnTo>
                    <a:pt x="68656" y="229285"/>
                  </a:lnTo>
                  <a:lnTo>
                    <a:pt x="47015" y="269113"/>
                  </a:lnTo>
                  <a:lnTo>
                    <a:pt x="29095" y="311124"/>
                  </a:lnTo>
                  <a:lnTo>
                    <a:pt x="15125" y="355104"/>
                  </a:lnTo>
                  <a:lnTo>
                    <a:pt x="5359" y="400824"/>
                  </a:lnTo>
                  <a:lnTo>
                    <a:pt x="0" y="448056"/>
                  </a:lnTo>
                  <a:lnTo>
                    <a:pt x="72771" y="448056"/>
                  </a:lnTo>
                  <a:lnTo>
                    <a:pt x="79463" y="399249"/>
                  </a:lnTo>
                  <a:lnTo>
                    <a:pt x="91643" y="352425"/>
                  </a:lnTo>
                  <a:lnTo>
                    <a:pt x="108966" y="307975"/>
                  </a:lnTo>
                  <a:lnTo>
                    <a:pt x="131089" y="266230"/>
                  </a:lnTo>
                  <a:lnTo>
                    <a:pt x="157645" y="227584"/>
                  </a:lnTo>
                  <a:lnTo>
                    <a:pt x="188302" y="192379"/>
                  </a:lnTo>
                  <a:lnTo>
                    <a:pt x="222707" y="160997"/>
                  </a:lnTo>
                  <a:lnTo>
                    <a:pt x="260527" y="133794"/>
                  </a:lnTo>
                  <a:lnTo>
                    <a:pt x="301396" y="111125"/>
                  </a:lnTo>
                  <a:lnTo>
                    <a:pt x="344982" y="93370"/>
                  </a:lnTo>
                  <a:lnTo>
                    <a:pt x="390931" y="80886"/>
                  </a:lnTo>
                  <a:lnTo>
                    <a:pt x="438912" y="74041"/>
                  </a:lnTo>
                  <a:lnTo>
                    <a:pt x="438912" y="0"/>
                  </a:lnTo>
                  <a:close/>
                </a:path>
                <a:path w="943610" h="960120">
                  <a:moveTo>
                    <a:pt x="943356" y="513588"/>
                  </a:moveTo>
                  <a:lnTo>
                    <a:pt x="870839" y="513588"/>
                  </a:lnTo>
                  <a:lnTo>
                    <a:pt x="864146" y="562190"/>
                  </a:lnTo>
                  <a:lnTo>
                    <a:pt x="851992" y="608749"/>
                  </a:lnTo>
                  <a:lnTo>
                    <a:pt x="834732" y="652919"/>
                  </a:lnTo>
                  <a:lnTo>
                    <a:pt x="812698" y="694359"/>
                  </a:lnTo>
                  <a:lnTo>
                    <a:pt x="786231" y="732739"/>
                  </a:lnTo>
                  <a:lnTo>
                    <a:pt x="755688" y="767689"/>
                  </a:lnTo>
                  <a:lnTo>
                    <a:pt x="721410" y="798880"/>
                  </a:lnTo>
                  <a:lnTo>
                    <a:pt x="683729" y="825969"/>
                  </a:lnTo>
                  <a:lnTo>
                    <a:pt x="643001" y="848601"/>
                  </a:lnTo>
                  <a:lnTo>
                    <a:pt x="599567" y="866432"/>
                  </a:lnTo>
                  <a:lnTo>
                    <a:pt x="553770" y="879132"/>
                  </a:lnTo>
                  <a:lnTo>
                    <a:pt x="505968" y="886333"/>
                  </a:lnTo>
                  <a:lnTo>
                    <a:pt x="505968" y="960120"/>
                  </a:lnTo>
                  <a:lnTo>
                    <a:pt x="551942" y="954354"/>
                  </a:lnTo>
                  <a:lnTo>
                    <a:pt x="596531" y="944194"/>
                  </a:lnTo>
                  <a:lnTo>
                    <a:pt x="639470" y="929881"/>
                  </a:lnTo>
                  <a:lnTo>
                    <a:pt x="680554" y="911618"/>
                  </a:lnTo>
                  <a:lnTo>
                    <a:pt x="719543" y="889622"/>
                  </a:lnTo>
                  <a:lnTo>
                    <a:pt x="756208" y="864133"/>
                  </a:lnTo>
                  <a:lnTo>
                    <a:pt x="790308" y="835367"/>
                  </a:lnTo>
                  <a:lnTo>
                    <a:pt x="821626" y="803541"/>
                  </a:lnTo>
                  <a:lnTo>
                    <a:pt x="849922" y="768870"/>
                  </a:lnTo>
                  <a:lnTo>
                    <a:pt x="874966" y="731583"/>
                  </a:lnTo>
                  <a:lnTo>
                    <a:pt x="896531" y="691896"/>
                  </a:lnTo>
                  <a:lnTo>
                    <a:pt x="914387" y="650036"/>
                  </a:lnTo>
                  <a:lnTo>
                    <a:pt x="928293" y="606221"/>
                  </a:lnTo>
                  <a:lnTo>
                    <a:pt x="938022" y="560666"/>
                  </a:lnTo>
                  <a:lnTo>
                    <a:pt x="943356" y="51358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8067" y="6422135"/>
              <a:ext cx="12407265" cy="1129665"/>
            </a:xfrm>
            <a:custGeom>
              <a:avLst/>
              <a:gdLst/>
              <a:ahLst/>
              <a:cxnLst/>
              <a:rect l="l" t="t" r="r" b="b"/>
              <a:pathLst>
                <a:path w="12407265" h="1129665">
                  <a:moveTo>
                    <a:pt x="0" y="188213"/>
                  </a:moveTo>
                  <a:lnTo>
                    <a:pt x="6727" y="138200"/>
                  </a:lnTo>
                  <a:lnTo>
                    <a:pt x="25710" y="93246"/>
                  </a:lnTo>
                  <a:lnTo>
                    <a:pt x="55149" y="55149"/>
                  </a:lnTo>
                  <a:lnTo>
                    <a:pt x="93246" y="25710"/>
                  </a:lnTo>
                  <a:lnTo>
                    <a:pt x="138200" y="6727"/>
                  </a:lnTo>
                  <a:lnTo>
                    <a:pt x="188213" y="0"/>
                  </a:lnTo>
                  <a:lnTo>
                    <a:pt x="12218670" y="0"/>
                  </a:lnTo>
                  <a:lnTo>
                    <a:pt x="12268683" y="6727"/>
                  </a:lnTo>
                  <a:lnTo>
                    <a:pt x="12313637" y="25710"/>
                  </a:lnTo>
                  <a:lnTo>
                    <a:pt x="12351734" y="55149"/>
                  </a:lnTo>
                  <a:lnTo>
                    <a:pt x="12381173" y="93246"/>
                  </a:lnTo>
                  <a:lnTo>
                    <a:pt x="12400156" y="138200"/>
                  </a:lnTo>
                  <a:lnTo>
                    <a:pt x="12406884" y="188213"/>
                  </a:lnTo>
                  <a:lnTo>
                    <a:pt x="12406884" y="941069"/>
                  </a:lnTo>
                  <a:lnTo>
                    <a:pt x="12400156" y="991083"/>
                  </a:lnTo>
                  <a:lnTo>
                    <a:pt x="12381173" y="1036037"/>
                  </a:lnTo>
                  <a:lnTo>
                    <a:pt x="12351734" y="1074134"/>
                  </a:lnTo>
                  <a:lnTo>
                    <a:pt x="12313637" y="1103573"/>
                  </a:lnTo>
                  <a:lnTo>
                    <a:pt x="12268683" y="1122556"/>
                  </a:lnTo>
                  <a:lnTo>
                    <a:pt x="12218670" y="1129283"/>
                  </a:lnTo>
                  <a:lnTo>
                    <a:pt x="188213" y="1129283"/>
                  </a:lnTo>
                  <a:lnTo>
                    <a:pt x="138200" y="1122556"/>
                  </a:lnTo>
                  <a:lnTo>
                    <a:pt x="93246" y="1103573"/>
                  </a:lnTo>
                  <a:lnTo>
                    <a:pt x="55149" y="1074134"/>
                  </a:lnTo>
                  <a:lnTo>
                    <a:pt x="25710" y="1036037"/>
                  </a:lnTo>
                  <a:lnTo>
                    <a:pt x="6727" y="991083"/>
                  </a:lnTo>
                  <a:lnTo>
                    <a:pt x="0" y="941069"/>
                  </a:lnTo>
                  <a:lnTo>
                    <a:pt x="0" y="188213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74619" y="6794118"/>
            <a:ext cx="11064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unauthenticated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read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0096" y="2823972"/>
            <a:ext cx="5576570" cy="882650"/>
          </a:xfrm>
          <a:custGeom>
            <a:avLst/>
            <a:gdLst/>
            <a:ahLst/>
            <a:cxnLst/>
            <a:rect l="l" t="t" r="r" b="b"/>
            <a:pathLst>
              <a:path w="5576570" h="882650">
                <a:moveTo>
                  <a:pt x="5429250" y="0"/>
                </a:moveTo>
                <a:lnTo>
                  <a:pt x="147065" y="0"/>
                </a:lnTo>
                <a:lnTo>
                  <a:pt x="100559" y="7491"/>
                </a:lnTo>
                <a:lnTo>
                  <a:pt x="60185" y="28358"/>
                </a:lnTo>
                <a:lnTo>
                  <a:pt x="28358" y="60185"/>
                </a:lnTo>
                <a:lnTo>
                  <a:pt x="7491" y="100559"/>
                </a:lnTo>
                <a:lnTo>
                  <a:pt x="0" y="147065"/>
                </a:lnTo>
                <a:lnTo>
                  <a:pt x="0" y="735329"/>
                </a:lnTo>
                <a:lnTo>
                  <a:pt x="7491" y="781836"/>
                </a:lnTo>
                <a:lnTo>
                  <a:pt x="28358" y="822210"/>
                </a:lnTo>
                <a:lnTo>
                  <a:pt x="60185" y="854037"/>
                </a:lnTo>
                <a:lnTo>
                  <a:pt x="100559" y="874904"/>
                </a:lnTo>
                <a:lnTo>
                  <a:pt x="147065" y="882395"/>
                </a:lnTo>
                <a:lnTo>
                  <a:pt x="5429250" y="882395"/>
                </a:lnTo>
                <a:lnTo>
                  <a:pt x="5475756" y="874904"/>
                </a:lnTo>
                <a:lnTo>
                  <a:pt x="5516130" y="854037"/>
                </a:lnTo>
                <a:lnTo>
                  <a:pt x="5547957" y="822210"/>
                </a:lnTo>
                <a:lnTo>
                  <a:pt x="5568824" y="781836"/>
                </a:lnTo>
                <a:lnTo>
                  <a:pt x="5576315" y="735329"/>
                </a:lnTo>
                <a:lnTo>
                  <a:pt x="5576315" y="147065"/>
                </a:lnTo>
                <a:lnTo>
                  <a:pt x="5568824" y="100559"/>
                </a:lnTo>
                <a:lnTo>
                  <a:pt x="5547957" y="60185"/>
                </a:lnTo>
                <a:lnTo>
                  <a:pt x="5516130" y="28358"/>
                </a:lnTo>
                <a:lnTo>
                  <a:pt x="5475756" y="7491"/>
                </a:lnTo>
                <a:lnTo>
                  <a:pt x="542925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27672" y="3069717"/>
            <a:ext cx="3199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Ports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18753" y="3971353"/>
            <a:ext cx="12416790" cy="1140460"/>
            <a:chOff x="2218753" y="3971353"/>
            <a:chExt cx="12416790" cy="1140460"/>
          </a:xfrm>
        </p:grpSpPr>
        <p:sp>
          <p:nvSpPr>
            <p:cNvPr id="5" name="object 5"/>
            <p:cNvSpPr/>
            <p:nvPr/>
          </p:nvSpPr>
          <p:spPr>
            <a:xfrm>
              <a:off x="2467356" y="4227575"/>
              <a:ext cx="634365" cy="643255"/>
            </a:xfrm>
            <a:custGeom>
              <a:avLst/>
              <a:gdLst/>
              <a:ahLst/>
              <a:cxnLst/>
              <a:rect l="l" t="t" r="r" b="b"/>
              <a:pathLst>
                <a:path w="634364" h="643254">
                  <a:moveTo>
                    <a:pt x="316992" y="0"/>
                  </a:moveTo>
                  <a:lnTo>
                    <a:pt x="270135" y="3487"/>
                  </a:lnTo>
                  <a:lnTo>
                    <a:pt x="225417" y="13618"/>
                  </a:lnTo>
                  <a:lnTo>
                    <a:pt x="183328" y="29894"/>
                  </a:lnTo>
                  <a:lnTo>
                    <a:pt x="144358" y="51818"/>
                  </a:lnTo>
                  <a:lnTo>
                    <a:pt x="108996" y="78890"/>
                  </a:lnTo>
                  <a:lnTo>
                    <a:pt x="77731" y="110614"/>
                  </a:lnTo>
                  <a:lnTo>
                    <a:pt x="51053" y="146490"/>
                  </a:lnTo>
                  <a:lnTo>
                    <a:pt x="29451" y="186021"/>
                  </a:lnTo>
                  <a:lnTo>
                    <a:pt x="13416" y="228709"/>
                  </a:lnTo>
                  <a:lnTo>
                    <a:pt x="3435" y="274056"/>
                  </a:lnTo>
                  <a:lnTo>
                    <a:pt x="0" y="321563"/>
                  </a:lnTo>
                  <a:lnTo>
                    <a:pt x="3435" y="369071"/>
                  </a:lnTo>
                  <a:lnTo>
                    <a:pt x="13416" y="414418"/>
                  </a:lnTo>
                  <a:lnTo>
                    <a:pt x="29451" y="457106"/>
                  </a:lnTo>
                  <a:lnTo>
                    <a:pt x="51053" y="496637"/>
                  </a:lnTo>
                  <a:lnTo>
                    <a:pt x="77731" y="532513"/>
                  </a:lnTo>
                  <a:lnTo>
                    <a:pt x="108996" y="564237"/>
                  </a:lnTo>
                  <a:lnTo>
                    <a:pt x="144358" y="591309"/>
                  </a:lnTo>
                  <a:lnTo>
                    <a:pt x="183328" y="613233"/>
                  </a:lnTo>
                  <a:lnTo>
                    <a:pt x="225417" y="629509"/>
                  </a:lnTo>
                  <a:lnTo>
                    <a:pt x="270135" y="639640"/>
                  </a:lnTo>
                  <a:lnTo>
                    <a:pt x="316992" y="643127"/>
                  </a:lnTo>
                  <a:lnTo>
                    <a:pt x="363848" y="639640"/>
                  </a:lnTo>
                  <a:lnTo>
                    <a:pt x="408566" y="629509"/>
                  </a:lnTo>
                  <a:lnTo>
                    <a:pt x="450655" y="613233"/>
                  </a:lnTo>
                  <a:lnTo>
                    <a:pt x="489625" y="591309"/>
                  </a:lnTo>
                  <a:lnTo>
                    <a:pt x="524987" y="564237"/>
                  </a:lnTo>
                  <a:lnTo>
                    <a:pt x="556252" y="532513"/>
                  </a:lnTo>
                  <a:lnTo>
                    <a:pt x="582930" y="496637"/>
                  </a:lnTo>
                  <a:lnTo>
                    <a:pt x="604532" y="457106"/>
                  </a:lnTo>
                  <a:lnTo>
                    <a:pt x="620567" y="414418"/>
                  </a:lnTo>
                  <a:lnTo>
                    <a:pt x="630548" y="369071"/>
                  </a:lnTo>
                  <a:lnTo>
                    <a:pt x="633983" y="321563"/>
                  </a:lnTo>
                  <a:lnTo>
                    <a:pt x="630548" y="274056"/>
                  </a:lnTo>
                  <a:lnTo>
                    <a:pt x="620567" y="228709"/>
                  </a:lnTo>
                  <a:lnTo>
                    <a:pt x="604532" y="186021"/>
                  </a:lnTo>
                  <a:lnTo>
                    <a:pt x="582930" y="146490"/>
                  </a:lnTo>
                  <a:lnTo>
                    <a:pt x="556252" y="110614"/>
                  </a:lnTo>
                  <a:lnTo>
                    <a:pt x="524987" y="78890"/>
                  </a:lnTo>
                  <a:lnTo>
                    <a:pt x="489625" y="51818"/>
                  </a:lnTo>
                  <a:lnTo>
                    <a:pt x="450655" y="29894"/>
                  </a:lnTo>
                  <a:lnTo>
                    <a:pt x="408566" y="13618"/>
                  </a:lnTo>
                  <a:lnTo>
                    <a:pt x="363848" y="3487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1908" y="4582667"/>
              <a:ext cx="437515" cy="447040"/>
            </a:xfrm>
            <a:custGeom>
              <a:avLst/>
              <a:gdLst/>
              <a:ahLst/>
              <a:cxnLst/>
              <a:rect l="l" t="t" r="r" b="b"/>
              <a:pathLst>
                <a:path w="437514" h="447039">
                  <a:moveTo>
                    <a:pt x="72517" y="0"/>
                  </a:moveTo>
                  <a:lnTo>
                    <a:pt x="0" y="0"/>
                  </a:lnTo>
                  <a:lnTo>
                    <a:pt x="5327" y="47068"/>
                  </a:lnTo>
                  <a:lnTo>
                    <a:pt x="15060" y="92622"/>
                  </a:lnTo>
                  <a:lnTo>
                    <a:pt x="28968" y="136440"/>
                  </a:lnTo>
                  <a:lnTo>
                    <a:pt x="46819" y="178303"/>
                  </a:lnTo>
                  <a:lnTo>
                    <a:pt x="68382" y="217988"/>
                  </a:lnTo>
                  <a:lnTo>
                    <a:pt x="93427" y="255276"/>
                  </a:lnTo>
                  <a:lnTo>
                    <a:pt x="121722" y="289945"/>
                  </a:lnTo>
                  <a:lnTo>
                    <a:pt x="153037" y="321774"/>
                  </a:lnTo>
                  <a:lnTo>
                    <a:pt x="187141" y="350544"/>
                  </a:lnTo>
                  <a:lnTo>
                    <a:pt x="223802" y="376032"/>
                  </a:lnTo>
                  <a:lnTo>
                    <a:pt x="262789" y="398019"/>
                  </a:lnTo>
                  <a:lnTo>
                    <a:pt x="303873" y="416283"/>
                  </a:lnTo>
                  <a:lnTo>
                    <a:pt x="346821" y="430604"/>
                  </a:lnTo>
                  <a:lnTo>
                    <a:pt x="391403" y="440760"/>
                  </a:lnTo>
                  <a:lnTo>
                    <a:pt x="437388" y="446532"/>
                  </a:lnTo>
                  <a:lnTo>
                    <a:pt x="437388" y="372745"/>
                  </a:lnTo>
                  <a:lnTo>
                    <a:pt x="389576" y="365537"/>
                  </a:lnTo>
                  <a:lnTo>
                    <a:pt x="343782" y="352842"/>
                  </a:lnTo>
                  <a:lnTo>
                    <a:pt x="300349" y="335006"/>
                  </a:lnTo>
                  <a:lnTo>
                    <a:pt x="259620" y="312372"/>
                  </a:lnTo>
                  <a:lnTo>
                    <a:pt x="221942" y="285287"/>
                  </a:lnTo>
                  <a:lnTo>
                    <a:pt x="187658" y="254095"/>
                  </a:lnTo>
                  <a:lnTo>
                    <a:pt x="157112" y="219140"/>
                  </a:lnTo>
                  <a:lnTo>
                    <a:pt x="130650" y="180768"/>
                  </a:lnTo>
                  <a:lnTo>
                    <a:pt x="108614" y="139322"/>
                  </a:lnTo>
                  <a:lnTo>
                    <a:pt x="91351" y="95150"/>
                  </a:lnTo>
                  <a:lnTo>
                    <a:pt x="79203" y="48594"/>
                  </a:lnTo>
                  <a:lnTo>
                    <a:pt x="7251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6352" y="406755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0" y="0"/>
                  </a:moveTo>
                  <a:lnTo>
                    <a:pt x="0" y="74041"/>
                  </a:lnTo>
                  <a:lnTo>
                    <a:pt x="47969" y="80885"/>
                  </a:lnTo>
                  <a:lnTo>
                    <a:pt x="93920" y="93367"/>
                  </a:lnTo>
                  <a:lnTo>
                    <a:pt x="137505" y="111121"/>
                  </a:lnTo>
                  <a:lnTo>
                    <a:pt x="178378" y="133782"/>
                  </a:lnTo>
                  <a:lnTo>
                    <a:pt x="216193" y="160988"/>
                  </a:lnTo>
                  <a:lnTo>
                    <a:pt x="250602" y="192373"/>
                  </a:lnTo>
                  <a:lnTo>
                    <a:pt x="281260" y="227573"/>
                  </a:lnTo>
                  <a:lnTo>
                    <a:pt x="307819" y="266224"/>
                  </a:lnTo>
                  <a:lnTo>
                    <a:pt x="329934" y="307963"/>
                  </a:lnTo>
                  <a:lnTo>
                    <a:pt x="347256" y="352423"/>
                  </a:lnTo>
                  <a:lnTo>
                    <a:pt x="359441" y="399242"/>
                  </a:lnTo>
                  <a:lnTo>
                    <a:pt x="366141" y="448056"/>
                  </a:lnTo>
                  <a:lnTo>
                    <a:pt x="438912" y="448056"/>
                  </a:lnTo>
                  <a:lnTo>
                    <a:pt x="433552" y="400813"/>
                  </a:lnTo>
                  <a:lnTo>
                    <a:pt x="423774" y="355092"/>
                  </a:lnTo>
                  <a:lnTo>
                    <a:pt x="409809" y="311115"/>
                  </a:lnTo>
                  <a:lnTo>
                    <a:pt x="391890" y="269103"/>
                  </a:lnTo>
                  <a:lnTo>
                    <a:pt x="370247" y="229277"/>
                  </a:lnTo>
                  <a:lnTo>
                    <a:pt x="345112" y="191859"/>
                  </a:lnTo>
                  <a:lnTo>
                    <a:pt x="316718" y="157070"/>
                  </a:lnTo>
                  <a:lnTo>
                    <a:pt x="285295" y="125133"/>
                  </a:lnTo>
                  <a:lnTo>
                    <a:pt x="251075" y="96268"/>
                  </a:lnTo>
                  <a:lnTo>
                    <a:pt x="214291" y="70696"/>
                  </a:lnTo>
                  <a:lnTo>
                    <a:pt x="175173" y="48640"/>
                  </a:lnTo>
                  <a:lnTo>
                    <a:pt x="133953" y="30321"/>
                  </a:lnTo>
                  <a:lnTo>
                    <a:pt x="90863" y="15960"/>
                  </a:lnTo>
                  <a:lnTo>
                    <a:pt x="46135" y="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1908" y="4067555"/>
              <a:ext cx="943610" cy="962025"/>
            </a:xfrm>
            <a:custGeom>
              <a:avLst/>
              <a:gdLst/>
              <a:ahLst/>
              <a:cxnLst/>
              <a:rect l="l" t="t" r="r" b="b"/>
              <a:pathLst>
                <a:path w="943610" h="962025">
                  <a:moveTo>
                    <a:pt x="437388" y="0"/>
                  </a:moveTo>
                  <a:lnTo>
                    <a:pt x="391401" y="5791"/>
                  </a:lnTo>
                  <a:lnTo>
                    <a:pt x="346811" y="15963"/>
                  </a:lnTo>
                  <a:lnTo>
                    <a:pt x="303872" y="30327"/>
                  </a:lnTo>
                  <a:lnTo>
                    <a:pt x="262788" y="48641"/>
                  </a:lnTo>
                  <a:lnTo>
                    <a:pt x="223799" y="70700"/>
                  </a:lnTo>
                  <a:lnTo>
                    <a:pt x="187134" y="96278"/>
                  </a:lnTo>
                  <a:lnTo>
                    <a:pt x="153035" y="125145"/>
                  </a:lnTo>
                  <a:lnTo>
                    <a:pt x="121716" y="157073"/>
                  </a:lnTo>
                  <a:lnTo>
                    <a:pt x="93421" y="191871"/>
                  </a:lnTo>
                  <a:lnTo>
                    <a:pt x="68376" y="229285"/>
                  </a:lnTo>
                  <a:lnTo>
                    <a:pt x="46812" y="269113"/>
                  </a:lnTo>
                  <a:lnTo>
                    <a:pt x="28956" y="311124"/>
                  </a:lnTo>
                  <a:lnTo>
                    <a:pt x="15049" y="355104"/>
                  </a:lnTo>
                  <a:lnTo>
                    <a:pt x="5321" y="400824"/>
                  </a:lnTo>
                  <a:lnTo>
                    <a:pt x="0" y="448056"/>
                  </a:lnTo>
                  <a:lnTo>
                    <a:pt x="72517" y="448056"/>
                  </a:lnTo>
                  <a:lnTo>
                    <a:pt x="79197" y="399249"/>
                  </a:lnTo>
                  <a:lnTo>
                    <a:pt x="91351" y="352425"/>
                  </a:lnTo>
                  <a:lnTo>
                    <a:pt x="108610" y="307975"/>
                  </a:lnTo>
                  <a:lnTo>
                    <a:pt x="130644" y="266230"/>
                  </a:lnTo>
                  <a:lnTo>
                    <a:pt x="157111" y="227584"/>
                  </a:lnTo>
                  <a:lnTo>
                    <a:pt x="187655" y="192379"/>
                  </a:lnTo>
                  <a:lnTo>
                    <a:pt x="221932" y="160997"/>
                  </a:lnTo>
                  <a:lnTo>
                    <a:pt x="259613" y="133794"/>
                  </a:lnTo>
                  <a:lnTo>
                    <a:pt x="300342" y="111125"/>
                  </a:lnTo>
                  <a:lnTo>
                    <a:pt x="343776" y="93370"/>
                  </a:lnTo>
                  <a:lnTo>
                    <a:pt x="389572" y="80886"/>
                  </a:lnTo>
                  <a:lnTo>
                    <a:pt x="437388" y="74041"/>
                  </a:lnTo>
                  <a:lnTo>
                    <a:pt x="437388" y="0"/>
                  </a:lnTo>
                  <a:close/>
                </a:path>
                <a:path w="943610" h="962025">
                  <a:moveTo>
                    <a:pt x="943356" y="515112"/>
                  </a:moveTo>
                  <a:lnTo>
                    <a:pt x="870585" y="515112"/>
                  </a:lnTo>
                  <a:lnTo>
                    <a:pt x="863879" y="563714"/>
                  </a:lnTo>
                  <a:lnTo>
                    <a:pt x="851700" y="610273"/>
                  </a:lnTo>
                  <a:lnTo>
                    <a:pt x="834377" y="654443"/>
                  </a:lnTo>
                  <a:lnTo>
                    <a:pt x="812253" y="695883"/>
                  </a:lnTo>
                  <a:lnTo>
                    <a:pt x="785698" y="734263"/>
                  </a:lnTo>
                  <a:lnTo>
                    <a:pt x="755040" y="769213"/>
                  </a:lnTo>
                  <a:lnTo>
                    <a:pt x="720636" y="800404"/>
                  </a:lnTo>
                  <a:lnTo>
                    <a:pt x="682815" y="827493"/>
                  </a:lnTo>
                  <a:lnTo>
                    <a:pt x="641946" y="850125"/>
                  </a:lnTo>
                  <a:lnTo>
                    <a:pt x="598360" y="867956"/>
                  </a:lnTo>
                  <a:lnTo>
                    <a:pt x="552411" y="880656"/>
                  </a:lnTo>
                  <a:lnTo>
                    <a:pt x="504444" y="887857"/>
                  </a:lnTo>
                  <a:lnTo>
                    <a:pt x="504444" y="961644"/>
                  </a:lnTo>
                  <a:lnTo>
                    <a:pt x="550570" y="955878"/>
                  </a:lnTo>
                  <a:lnTo>
                    <a:pt x="595299" y="945718"/>
                  </a:lnTo>
                  <a:lnTo>
                    <a:pt x="638390" y="931405"/>
                  </a:lnTo>
                  <a:lnTo>
                    <a:pt x="679615" y="913142"/>
                  </a:lnTo>
                  <a:lnTo>
                    <a:pt x="718731" y="891146"/>
                  </a:lnTo>
                  <a:lnTo>
                    <a:pt x="755510" y="865657"/>
                  </a:lnTo>
                  <a:lnTo>
                    <a:pt x="789736" y="836891"/>
                  </a:lnTo>
                  <a:lnTo>
                    <a:pt x="821156" y="805065"/>
                  </a:lnTo>
                  <a:lnTo>
                    <a:pt x="849553" y="770394"/>
                  </a:lnTo>
                  <a:lnTo>
                    <a:pt x="874687" y="733107"/>
                  </a:lnTo>
                  <a:lnTo>
                    <a:pt x="896327" y="693420"/>
                  </a:lnTo>
                  <a:lnTo>
                    <a:pt x="914247" y="651560"/>
                  </a:lnTo>
                  <a:lnTo>
                    <a:pt x="928217" y="607745"/>
                  </a:lnTo>
                  <a:lnTo>
                    <a:pt x="937983" y="562190"/>
                  </a:lnTo>
                  <a:lnTo>
                    <a:pt x="943356" y="51511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3516" y="3976115"/>
              <a:ext cx="12407265" cy="1130935"/>
            </a:xfrm>
            <a:custGeom>
              <a:avLst/>
              <a:gdLst/>
              <a:ahLst/>
              <a:cxnLst/>
              <a:rect l="l" t="t" r="r" b="b"/>
              <a:pathLst>
                <a:path w="12407265" h="1130935">
                  <a:moveTo>
                    <a:pt x="0" y="188468"/>
                  </a:moveTo>
                  <a:lnTo>
                    <a:pt x="6728" y="138347"/>
                  </a:lnTo>
                  <a:lnTo>
                    <a:pt x="25719" y="93321"/>
                  </a:lnTo>
                  <a:lnTo>
                    <a:pt x="55181" y="55181"/>
                  </a:lnTo>
                  <a:lnTo>
                    <a:pt x="93321" y="25719"/>
                  </a:lnTo>
                  <a:lnTo>
                    <a:pt x="138347" y="6728"/>
                  </a:lnTo>
                  <a:lnTo>
                    <a:pt x="188467" y="0"/>
                  </a:lnTo>
                  <a:lnTo>
                    <a:pt x="12218416" y="0"/>
                  </a:lnTo>
                  <a:lnTo>
                    <a:pt x="12268536" y="6728"/>
                  </a:lnTo>
                  <a:lnTo>
                    <a:pt x="12313562" y="25719"/>
                  </a:lnTo>
                  <a:lnTo>
                    <a:pt x="12351702" y="55181"/>
                  </a:lnTo>
                  <a:lnTo>
                    <a:pt x="12381164" y="93321"/>
                  </a:lnTo>
                  <a:lnTo>
                    <a:pt x="12400155" y="138347"/>
                  </a:lnTo>
                  <a:lnTo>
                    <a:pt x="12406884" y="188468"/>
                  </a:lnTo>
                  <a:lnTo>
                    <a:pt x="12406884" y="942339"/>
                  </a:lnTo>
                  <a:lnTo>
                    <a:pt x="12400155" y="992460"/>
                  </a:lnTo>
                  <a:lnTo>
                    <a:pt x="12381164" y="1037486"/>
                  </a:lnTo>
                  <a:lnTo>
                    <a:pt x="12351702" y="1075626"/>
                  </a:lnTo>
                  <a:lnTo>
                    <a:pt x="12313562" y="1105088"/>
                  </a:lnTo>
                  <a:lnTo>
                    <a:pt x="12268536" y="1124079"/>
                  </a:lnTo>
                  <a:lnTo>
                    <a:pt x="12218416" y="1130808"/>
                  </a:lnTo>
                  <a:lnTo>
                    <a:pt x="188467" y="1130808"/>
                  </a:lnTo>
                  <a:lnTo>
                    <a:pt x="138347" y="1124079"/>
                  </a:lnTo>
                  <a:lnTo>
                    <a:pt x="93321" y="1105088"/>
                  </a:lnTo>
                  <a:lnTo>
                    <a:pt x="55181" y="1075626"/>
                  </a:lnTo>
                  <a:lnTo>
                    <a:pt x="25719" y="1037486"/>
                  </a:lnTo>
                  <a:lnTo>
                    <a:pt x="6728" y="992460"/>
                  </a:lnTo>
                  <a:lnTo>
                    <a:pt x="0" y="942339"/>
                  </a:lnTo>
                  <a:lnTo>
                    <a:pt x="0" y="188468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90620" y="4179189"/>
            <a:ext cx="10490835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348865" marR="5080" indent="-2336800">
              <a:lnSpc>
                <a:spcPct val="100600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restricts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parameter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disables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unnecessary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block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87340" y="5722620"/>
            <a:ext cx="5576570" cy="882650"/>
          </a:xfrm>
          <a:custGeom>
            <a:avLst/>
            <a:gdLst/>
            <a:ahLst/>
            <a:cxnLst/>
            <a:rect l="l" t="t" r="r" b="b"/>
            <a:pathLst>
              <a:path w="5576570" h="882650">
                <a:moveTo>
                  <a:pt x="5429250" y="0"/>
                </a:moveTo>
                <a:lnTo>
                  <a:pt x="147065" y="0"/>
                </a:lnTo>
                <a:lnTo>
                  <a:pt x="100559" y="7491"/>
                </a:lnTo>
                <a:lnTo>
                  <a:pt x="60185" y="28358"/>
                </a:lnTo>
                <a:lnTo>
                  <a:pt x="28358" y="60185"/>
                </a:lnTo>
                <a:lnTo>
                  <a:pt x="7491" y="100559"/>
                </a:lnTo>
                <a:lnTo>
                  <a:pt x="0" y="147065"/>
                </a:lnTo>
                <a:lnTo>
                  <a:pt x="0" y="735329"/>
                </a:lnTo>
                <a:lnTo>
                  <a:pt x="7491" y="781836"/>
                </a:lnTo>
                <a:lnTo>
                  <a:pt x="28358" y="822210"/>
                </a:lnTo>
                <a:lnTo>
                  <a:pt x="60185" y="854037"/>
                </a:lnTo>
                <a:lnTo>
                  <a:pt x="100559" y="874904"/>
                </a:lnTo>
                <a:lnTo>
                  <a:pt x="147065" y="882395"/>
                </a:lnTo>
                <a:lnTo>
                  <a:pt x="5429250" y="882395"/>
                </a:lnTo>
                <a:lnTo>
                  <a:pt x="5475756" y="874904"/>
                </a:lnTo>
                <a:lnTo>
                  <a:pt x="5516130" y="854037"/>
                </a:lnTo>
                <a:lnTo>
                  <a:pt x="5547957" y="822210"/>
                </a:lnTo>
                <a:lnTo>
                  <a:pt x="5568824" y="781836"/>
                </a:lnTo>
                <a:lnTo>
                  <a:pt x="5576316" y="735329"/>
                </a:lnTo>
                <a:lnTo>
                  <a:pt x="5576316" y="147065"/>
                </a:lnTo>
                <a:lnTo>
                  <a:pt x="5568824" y="100559"/>
                </a:lnTo>
                <a:lnTo>
                  <a:pt x="5547957" y="60185"/>
                </a:lnTo>
                <a:lnTo>
                  <a:pt x="5516130" y="28358"/>
                </a:lnTo>
                <a:lnTo>
                  <a:pt x="5475756" y="7491"/>
                </a:lnTo>
                <a:lnTo>
                  <a:pt x="542925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3814" y="5968110"/>
            <a:ext cx="2562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Unsecure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Protocols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30361" y="6870001"/>
            <a:ext cx="12416790" cy="1139190"/>
            <a:chOff x="2130361" y="6870001"/>
            <a:chExt cx="12416790" cy="1139190"/>
          </a:xfrm>
        </p:grpSpPr>
        <p:sp>
          <p:nvSpPr>
            <p:cNvPr id="14" name="object 14"/>
            <p:cNvSpPr/>
            <p:nvPr/>
          </p:nvSpPr>
          <p:spPr>
            <a:xfrm>
              <a:off x="2378963" y="7124700"/>
              <a:ext cx="634365" cy="645160"/>
            </a:xfrm>
            <a:custGeom>
              <a:avLst/>
              <a:gdLst/>
              <a:ahLst/>
              <a:cxnLst/>
              <a:rect l="l" t="t" r="r" b="b"/>
              <a:pathLst>
                <a:path w="634364" h="645159">
                  <a:moveTo>
                    <a:pt x="316992" y="0"/>
                  </a:moveTo>
                  <a:lnTo>
                    <a:pt x="270135" y="3493"/>
                  </a:lnTo>
                  <a:lnTo>
                    <a:pt x="225417" y="13643"/>
                  </a:lnTo>
                  <a:lnTo>
                    <a:pt x="183328" y="29951"/>
                  </a:lnTo>
                  <a:lnTo>
                    <a:pt x="144358" y="51919"/>
                  </a:lnTo>
                  <a:lnTo>
                    <a:pt x="108996" y="79048"/>
                  </a:lnTo>
                  <a:lnTo>
                    <a:pt x="77731" y="110840"/>
                  </a:lnTo>
                  <a:lnTo>
                    <a:pt x="51053" y="146799"/>
                  </a:lnTo>
                  <a:lnTo>
                    <a:pt x="29451" y="186424"/>
                  </a:lnTo>
                  <a:lnTo>
                    <a:pt x="13416" y="229220"/>
                  </a:lnTo>
                  <a:lnTo>
                    <a:pt x="3435" y="274686"/>
                  </a:lnTo>
                  <a:lnTo>
                    <a:pt x="0" y="322325"/>
                  </a:lnTo>
                  <a:lnTo>
                    <a:pt x="3435" y="369965"/>
                  </a:lnTo>
                  <a:lnTo>
                    <a:pt x="13416" y="415431"/>
                  </a:lnTo>
                  <a:lnTo>
                    <a:pt x="29451" y="458227"/>
                  </a:lnTo>
                  <a:lnTo>
                    <a:pt x="51053" y="497852"/>
                  </a:lnTo>
                  <a:lnTo>
                    <a:pt x="77731" y="533811"/>
                  </a:lnTo>
                  <a:lnTo>
                    <a:pt x="108996" y="565603"/>
                  </a:lnTo>
                  <a:lnTo>
                    <a:pt x="144358" y="592732"/>
                  </a:lnTo>
                  <a:lnTo>
                    <a:pt x="183328" y="614700"/>
                  </a:lnTo>
                  <a:lnTo>
                    <a:pt x="225417" y="631008"/>
                  </a:lnTo>
                  <a:lnTo>
                    <a:pt x="270135" y="641158"/>
                  </a:lnTo>
                  <a:lnTo>
                    <a:pt x="316992" y="644652"/>
                  </a:lnTo>
                  <a:lnTo>
                    <a:pt x="363848" y="641158"/>
                  </a:lnTo>
                  <a:lnTo>
                    <a:pt x="408566" y="631008"/>
                  </a:lnTo>
                  <a:lnTo>
                    <a:pt x="450655" y="614700"/>
                  </a:lnTo>
                  <a:lnTo>
                    <a:pt x="489625" y="592732"/>
                  </a:lnTo>
                  <a:lnTo>
                    <a:pt x="524987" y="565603"/>
                  </a:lnTo>
                  <a:lnTo>
                    <a:pt x="556252" y="533811"/>
                  </a:lnTo>
                  <a:lnTo>
                    <a:pt x="582930" y="497852"/>
                  </a:lnTo>
                  <a:lnTo>
                    <a:pt x="604532" y="458227"/>
                  </a:lnTo>
                  <a:lnTo>
                    <a:pt x="620567" y="415431"/>
                  </a:lnTo>
                  <a:lnTo>
                    <a:pt x="630548" y="369965"/>
                  </a:lnTo>
                  <a:lnTo>
                    <a:pt x="633984" y="322325"/>
                  </a:lnTo>
                  <a:lnTo>
                    <a:pt x="630548" y="274686"/>
                  </a:lnTo>
                  <a:lnTo>
                    <a:pt x="620567" y="229220"/>
                  </a:lnTo>
                  <a:lnTo>
                    <a:pt x="604532" y="186424"/>
                  </a:lnTo>
                  <a:lnTo>
                    <a:pt x="582930" y="146799"/>
                  </a:lnTo>
                  <a:lnTo>
                    <a:pt x="556252" y="110840"/>
                  </a:lnTo>
                  <a:lnTo>
                    <a:pt x="524987" y="79048"/>
                  </a:lnTo>
                  <a:lnTo>
                    <a:pt x="489625" y="51919"/>
                  </a:lnTo>
                  <a:lnTo>
                    <a:pt x="450655" y="29951"/>
                  </a:lnTo>
                  <a:lnTo>
                    <a:pt x="408566" y="13643"/>
                  </a:lnTo>
                  <a:lnTo>
                    <a:pt x="363848" y="3493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3515" y="7479792"/>
              <a:ext cx="437515" cy="447040"/>
            </a:xfrm>
            <a:custGeom>
              <a:avLst/>
              <a:gdLst/>
              <a:ahLst/>
              <a:cxnLst/>
              <a:rect l="l" t="t" r="r" b="b"/>
              <a:pathLst>
                <a:path w="437514" h="447040">
                  <a:moveTo>
                    <a:pt x="72516" y="0"/>
                  </a:moveTo>
                  <a:lnTo>
                    <a:pt x="0" y="0"/>
                  </a:lnTo>
                  <a:lnTo>
                    <a:pt x="5327" y="47068"/>
                  </a:lnTo>
                  <a:lnTo>
                    <a:pt x="15060" y="92624"/>
                  </a:lnTo>
                  <a:lnTo>
                    <a:pt x="28968" y="136445"/>
                  </a:lnTo>
                  <a:lnTo>
                    <a:pt x="46819" y="178310"/>
                  </a:lnTo>
                  <a:lnTo>
                    <a:pt x="68382" y="217999"/>
                  </a:lnTo>
                  <a:lnTo>
                    <a:pt x="93427" y="255290"/>
                  </a:lnTo>
                  <a:lnTo>
                    <a:pt x="121722" y="289962"/>
                  </a:lnTo>
                  <a:lnTo>
                    <a:pt x="153037" y="321795"/>
                  </a:lnTo>
                  <a:lnTo>
                    <a:pt x="187141" y="350566"/>
                  </a:lnTo>
                  <a:lnTo>
                    <a:pt x="223802" y="376055"/>
                  </a:lnTo>
                  <a:lnTo>
                    <a:pt x="262789" y="398041"/>
                  </a:lnTo>
                  <a:lnTo>
                    <a:pt x="303873" y="416303"/>
                  </a:lnTo>
                  <a:lnTo>
                    <a:pt x="346821" y="430619"/>
                  </a:lnTo>
                  <a:lnTo>
                    <a:pt x="391403" y="440769"/>
                  </a:lnTo>
                  <a:lnTo>
                    <a:pt x="437388" y="446531"/>
                  </a:lnTo>
                  <a:lnTo>
                    <a:pt x="437388" y="372744"/>
                  </a:lnTo>
                  <a:lnTo>
                    <a:pt x="389576" y="365537"/>
                  </a:lnTo>
                  <a:lnTo>
                    <a:pt x="343782" y="352842"/>
                  </a:lnTo>
                  <a:lnTo>
                    <a:pt x="300349" y="335006"/>
                  </a:lnTo>
                  <a:lnTo>
                    <a:pt x="259620" y="312372"/>
                  </a:lnTo>
                  <a:lnTo>
                    <a:pt x="221942" y="285287"/>
                  </a:lnTo>
                  <a:lnTo>
                    <a:pt x="187658" y="254095"/>
                  </a:lnTo>
                  <a:lnTo>
                    <a:pt x="157112" y="219140"/>
                  </a:lnTo>
                  <a:lnTo>
                    <a:pt x="130650" y="180768"/>
                  </a:lnTo>
                  <a:lnTo>
                    <a:pt x="108614" y="139322"/>
                  </a:lnTo>
                  <a:lnTo>
                    <a:pt x="91351" y="95150"/>
                  </a:lnTo>
                  <a:lnTo>
                    <a:pt x="79203" y="48594"/>
                  </a:lnTo>
                  <a:lnTo>
                    <a:pt x="725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27959" y="696620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09">
                  <a:moveTo>
                    <a:pt x="0" y="0"/>
                  </a:moveTo>
                  <a:lnTo>
                    <a:pt x="0" y="74041"/>
                  </a:lnTo>
                  <a:lnTo>
                    <a:pt x="47969" y="80885"/>
                  </a:lnTo>
                  <a:lnTo>
                    <a:pt x="93920" y="93367"/>
                  </a:lnTo>
                  <a:lnTo>
                    <a:pt x="137505" y="111121"/>
                  </a:lnTo>
                  <a:lnTo>
                    <a:pt x="178378" y="133782"/>
                  </a:lnTo>
                  <a:lnTo>
                    <a:pt x="216193" y="160988"/>
                  </a:lnTo>
                  <a:lnTo>
                    <a:pt x="250602" y="192373"/>
                  </a:lnTo>
                  <a:lnTo>
                    <a:pt x="281260" y="227573"/>
                  </a:lnTo>
                  <a:lnTo>
                    <a:pt x="307819" y="266224"/>
                  </a:lnTo>
                  <a:lnTo>
                    <a:pt x="329934" y="307963"/>
                  </a:lnTo>
                  <a:lnTo>
                    <a:pt x="347256" y="352423"/>
                  </a:lnTo>
                  <a:lnTo>
                    <a:pt x="359441" y="399242"/>
                  </a:lnTo>
                  <a:lnTo>
                    <a:pt x="366140" y="448056"/>
                  </a:lnTo>
                  <a:lnTo>
                    <a:pt x="438912" y="448056"/>
                  </a:lnTo>
                  <a:lnTo>
                    <a:pt x="433552" y="400813"/>
                  </a:lnTo>
                  <a:lnTo>
                    <a:pt x="423774" y="355092"/>
                  </a:lnTo>
                  <a:lnTo>
                    <a:pt x="409809" y="311115"/>
                  </a:lnTo>
                  <a:lnTo>
                    <a:pt x="391890" y="269103"/>
                  </a:lnTo>
                  <a:lnTo>
                    <a:pt x="370247" y="229277"/>
                  </a:lnTo>
                  <a:lnTo>
                    <a:pt x="345112" y="191859"/>
                  </a:lnTo>
                  <a:lnTo>
                    <a:pt x="316718" y="157070"/>
                  </a:lnTo>
                  <a:lnTo>
                    <a:pt x="285295" y="125133"/>
                  </a:lnTo>
                  <a:lnTo>
                    <a:pt x="251075" y="96268"/>
                  </a:lnTo>
                  <a:lnTo>
                    <a:pt x="214291" y="70696"/>
                  </a:lnTo>
                  <a:lnTo>
                    <a:pt x="175173" y="48640"/>
                  </a:lnTo>
                  <a:lnTo>
                    <a:pt x="133953" y="30321"/>
                  </a:lnTo>
                  <a:lnTo>
                    <a:pt x="90863" y="15960"/>
                  </a:lnTo>
                  <a:lnTo>
                    <a:pt x="46135" y="5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23516" y="6966203"/>
              <a:ext cx="943610" cy="960119"/>
            </a:xfrm>
            <a:custGeom>
              <a:avLst/>
              <a:gdLst/>
              <a:ahLst/>
              <a:cxnLst/>
              <a:rect l="l" t="t" r="r" b="b"/>
              <a:pathLst>
                <a:path w="943610" h="960120">
                  <a:moveTo>
                    <a:pt x="437388" y="0"/>
                  </a:moveTo>
                  <a:lnTo>
                    <a:pt x="391401" y="5791"/>
                  </a:lnTo>
                  <a:lnTo>
                    <a:pt x="346811" y="15963"/>
                  </a:lnTo>
                  <a:lnTo>
                    <a:pt x="303872" y="30327"/>
                  </a:lnTo>
                  <a:lnTo>
                    <a:pt x="262788" y="48641"/>
                  </a:lnTo>
                  <a:lnTo>
                    <a:pt x="223799" y="70700"/>
                  </a:lnTo>
                  <a:lnTo>
                    <a:pt x="187134" y="96278"/>
                  </a:lnTo>
                  <a:lnTo>
                    <a:pt x="153035" y="125145"/>
                  </a:lnTo>
                  <a:lnTo>
                    <a:pt x="121716" y="157073"/>
                  </a:lnTo>
                  <a:lnTo>
                    <a:pt x="93421" y="191871"/>
                  </a:lnTo>
                  <a:lnTo>
                    <a:pt x="68376" y="229285"/>
                  </a:lnTo>
                  <a:lnTo>
                    <a:pt x="46812" y="269113"/>
                  </a:lnTo>
                  <a:lnTo>
                    <a:pt x="28956" y="311124"/>
                  </a:lnTo>
                  <a:lnTo>
                    <a:pt x="15049" y="355104"/>
                  </a:lnTo>
                  <a:lnTo>
                    <a:pt x="5321" y="400824"/>
                  </a:lnTo>
                  <a:lnTo>
                    <a:pt x="0" y="448056"/>
                  </a:lnTo>
                  <a:lnTo>
                    <a:pt x="72517" y="448056"/>
                  </a:lnTo>
                  <a:lnTo>
                    <a:pt x="79197" y="399249"/>
                  </a:lnTo>
                  <a:lnTo>
                    <a:pt x="91351" y="352425"/>
                  </a:lnTo>
                  <a:lnTo>
                    <a:pt x="108610" y="307975"/>
                  </a:lnTo>
                  <a:lnTo>
                    <a:pt x="130644" y="266230"/>
                  </a:lnTo>
                  <a:lnTo>
                    <a:pt x="157111" y="227584"/>
                  </a:lnTo>
                  <a:lnTo>
                    <a:pt x="187655" y="192379"/>
                  </a:lnTo>
                  <a:lnTo>
                    <a:pt x="221932" y="160997"/>
                  </a:lnTo>
                  <a:lnTo>
                    <a:pt x="259613" y="133794"/>
                  </a:lnTo>
                  <a:lnTo>
                    <a:pt x="300342" y="111125"/>
                  </a:lnTo>
                  <a:lnTo>
                    <a:pt x="343776" y="93370"/>
                  </a:lnTo>
                  <a:lnTo>
                    <a:pt x="389572" y="80886"/>
                  </a:lnTo>
                  <a:lnTo>
                    <a:pt x="437388" y="74041"/>
                  </a:lnTo>
                  <a:lnTo>
                    <a:pt x="437388" y="0"/>
                  </a:lnTo>
                  <a:close/>
                </a:path>
                <a:path w="943610" h="960120">
                  <a:moveTo>
                    <a:pt x="943356" y="513600"/>
                  </a:moveTo>
                  <a:lnTo>
                    <a:pt x="870585" y="513600"/>
                  </a:lnTo>
                  <a:lnTo>
                    <a:pt x="863879" y="562190"/>
                  </a:lnTo>
                  <a:lnTo>
                    <a:pt x="851700" y="608749"/>
                  </a:lnTo>
                  <a:lnTo>
                    <a:pt x="834377" y="652919"/>
                  </a:lnTo>
                  <a:lnTo>
                    <a:pt x="812253" y="694359"/>
                  </a:lnTo>
                  <a:lnTo>
                    <a:pt x="785698" y="732739"/>
                  </a:lnTo>
                  <a:lnTo>
                    <a:pt x="755040" y="767689"/>
                  </a:lnTo>
                  <a:lnTo>
                    <a:pt x="720636" y="798880"/>
                  </a:lnTo>
                  <a:lnTo>
                    <a:pt x="682815" y="825969"/>
                  </a:lnTo>
                  <a:lnTo>
                    <a:pt x="641946" y="848601"/>
                  </a:lnTo>
                  <a:lnTo>
                    <a:pt x="598360" y="866432"/>
                  </a:lnTo>
                  <a:lnTo>
                    <a:pt x="552411" y="879132"/>
                  </a:lnTo>
                  <a:lnTo>
                    <a:pt x="504444" y="886333"/>
                  </a:lnTo>
                  <a:lnTo>
                    <a:pt x="504444" y="960120"/>
                  </a:lnTo>
                  <a:lnTo>
                    <a:pt x="550570" y="954366"/>
                  </a:lnTo>
                  <a:lnTo>
                    <a:pt x="595299" y="944219"/>
                  </a:lnTo>
                  <a:lnTo>
                    <a:pt x="638390" y="929894"/>
                  </a:lnTo>
                  <a:lnTo>
                    <a:pt x="679615" y="911631"/>
                  </a:lnTo>
                  <a:lnTo>
                    <a:pt x="718731" y="889647"/>
                  </a:lnTo>
                  <a:lnTo>
                    <a:pt x="755510" y="864158"/>
                  </a:lnTo>
                  <a:lnTo>
                    <a:pt x="789736" y="835393"/>
                  </a:lnTo>
                  <a:lnTo>
                    <a:pt x="821156" y="803554"/>
                  </a:lnTo>
                  <a:lnTo>
                    <a:pt x="849553" y="768883"/>
                  </a:lnTo>
                  <a:lnTo>
                    <a:pt x="874687" y="731596"/>
                  </a:lnTo>
                  <a:lnTo>
                    <a:pt x="896327" y="691908"/>
                  </a:lnTo>
                  <a:lnTo>
                    <a:pt x="914247" y="650036"/>
                  </a:lnTo>
                  <a:lnTo>
                    <a:pt x="928217" y="606221"/>
                  </a:lnTo>
                  <a:lnTo>
                    <a:pt x="937983" y="560666"/>
                  </a:lnTo>
                  <a:lnTo>
                    <a:pt x="943356" y="5136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5123" y="6874764"/>
              <a:ext cx="12407265" cy="1129665"/>
            </a:xfrm>
            <a:custGeom>
              <a:avLst/>
              <a:gdLst/>
              <a:ahLst/>
              <a:cxnLst/>
              <a:rect l="l" t="t" r="r" b="b"/>
              <a:pathLst>
                <a:path w="12407265" h="1129665">
                  <a:moveTo>
                    <a:pt x="0" y="188214"/>
                  </a:moveTo>
                  <a:lnTo>
                    <a:pt x="6727" y="138200"/>
                  </a:lnTo>
                  <a:lnTo>
                    <a:pt x="25710" y="93246"/>
                  </a:lnTo>
                  <a:lnTo>
                    <a:pt x="55149" y="55149"/>
                  </a:lnTo>
                  <a:lnTo>
                    <a:pt x="93246" y="25710"/>
                  </a:lnTo>
                  <a:lnTo>
                    <a:pt x="138200" y="6727"/>
                  </a:lnTo>
                  <a:lnTo>
                    <a:pt x="188213" y="0"/>
                  </a:lnTo>
                  <a:lnTo>
                    <a:pt x="12218670" y="0"/>
                  </a:lnTo>
                  <a:lnTo>
                    <a:pt x="12268683" y="6727"/>
                  </a:lnTo>
                  <a:lnTo>
                    <a:pt x="12313637" y="25710"/>
                  </a:lnTo>
                  <a:lnTo>
                    <a:pt x="12351734" y="55149"/>
                  </a:lnTo>
                  <a:lnTo>
                    <a:pt x="12381173" y="93246"/>
                  </a:lnTo>
                  <a:lnTo>
                    <a:pt x="12400156" y="138200"/>
                  </a:lnTo>
                  <a:lnTo>
                    <a:pt x="12406884" y="188214"/>
                  </a:lnTo>
                  <a:lnTo>
                    <a:pt x="12406884" y="941070"/>
                  </a:lnTo>
                  <a:lnTo>
                    <a:pt x="12400156" y="991105"/>
                  </a:lnTo>
                  <a:lnTo>
                    <a:pt x="12381173" y="1036066"/>
                  </a:lnTo>
                  <a:lnTo>
                    <a:pt x="12351734" y="1074158"/>
                  </a:lnTo>
                  <a:lnTo>
                    <a:pt x="12313637" y="1103587"/>
                  </a:lnTo>
                  <a:lnTo>
                    <a:pt x="12268683" y="1122560"/>
                  </a:lnTo>
                  <a:lnTo>
                    <a:pt x="12218670" y="1129284"/>
                  </a:lnTo>
                  <a:lnTo>
                    <a:pt x="188213" y="1129284"/>
                  </a:lnTo>
                  <a:lnTo>
                    <a:pt x="138200" y="1122560"/>
                  </a:lnTo>
                  <a:lnTo>
                    <a:pt x="93246" y="1103587"/>
                  </a:lnTo>
                  <a:lnTo>
                    <a:pt x="55149" y="1074158"/>
                  </a:lnTo>
                  <a:lnTo>
                    <a:pt x="25710" y="1036066"/>
                  </a:lnTo>
                  <a:lnTo>
                    <a:pt x="6727" y="991105"/>
                  </a:lnTo>
                  <a:lnTo>
                    <a:pt x="0" y="941070"/>
                  </a:lnTo>
                  <a:lnTo>
                    <a:pt x="0" y="188214"/>
                  </a:lnTo>
                  <a:close/>
                </a:path>
              </a:pathLst>
            </a:custGeom>
            <a:ln w="952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34103" y="7247001"/>
            <a:ext cx="9279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cleartext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transmissions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vulnerable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snooping.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435600" y="306451"/>
            <a:ext cx="5385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solidFill>
                  <a:srgbClr val="3E3E3E"/>
                </a:solidFill>
              </a:rPr>
              <a:t>Weak</a:t>
            </a:r>
            <a:r>
              <a:rPr spc="-85" dirty="0">
                <a:solidFill>
                  <a:srgbClr val="3E3E3E"/>
                </a:solidFill>
              </a:rPr>
              <a:t> </a:t>
            </a:r>
            <a:r>
              <a:rPr spc="170" dirty="0">
                <a:solidFill>
                  <a:srgbClr val="3E3E3E"/>
                </a:solidFill>
              </a:rPr>
              <a:t>Network</a:t>
            </a:r>
            <a:r>
              <a:rPr spc="-60" dirty="0">
                <a:solidFill>
                  <a:srgbClr val="3E3E3E"/>
                </a:solidFill>
              </a:rPr>
              <a:t> </a:t>
            </a:r>
            <a:r>
              <a:rPr spc="50" dirty="0">
                <a:solidFill>
                  <a:srgbClr val="3E3E3E"/>
                </a:solidFill>
              </a:rPr>
              <a:t>Configurations</a:t>
            </a: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9976" y="760476"/>
            <a:ext cx="7667244" cy="36575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306061" y="1933193"/>
            <a:ext cx="7719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due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following: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E3E3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7939</Words>
  <Application>Microsoft Office PowerPoint</Application>
  <PresentationFormat>Custom</PresentationFormat>
  <Paragraphs>1352</Paragraphs>
  <Slides>173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3" baseType="lpstr">
      <vt:lpstr>Arial</vt:lpstr>
      <vt:lpstr>Arial MT</vt:lpstr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CompTIA Security+ Certification - SYO-601  Exam Training</vt:lpstr>
      <vt:lpstr>Domain 1: Attacks, Threats, and  Vulnerabilities</vt:lpstr>
      <vt:lpstr>Comparing Security Roles and Controls</vt:lpstr>
      <vt:lpstr>Learning Objectives</vt:lpstr>
      <vt:lpstr>Compare and Contrast Information Security Roles</vt:lpstr>
      <vt:lpstr>Information Security</vt:lpstr>
      <vt:lpstr>Cybersecurity Framework</vt:lpstr>
      <vt:lpstr>Cybersecurity Framework</vt:lpstr>
      <vt:lpstr>Information Security Roles and Responsibilities</vt:lpstr>
      <vt:lpstr>Information Security Roles and Responsibilities</vt:lpstr>
      <vt:lpstr>Information Security Business Units</vt:lpstr>
      <vt:lpstr>Compare and Contrast Security Control and Framework Types</vt:lpstr>
      <vt:lpstr>Security Control Categories</vt:lpstr>
      <vt:lpstr>Security Control Functional Types</vt:lpstr>
      <vt:lpstr>Security Control Functional Types</vt:lpstr>
      <vt:lpstr>NIST Cybersecurity Framework</vt:lpstr>
      <vt:lpstr>NIST Cybersecurity Framework</vt:lpstr>
      <vt:lpstr>ISO and Cloud Frameworks</vt:lpstr>
      <vt:lpstr>ISO and Cloud Frameworks</vt:lpstr>
      <vt:lpstr>Regulations, Standards, and Legislation</vt:lpstr>
      <vt:lpstr>Regulations, Standards, and Legislation</vt:lpstr>
      <vt:lpstr>Key Takeaways</vt:lpstr>
      <vt:lpstr>PowerPoint Presentation</vt:lpstr>
      <vt:lpstr>Threat Actors and Threat</vt:lpstr>
      <vt:lpstr>Learning Objectives</vt:lpstr>
      <vt:lpstr>Types of Threat Actors and Attack Vectors</vt:lpstr>
      <vt:lpstr>Vulnerability</vt:lpstr>
      <vt:lpstr>Threat</vt:lpstr>
      <vt:lpstr>Risk</vt:lpstr>
      <vt:lpstr>Cybersecurity Techniques: Features</vt:lpstr>
      <vt:lpstr>Attributes of Threat Actors</vt:lpstr>
      <vt:lpstr>Location</vt:lpstr>
      <vt:lpstr>Intent or Motivation</vt:lpstr>
      <vt:lpstr>Capability of Resources</vt:lpstr>
      <vt:lpstr>Hackers</vt:lpstr>
      <vt:lpstr>Script Kiddies</vt:lpstr>
      <vt:lpstr>Hacktivists</vt:lpstr>
      <vt:lpstr>Hacktivists</vt:lpstr>
      <vt:lpstr>State Actors and Advanced Persistent Threat</vt:lpstr>
      <vt:lpstr>Criminal Syndicates</vt:lpstr>
      <vt:lpstr>Competitors</vt:lpstr>
      <vt:lpstr>Insider Threat Actors</vt:lpstr>
      <vt:lpstr>Insider Threat Actors</vt:lpstr>
      <vt:lpstr>Attack Vectors</vt:lpstr>
      <vt:lpstr>Attack Vectors</vt:lpstr>
      <vt:lpstr>Attack Vectors</vt:lpstr>
      <vt:lpstr>Attack Vectors</vt:lpstr>
      <vt:lpstr>Threat Intelligence Sources</vt:lpstr>
      <vt:lpstr>Threat Research Sources</vt:lpstr>
      <vt:lpstr>Threat Research Sources</vt:lpstr>
      <vt:lpstr>Threat Intelligence Providers</vt:lpstr>
      <vt:lpstr>Threat Intelligence Providers</vt:lpstr>
      <vt:lpstr>Threat Intelligence Providers</vt:lpstr>
      <vt:lpstr>Tactics, Techniques, and Procedures</vt:lpstr>
      <vt:lpstr>Indicators of Compromise</vt:lpstr>
      <vt:lpstr>Artificial Intelligence and Predictive Analysis</vt:lpstr>
      <vt:lpstr>Artificial Intelligence and Predictive Analysis</vt:lpstr>
      <vt:lpstr>Key Takeaways</vt:lpstr>
      <vt:lpstr>PowerPoint Presentation</vt:lpstr>
      <vt:lpstr>Performing Security Assessments</vt:lpstr>
      <vt:lpstr>Learning Objectives</vt:lpstr>
      <vt:lpstr>Assess Organizational Security with Network  Reconnaissance Tools</vt:lpstr>
      <vt:lpstr>Footprinting Network Layout Detection</vt:lpstr>
      <vt:lpstr>Using Ping Sweep to Test Connectivity</vt:lpstr>
      <vt:lpstr>Address Resolution Protocol Cache</vt:lpstr>
      <vt:lpstr>Route and Traceroute</vt:lpstr>
      <vt:lpstr>Route and Traceroute</vt:lpstr>
      <vt:lpstr>Route and Tracert</vt:lpstr>
      <vt:lpstr>IP Scanners and Nmap</vt:lpstr>
      <vt:lpstr>Nmap</vt:lpstr>
      <vt:lpstr>Uses of Nmap</vt:lpstr>
      <vt:lpstr>Uses of Nmap</vt:lpstr>
      <vt:lpstr>Characteristics of Nmap</vt:lpstr>
      <vt:lpstr>Service Discovery and Nmap</vt:lpstr>
      <vt:lpstr>Service Discovery and Nmap</vt:lpstr>
      <vt:lpstr>Service Discovery and Nmap</vt:lpstr>
      <vt:lpstr>Service Discovery and Nmap</vt:lpstr>
      <vt:lpstr>Operations of netstat</vt:lpstr>
      <vt:lpstr>Operations of nslookup</vt:lpstr>
      <vt:lpstr>Types of nslookup</vt:lpstr>
      <vt:lpstr>Packet Capture</vt:lpstr>
      <vt:lpstr>Packet Capture</vt:lpstr>
      <vt:lpstr>Packet Analysis and Wireshark</vt:lpstr>
      <vt:lpstr>Packet Analysis and Wireshark</vt:lpstr>
      <vt:lpstr>Packet Injection and Replay</vt:lpstr>
      <vt:lpstr>Packet Injection and Replay</vt:lpstr>
      <vt:lpstr>Packet Injection and Replay</vt:lpstr>
      <vt:lpstr>Exploitation Frameworks</vt:lpstr>
      <vt:lpstr>Netcat</vt:lpstr>
      <vt:lpstr>Netcat</vt:lpstr>
      <vt:lpstr>Security Concerns with General Vulnerability Types</vt:lpstr>
      <vt:lpstr>Software Vulnerabilities and Patch Management</vt:lpstr>
      <vt:lpstr>Software Vulnerabilities and Patch Management</vt:lpstr>
      <vt:lpstr>Software Vulnerabilities and Patch Management</vt:lpstr>
      <vt:lpstr>Zero-Day and Legacy Platform Vulnerabilities</vt:lpstr>
      <vt:lpstr>Zero-Day and Legacy Platform Vulnerabilities</vt:lpstr>
      <vt:lpstr>Weak Host Configurations</vt:lpstr>
      <vt:lpstr>Weak Host Configurations</vt:lpstr>
      <vt:lpstr>Weak Network Configurations</vt:lpstr>
      <vt:lpstr>Weak Network Configurations</vt:lpstr>
      <vt:lpstr>Weak Network Configurations</vt:lpstr>
      <vt:lpstr>Third-Party Risks</vt:lpstr>
      <vt:lpstr>Third-Party Risks</vt:lpstr>
      <vt:lpstr>Third-Party Risks</vt:lpstr>
      <vt:lpstr>Third-Party Risks</vt:lpstr>
      <vt:lpstr>Third-Party Risks</vt:lpstr>
      <vt:lpstr>Vulnerability Scanning Techniques</vt:lpstr>
      <vt:lpstr>Security Assessments Framework</vt:lpstr>
      <vt:lpstr>Security Assessments Framework</vt:lpstr>
      <vt:lpstr>Security Assessments Framework</vt:lpstr>
      <vt:lpstr>Vulnerability Scan Types</vt:lpstr>
      <vt:lpstr>Vulnerability Scan Types</vt:lpstr>
      <vt:lpstr>Common Vulnerabilities and Exposures</vt:lpstr>
      <vt:lpstr>Common Vulnerabilities and Exposures</vt:lpstr>
      <vt:lpstr>Common Vulnerabilities and Exposures</vt:lpstr>
      <vt:lpstr>Common Vulnerabilities and Exposures</vt:lpstr>
      <vt:lpstr>Intrusive vs. Non-Intrusive Scanning</vt:lpstr>
      <vt:lpstr>Exploitation Frameworks</vt:lpstr>
      <vt:lpstr>Credentialed vs. Non-Credentialed Scanning</vt:lpstr>
      <vt:lpstr>Credentialed vs. Non-Credentialed Scanning</vt:lpstr>
      <vt:lpstr>Threat Hunting</vt:lpstr>
      <vt:lpstr>Threat Hunting</vt:lpstr>
      <vt:lpstr>Penetration Testing Concepts</vt:lpstr>
      <vt:lpstr>Penetration Testing</vt:lpstr>
      <vt:lpstr>Penetration Testing</vt:lpstr>
      <vt:lpstr>Rules of Engagement</vt:lpstr>
      <vt:lpstr>Rules of Engagement</vt:lpstr>
      <vt:lpstr>Exercise Types</vt:lpstr>
      <vt:lpstr>Passive and Active Reconnaissance</vt:lpstr>
      <vt:lpstr>Passive and Active Reconnaissance</vt:lpstr>
      <vt:lpstr>Pen Test Attack Life Cycle</vt:lpstr>
      <vt:lpstr>Pen Test Attack Life Cycle</vt:lpstr>
      <vt:lpstr>Guidelines for Conducting Security Assessments</vt:lpstr>
      <vt:lpstr>Guidelines for Conducting Security Assessments</vt:lpstr>
      <vt:lpstr>Key Takeaways</vt:lpstr>
      <vt:lpstr>Identifying Social Engineering and  Malware</vt:lpstr>
      <vt:lpstr>Learning Objectives</vt:lpstr>
      <vt:lpstr>Classify Contrast Social Engineering Techniques</vt:lpstr>
      <vt:lpstr>Social Engineering</vt:lpstr>
      <vt:lpstr>Social Engineering</vt:lpstr>
      <vt:lpstr>Social Engineering Principles</vt:lpstr>
      <vt:lpstr>Social Engineering Principles</vt:lpstr>
      <vt:lpstr>Impersonation</vt:lpstr>
      <vt:lpstr>Pretexting and Trust</vt:lpstr>
      <vt:lpstr>Dumpster Diving</vt:lpstr>
      <vt:lpstr>Tailgating and Piggybacking</vt:lpstr>
      <vt:lpstr>Identity Fraud and Invoice Scams</vt:lpstr>
      <vt:lpstr>Identity Fraud and Invoice Scams</vt:lpstr>
      <vt:lpstr>Phishing</vt:lpstr>
      <vt:lpstr>Phishing</vt:lpstr>
      <vt:lpstr>Spam</vt:lpstr>
      <vt:lpstr>Hoaxes</vt:lpstr>
      <vt:lpstr>Prepending</vt:lpstr>
      <vt:lpstr>Pharming and Credential Harvesting</vt:lpstr>
      <vt:lpstr>Pharming and Credential Harvesting</vt:lpstr>
      <vt:lpstr>Indicators of Malware-Based Attacks</vt:lpstr>
      <vt:lpstr>Malware</vt:lpstr>
      <vt:lpstr>Computer Viruses</vt:lpstr>
      <vt:lpstr>Types of Viruses</vt:lpstr>
      <vt:lpstr>Types of Viruses</vt:lpstr>
      <vt:lpstr>Computer Worms and Fileless Malware</vt:lpstr>
      <vt:lpstr>Features of Fileless Malware</vt:lpstr>
      <vt:lpstr>Spyware and Keyloggers</vt:lpstr>
      <vt:lpstr>Spyware and Keyloggers</vt:lpstr>
      <vt:lpstr>Backdoors and Remote Access Trojans</vt:lpstr>
      <vt:lpstr>Backdoors and Remote Access Trojans</vt:lpstr>
      <vt:lpstr>Rootkits</vt:lpstr>
      <vt:lpstr>Rootkits</vt:lpstr>
      <vt:lpstr>Ransomware and Crypto-Malware</vt:lpstr>
      <vt:lpstr>Crypto Mining and Logic Bombs</vt:lpstr>
      <vt:lpstr>Malware Indicators</vt:lpstr>
      <vt:lpstr>Malware Indicators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CompTIA Security+ Certification - SYO-601  Exam Training</dc:title>
  <cp:lastModifiedBy>سيم سوم أسامه</cp:lastModifiedBy>
  <cp:revision>2</cp:revision>
  <dcterms:created xsi:type="dcterms:W3CDTF">2021-09-16T16:17:10Z</dcterms:created>
  <dcterms:modified xsi:type="dcterms:W3CDTF">2021-09-17T18:13:07Z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2021-09-16T00:00:00Z</vt:filetime>
  </property>
</Properties>
</file>